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notesSlides/notesSlide3.xml" ContentType="application/vnd.openxmlformats-officedocument.presentationml.notesSlide+xml"/>
  <Override PartName="/ppt/ink/ink3.xml" ContentType="application/inkml+xml"/>
  <Override PartName="/ppt/notesSlides/notesSlide4.xml" ContentType="application/vnd.openxmlformats-officedocument.presentationml.notesSlide+xml"/>
  <Override PartName="/ppt/ink/ink4.xml" ContentType="application/inkml+xml"/>
  <Override PartName="/ppt/ink/ink5.xml" ContentType="application/inkml+xml"/>
  <Override PartName="/ppt/notesSlides/notesSlide5.xml" ContentType="application/vnd.openxmlformats-officedocument.presentationml.notesSlide+xml"/>
  <Override PartName="/ppt/ink/ink6.xml" ContentType="application/inkml+xml"/>
  <Override PartName="/ppt/notesSlides/notesSlide6.xml" ContentType="application/vnd.openxmlformats-officedocument.presentationml.notesSlide+xml"/>
  <Override PartName="/ppt/ink/ink7.xml" ContentType="application/inkml+xml"/>
  <Override PartName="/ppt/notesSlides/notesSlide7.xml" ContentType="application/vnd.openxmlformats-officedocument.presentationml.notesSlide+xml"/>
  <Override PartName="/ppt/ink/ink8.xml" ContentType="application/inkml+xml"/>
  <Override PartName="/ppt/ink/ink9.xml" ContentType="application/inkml+xml"/>
  <Override PartName="/ppt/notesSlides/notesSlide8.xml" ContentType="application/vnd.openxmlformats-officedocument.presentationml.notesSlide+xml"/>
  <Override PartName="/ppt/ink/ink10.xml" ContentType="application/inkml+xml"/>
  <Override PartName="/ppt/ink/ink11.xml" ContentType="application/inkml+xml"/>
  <Override PartName="/ppt/ink/ink12.xml" ContentType="application/inkml+xml"/>
  <Override PartName="/ppt/ink/ink13.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notesSlides/notesSlide11.xml" ContentType="application/vnd.openxmlformats-officedocument.presentationml.notesSlide+xml"/>
  <Override PartName="/ppt/ink/ink84.xml" ContentType="application/inkml+xml"/>
  <Override PartName="/ppt/ink/ink85.xml" ContentType="application/inkml+xml"/>
  <Override PartName="/ppt/notesSlides/notesSlide12.xml" ContentType="application/vnd.openxmlformats-officedocument.presentationml.notesSlide+xml"/>
  <Override PartName="/ppt/ink/ink86.xml" ContentType="application/inkml+xml"/>
  <Override PartName="/ppt/notesSlides/notesSlide13.xml" ContentType="application/vnd.openxmlformats-officedocument.presentationml.notesSlide+xml"/>
  <Override PartName="/ppt/ink/ink87.xml" ContentType="application/inkml+xml"/>
  <Override PartName="/ppt/ink/ink88.xml" ContentType="application/inkml+xml"/>
  <Override PartName="/ppt/ink/ink89.xml" ContentType="application/inkml+xml"/>
  <Override PartName="/ppt/notesSlides/notesSlide14.xml" ContentType="application/vnd.openxmlformats-officedocument.presentationml.notesSlide+xml"/>
  <Override PartName="/ppt/ink/ink90.xml" ContentType="application/inkml+xml"/>
  <Override PartName="/ppt/ink/ink91.xml" ContentType="application/inkml+xml"/>
  <Override PartName="/ppt/notesSlides/notesSlide15.xml" ContentType="application/vnd.openxmlformats-officedocument.presentationml.notesSlide+xml"/>
  <Override PartName="/ppt/ink/ink92.xml" ContentType="application/inkml+xml"/>
  <Override PartName="/ppt/notesSlides/notesSlide16.xml" ContentType="application/vnd.openxmlformats-officedocument.presentationml.notesSlide+xml"/>
  <Override PartName="/ppt/ink/ink93.xml" ContentType="application/inkml+xml"/>
  <Override PartName="/ppt/notesSlides/notesSlide17.xml" ContentType="application/vnd.openxmlformats-officedocument.presentationml.notesSlide+xml"/>
  <Override PartName="/ppt/ink/ink94.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ink/ink95.xml" ContentType="application/inkml+xml"/>
  <Override PartName="/ppt/notesSlides/notesSlide24.xml" ContentType="application/vnd.openxmlformats-officedocument.presentationml.notesSlide+xml"/>
  <Override PartName="/ppt/ink/ink96.xml" ContentType="application/inkml+xml"/>
  <Override PartName="/ppt/notesSlides/notesSlide25.xml" ContentType="application/vnd.openxmlformats-officedocument.presentationml.notesSlide+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942" r:id="rId2"/>
  </p:sldMasterIdLst>
  <p:notesMasterIdLst>
    <p:notesMasterId r:id="rId60"/>
  </p:notesMasterIdLst>
  <p:handoutMasterIdLst>
    <p:handoutMasterId r:id="rId61"/>
  </p:handoutMasterIdLst>
  <p:sldIdLst>
    <p:sldId id="486" r:id="rId3"/>
    <p:sldId id="450" r:id="rId4"/>
    <p:sldId id="451" r:id="rId5"/>
    <p:sldId id="452" r:id="rId6"/>
    <p:sldId id="522" r:id="rId7"/>
    <p:sldId id="454" r:id="rId8"/>
    <p:sldId id="455" r:id="rId9"/>
    <p:sldId id="456" r:id="rId10"/>
    <p:sldId id="457" r:id="rId11"/>
    <p:sldId id="546" r:id="rId12"/>
    <p:sldId id="459" r:id="rId13"/>
    <p:sldId id="460" r:id="rId14"/>
    <p:sldId id="461" r:id="rId15"/>
    <p:sldId id="462" r:id="rId16"/>
    <p:sldId id="528" r:id="rId17"/>
    <p:sldId id="529" r:id="rId18"/>
    <p:sldId id="530" r:id="rId19"/>
    <p:sldId id="531" r:id="rId20"/>
    <p:sldId id="532" r:id="rId21"/>
    <p:sldId id="533" r:id="rId22"/>
    <p:sldId id="467" r:id="rId23"/>
    <p:sldId id="512" r:id="rId24"/>
    <p:sldId id="470" r:id="rId25"/>
    <p:sldId id="526" r:id="rId26"/>
    <p:sldId id="548" r:id="rId27"/>
    <p:sldId id="458" r:id="rId28"/>
    <p:sldId id="549" r:id="rId29"/>
    <p:sldId id="547" r:id="rId30"/>
    <p:sldId id="520" r:id="rId31"/>
    <p:sldId id="534" r:id="rId32"/>
    <p:sldId id="536" r:id="rId33"/>
    <p:sldId id="535" r:id="rId34"/>
    <p:sldId id="550" r:id="rId35"/>
    <p:sldId id="537" r:id="rId36"/>
    <p:sldId id="469" r:id="rId37"/>
    <p:sldId id="511" r:id="rId38"/>
    <p:sldId id="523" r:id="rId39"/>
    <p:sldId id="552" r:id="rId40"/>
    <p:sldId id="471" r:id="rId41"/>
    <p:sldId id="472" r:id="rId42"/>
    <p:sldId id="473" r:id="rId43"/>
    <p:sldId id="474" r:id="rId44"/>
    <p:sldId id="475" r:id="rId45"/>
    <p:sldId id="476" r:id="rId46"/>
    <p:sldId id="478" r:id="rId47"/>
    <p:sldId id="479" r:id="rId48"/>
    <p:sldId id="480" r:id="rId49"/>
    <p:sldId id="481" r:id="rId50"/>
    <p:sldId id="551" r:id="rId51"/>
    <p:sldId id="538" r:id="rId52"/>
    <p:sldId id="483" r:id="rId53"/>
    <p:sldId id="484" r:id="rId54"/>
    <p:sldId id="540" r:id="rId55"/>
    <p:sldId id="541" r:id="rId56"/>
    <p:sldId id="542" r:id="rId57"/>
    <p:sldId id="543" r:id="rId58"/>
    <p:sldId id="545" r:id="rId59"/>
  </p:sldIdLst>
  <p:sldSz cx="9144000" cy="6858000" type="screen4x3"/>
  <p:notesSz cx="6858000" cy="9525000"/>
  <p:defaultTextStyle>
    <a:defPPr>
      <a:defRPr lang="en-US"/>
    </a:defPPr>
    <a:lvl1pPr algn="l" rtl="0" eaLnBrk="0" fontAlgn="base" hangingPunct="0">
      <a:spcBef>
        <a:spcPct val="0"/>
      </a:spcBef>
      <a:spcAft>
        <a:spcPct val="0"/>
      </a:spcAft>
      <a:defRPr sz="2000" kern="1200" baseline="400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000" kern="1200" baseline="400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000" kern="1200" baseline="400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000" kern="1200" baseline="400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000" kern="1200" baseline="40000">
        <a:solidFill>
          <a:schemeClr val="tx1"/>
        </a:solidFill>
        <a:latin typeface="Times New Roman" panose="02020603050405020304" pitchFamily="18" charset="0"/>
        <a:ea typeface="+mn-ea"/>
        <a:cs typeface="+mn-cs"/>
      </a:defRPr>
    </a:lvl5pPr>
    <a:lvl6pPr marL="2286000" algn="l" defTabSz="914400" rtl="0" eaLnBrk="1" latinLnBrk="0" hangingPunct="1">
      <a:defRPr sz="2000" kern="1200" baseline="40000">
        <a:solidFill>
          <a:schemeClr val="tx1"/>
        </a:solidFill>
        <a:latin typeface="Times New Roman" panose="02020603050405020304" pitchFamily="18" charset="0"/>
        <a:ea typeface="+mn-ea"/>
        <a:cs typeface="+mn-cs"/>
      </a:defRPr>
    </a:lvl6pPr>
    <a:lvl7pPr marL="2743200" algn="l" defTabSz="914400" rtl="0" eaLnBrk="1" latinLnBrk="0" hangingPunct="1">
      <a:defRPr sz="2000" kern="1200" baseline="40000">
        <a:solidFill>
          <a:schemeClr val="tx1"/>
        </a:solidFill>
        <a:latin typeface="Times New Roman" panose="02020603050405020304" pitchFamily="18" charset="0"/>
        <a:ea typeface="+mn-ea"/>
        <a:cs typeface="+mn-cs"/>
      </a:defRPr>
    </a:lvl7pPr>
    <a:lvl8pPr marL="3200400" algn="l" defTabSz="914400" rtl="0" eaLnBrk="1" latinLnBrk="0" hangingPunct="1">
      <a:defRPr sz="2000" kern="1200" baseline="40000">
        <a:solidFill>
          <a:schemeClr val="tx1"/>
        </a:solidFill>
        <a:latin typeface="Times New Roman" panose="02020603050405020304" pitchFamily="18" charset="0"/>
        <a:ea typeface="+mn-ea"/>
        <a:cs typeface="+mn-cs"/>
      </a:defRPr>
    </a:lvl8pPr>
    <a:lvl9pPr marL="3657600" algn="l" defTabSz="914400" rtl="0" eaLnBrk="1" latinLnBrk="0" hangingPunct="1">
      <a:defRPr sz="2000" kern="1200" baseline="400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00">
          <p15:clr>
            <a:srgbClr val="A4A3A4"/>
          </p15:clr>
        </p15:guide>
        <p15:guide id="2" pos="216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0FBEE1"/>
    <a:srgbClr val="996600"/>
    <a:srgbClr val="663300"/>
    <a:srgbClr val="894400"/>
    <a:srgbClr val="A45100"/>
    <a:srgbClr val="B75B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349" autoAdjust="0"/>
  </p:normalViewPr>
  <p:slideViewPr>
    <p:cSldViewPr>
      <p:cViewPr varScale="1">
        <p:scale>
          <a:sx n="105" d="100"/>
          <a:sy n="105" d="100"/>
        </p:scale>
        <p:origin x="179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7354"/>
    </p:cViewPr>
  </p:sorterViewPr>
  <p:notesViewPr>
    <p:cSldViewPr>
      <p:cViewPr>
        <p:scale>
          <a:sx n="60" d="100"/>
          <a:sy n="60" d="100"/>
        </p:scale>
        <p:origin x="3226" y="34"/>
      </p:cViewPr>
      <p:guideLst>
        <p:guide orient="horz" pos="3000"/>
        <p:guide pos="2161"/>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handoutMaster" Target="handoutMasters/handout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ED96703E-8A19-CF2A-9EBA-CABDC378B1FF}"/>
              </a:ext>
            </a:extLst>
          </p:cNvPr>
          <p:cNvSpPr>
            <a:spLocks noGrp="1" noChangeArrowheads="1"/>
          </p:cNvSpPr>
          <p:nvPr>
            <p:ph type="hdr" sz="quarter"/>
          </p:nvPr>
        </p:nvSpPr>
        <p:spPr bwMode="auto">
          <a:xfrm>
            <a:off x="0" y="0"/>
            <a:ext cx="2971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i="1" baseline="0"/>
            </a:lvl1pPr>
          </a:lstStyle>
          <a:p>
            <a:pPr>
              <a:defRPr/>
            </a:pPr>
            <a:r>
              <a:rPr lang="en-GB"/>
              <a:t>CHAP. 04– COMBUATION  CALCULATIONS – PART B</a:t>
            </a:r>
          </a:p>
        </p:txBody>
      </p:sp>
      <p:sp>
        <p:nvSpPr>
          <p:cNvPr id="36867" name="Rectangle 3">
            <a:extLst>
              <a:ext uri="{FF2B5EF4-FFF2-40B4-BE49-F238E27FC236}">
                <a16:creationId xmlns:a16="http://schemas.microsoft.com/office/drawing/2014/main" id="{DAEBA776-AF31-3765-E2D3-2B142CBB1CD9}"/>
              </a:ext>
            </a:extLst>
          </p:cNvPr>
          <p:cNvSpPr>
            <a:spLocks noGrp="1" noChangeArrowheads="1"/>
          </p:cNvSpPr>
          <p:nvPr>
            <p:ph type="dt" sz="quarter" idx="1"/>
          </p:nvPr>
        </p:nvSpPr>
        <p:spPr bwMode="auto">
          <a:xfrm>
            <a:off x="3886200" y="0"/>
            <a:ext cx="2971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i="1" baseline="0"/>
            </a:lvl1pPr>
          </a:lstStyle>
          <a:p>
            <a:pPr>
              <a:defRPr/>
            </a:pPr>
            <a:r>
              <a:rPr lang="en-US"/>
              <a:t>S2 2021</a:t>
            </a:r>
            <a:endParaRPr lang="en-GB"/>
          </a:p>
        </p:txBody>
      </p:sp>
      <p:sp>
        <p:nvSpPr>
          <p:cNvPr id="36868" name="Rectangle 4">
            <a:extLst>
              <a:ext uri="{FF2B5EF4-FFF2-40B4-BE49-F238E27FC236}">
                <a16:creationId xmlns:a16="http://schemas.microsoft.com/office/drawing/2014/main" id="{06FE9C0D-3AA2-5461-D95C-2DDC58CBB6BA}"/>
              </a:ext>
            </a:extLst>
          </p:cNvPr>
          <p:cNvSpPr>
            <a:spLocks noGrp="1" noChangeArrowheads="1"/>
          </p:cNvSpPr>
          <p:nvPr>
            <p:ph type="ftr" sz="quarter" idx="2"/>
          </p:nvPr>
        </p:nvSpPr>
        <p:spPr bwMode="auto">
          <a:xfrm>
            <a:off x="0" y="9048750"/>
            <a:ext cx="2971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i="1" baseline="0"/>
            </a:lvl1pPr>
          </a:lstStyle>
          <a:p>
            <a:pPr>
              <a:defRPr/>
            </a:pPr>
            <a:r>
              <a:rPr lang="en-GB"/>
              <a:t>© am2021</a:t>
            </a:r>
          </a:p>
        </p:txBody>
      </p:sp>
      <p:sp>
        <p:nvSpPr>
          <p:cNvPr id="36869" name="Rectangle 5">
            <a:extLst>
              <a:ext uri="{FF2B5EF4-FFF2-40B4-BE49-F238E27FC236}">
                <a16:creationId xmlns:a16="http://schemas.microsoft.com/office/drawing/2014/main" id="{15650564-B3AE-D8CB-B4AC-036E28769626}"/>
              </a:ext>
            </a:extLst>
          </p:cNvPr>
          <p:cNvSpPr>
            <a:spLocks noGrp="1" noChangeArrowheads="1"/>
          </p:cNvSpPr>
          <p:nvPr>
            <p:ph type="sldNum" sz="quarter" idx="3"/>
          </p:nvPr>
        </p:nvSpPr>
        <p:spPr bwMode="auto">
          <a:xfrm>
            <a:off x="3886200" y="9048750"/>
            <a:ext cx="2971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i="1" baseline="0"/>
            </a:lvl1pPr>
          </a:lstStyle>
          <a:p>
            <a:pPr>
              <a:defRPr/>
            </a:pPr>
            <a:fld id="{C07F7884-AF47-486D-9623-C96AFE0623AC}"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17:19.205"/>
    </inkml:context>
    <inkml:brush xml:id="br0">
      <inkml:brushProperty name="width" value="0.05292" units="cm"/>
      <inkml:brushProperty name="height" value="0.05292" units="cm"/>
      <inkml:brushProperty name="color" value="#FF0000"/>
    </inkml:brush>
  </inkml:definitions>
  <inkml:trace contextRef="#ctx0" brushRef="#br0">16379 10163 0,'11'-8'0,"10"-1"0,-21 9 0,27-13 0,16-5 16,5-5 0,8-4-16,3 1 15,30-13 1,-13 11-16,5 2 15,4 5-15,0 6 16,-5 2 0,-10 1-1,11-1-15,-21 4 16,-8 2-16,-6 7 16,-2 0-1,-10 0 1,2 0-16,0 0 15,-8 5-15,2 2 16,-4-1-16,-3 2 16,-5 0-1,-1-1 1,5 7-16,-6 1 16,3 4-16,-1 8 15,-1 1 1,-1 0-1,0 8-15,1 7 16,-3-5-16,-2 5 16,-1-2-1,-2 5-15,-2 0 16,-1 1 0,0 20-16,-6-15 15,0 3-15,-6-1 16,-4 1-1,-1-2 1,-8 14-16,-2-12 16,-9 2-16,-3 0 15,-3 0 1,-6 4-16,-3-1 16,-14 11-1,2-10-15,-13 3 16,-8 0-16,-8 1 15,2-4 1,-7-3 0,-33 16-16,20-16 15,-6 7-15,-13 1 16,2 0 0,7 3-16,-17 4 15,-7 8 1,5-7-16,-9 0 15,-1 7-15,3-11 16,6-10 0,4-6-1,-32 13-15,23-16 16,-2-4-16,5-3 16,2-11-1,7-6-15,-30 0 16,26-13-1,-1-7-15,8-7 16,2-10-16,23-2 16,7-6-1,-14-11 1,22-3-16,6-23 16,-2-10-16,11-8 15,14-5 1,9 4-16,1-20 15,15 23 1,11 0-16,9-10 16,10 4-16,9 5 15,6-11 1,9-13 0,7 3-16,10-7 15,7-2-15,10-5 16,1 14-1,2 0-15,29-26 16,-17 25 0,20-4-16,9 3 15,-1 11-15,5 9 16,12 1 0,15 1-1,-6 14-15,21-8 16,16 9-16,-11 8 15,-8 3 1,31-6-16,-37 7 16,-5-4-1,11 1-15,-2 1 16,-26 9 0,-26 10-16,-19 6 15</inkml:trace>
</inkml:ink>
</file>

<file path=ppt/ink/ink10.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34:55.349"/>
    </inkml:context>
    <inkml:brush xml:id="br0">
      <inkml:brushProperty name="width" value="0.05292" units="cm"/>
      <inkml:brushProperty name="height" value="0.05292" units="cm"/>
      <inkml:brushProperty name="color" value="#FF0000"/>
    </inkml:brush>
  </inkml:definitions>
  <inkml:trace contextRef="#ctx0" brushRef="#br0">5619 14441 0,'0'0'0,"0"0"0,0 0 16,0 0-1,0 0-15,0 0 16,0 0-16,0 0 16,0 0-1,0 0-15,0 0 16,0 0-1,0 0-15,0 0 16,0 0-16,0 0 16,-5 0-1,-1 0 1,-6 0-16,0 0 16,-3 0-16,-4 0 15,-9-7 1,-1 0-16,-5 2 15,-3-2 1,-13-1-16,4-1 16,-6-1-16,-17-1 15,2 3 1,3 1 0,-13 2-16,5 5 15,4 0-15,-5 0 16,-22 0-1,11 0-15,-5 0 16,2-7 0,-4 2-16,7-3 15,-13-2-15,-8-2 16,13 1 0,2 2-1,-4-1-15,5 2 16,-1 0-16,-20-5 15,-1 2 1,-12 3-16,-9 8 16,0 0-1,8 6-15,15-2 16,-40-4-16,32 6 16,3-6-1,3 0 1,4 5-16,20-5 15,6 4-15,0 1 16,20-5 0,8 5-1,9-1-15,4 1 16,13-5-16,1 0 16,-3 0-16,7 0 15,4 0 1</inkml:trace>
  <inkml:trace contextRef="#ctx0" brushRef="#br0" timeOffset="2092.55">24107 13489 0,'0'0'0,"0"0"0,0 0 0,0 0 15,0 0-15,0 0 16,0 0 0,0 0-1,0 0-15,0 0 16,0 0-16,0 0 15,0 0 1,0 0-16,0 0 16,0 0-1,0 0-15,0 0 16,-6 0-16,-3 0 16,-2 0-1,-6 0 1,-16 6-16,-3-6 15,-11 0-15,-10 0 16,-6 0 0,-3 0-16,-28 0 15,9-8 1,-3 2-16,-2-3 16,-4 0-16,5-6 15,-3 0 1,-21 0-1,20 1-15,1 2 16,-5 1-16,2-1 16,8-1-1,2 0-15,-25-12 16,8 2 0,-6-1-16,0 0 15,-6 3-15,16 3 16,-11 4-1,-7-1 1,8 3-16,3 3 16,3 1-16,6 4 15,7 4 1,5 0-16,-26 0 16,17 0-1,7 0-15,-1 0 16,15 0-1,10 0-15,-3 0 16,8 0 0,10 0-16,7 0 15,5 0-15,9 0 16,4 0 0,3 0-16,2 0 15</inkml:trace>
</inkml:ink>
</file>

<file path=ppt/ink/ink100.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8T02:49:14.476"/>
    </inkml:context>
    <inkml:brush xml:id="br0">
      <inkml:brushProperty name="width" value="0.05292" units="cm"/>
      <inkml:brushProperty name="height" value="0.05292" units="cm"/>
      <inkml:brushProperty name="color" value="#FF0000"/>
    </inkml:brush>
  </inkml:definitions>
  <inkml:trace contextRef="#ctx0" brushRef="#br0">6778 6088 0,'0'0'0,"0"0"15,0 0 1,0 0-16,0 0 16,0 5-16,0-5 15,0 6-15,5-6 16,-2 0-1,7 0 1,-4 0-16,3 0 16,1 0-16,0 0 15,6 0 1,-3 0 0,7 0-16,1 0 15,3 0-15,1 0 16,13 0-16,-5 0 15,4 0 1,4 0 0,-1 0-16,0 0 15,2 0-15,9-7 16,-6-6 0,1 1-1,2 0-15,0 1 16,-4-1-16,-3 3 15,16-3 1,-12 3-16,-3-1 16,-1 2-1,3 1-15,-6-1 16,2 0-16,7 1 16,-7-1-1,-3-1 1,8 1-16,0 0 15,-5 1-15,5 0 16,10 1 0,-12 1-16,0 5 15,-1-5 1,0 0-16,0 1 16,5 4-16,5 0 15,-4 0 1,1 0-16,4 0 15,-3 0 1,1 4-16,10 5 16,-17-2-1,1 1-15,0 1 16,-1 1 0,-2-1-16,3 7 15,12 7-15,-5-5 16,-2-2-1,1 4 1,-4-4-16,-9 0 16,-5-1-16,4 4 15,-14-1 1,-4 0-16,-3 3 16,-1 0-1,-4-3-15,-2 2 16,-3 4-16,-6-6 15,0 0 1,0 6 0,0 0-16,-2-2 15,-7 4-15,-3 5 16,1-4 0,-1 0-16,0 0 15,-3-1 1,1-2-16,-5-3 15,-10 8-15,3-7 16,-3 0 0,-5-1-1,-4-2-15,2-2 16,-21 6-16,11-9 16,-2 0-1,-8-2-15,-6-2 16,3-2-1,0 0-15,-16 2 16,11 6-16,1-2 16,-11 0-1,2-2 1,7-4-16,-3-2 16,-18 0-16,18-12 15,-3 1 1,0 5-16,-1 5 15,9 1 1,-4 0-16,-8 1 16,8 0-16,4 0 15,-1-2 1,2-5 0,4 0-16,1 0 15,-13-14-15,10 6 16,5-2-1,2 5-15,1-1 16,6 6 0,-4-6-16,-2-2 15,5 0-15,5-3 16,-6-5 0,7 0-1,6 0-15,-2-1 16,-5-6-16,15 4 15,1-5 1,5-1-16,2-7 16,3-1-1,-7-16-15,9 8 16,-2-2-16,2-1 16,3 6-1,6 1 1,-1 4-16,6-14 15,9 11-15,8 3 16,11-3 0,6 0-16,4 3 15,5 3 1,14-7-16,-6 15 16,-4 3-16,-5 10 15,-5 0 1,-8 1-1</inkml:trace>
  <inkml:trace contextRef="#ctx0" brushRef="#br0" timeOffset="1687.46">8159 6148 0,'0'0'0,"0"0"0,0 0 16,0 0 0,0 0-16,0 0 15,0 4-15,0-4 16,0 0-1,0 0-15,0 0 16,0 0 0,0 0-16,0 0 15,0 0-15,0 0 16,0 5 0,0 1-1,-5 1-15,-4 0 16,1 2-16,-3-3 15,-4 2 1,-4 2-16,2-1 16,1 0-1,-1 1-15,-2 0 16,-1-2-16,2-1 16,-5 3-1,2-5 1,3 0-16,0 0 15,7 0-15,5 2 16,0 0-16,1 1 16,0-2-1</inkml:trace>
</inkml:ink>
</file>

<file path=ppt/ink/ink101.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8T02:49:48.837"/>
    </inkml:context>
    <inkml:brush xml:id="br0">
      <inkml:brushProperty name="width" value="0.05292" units="cm"/>
      <inkml:brushProperty name="height" value="0.05292" units="cm"/>
      <inkml:brushProperty name="color" value="#FF0000"/>
    </inkml:brush>
  </inkml:definitions>
  <inkml:trace contextRef="#ctx0" brushRef="#br0">19848 6119 0,'0'0'0,"0"0"0,0 0 16,0 0-16,0 0 16,0 0-1,0 0-15,0 0 16,0 0-16,0 0 15,0 0 1,0 0 0,0-4-16,0-2 15,0-1-15,-5-2 16,5 2 0,0-2-16,0-1 15,0-3 1,0-3-16,0 1 15,7-11-15,-1 6 16,0-3 0,6 1-1,2 0-15,-1 0 16,10-5-16,0 6 16,-1-5-1,2 3 1,6-1-16,0-1 15,2 1-15,18-8 16,-8 7-16,6 2 16,4 4-1,2 1 1,-3 6-16,5 4 16,11-2-16,-13 10 15,3 0 1,4 0-1,1 6-15,-8 5 16,9 3-16,4 7 16,-15-3-16,0 4 15,-1 4 1,-1 3 0,-6-3-16,0 3 15,8 11-15,-18-11 16,-5 7-1,-2 1 1,-9 2-16,-2-5 16,-2 5-16,-3 3 15,-6-9 1,-5-1-16,-5 1 16,-4-4-1,-6-2-15,-9 13 16,0-6-16,-9 1 15,-6 6 1,-1-3 0,-2-1-16,0-4 15,-13 7-15,10-13 16,-6-2-16,-2-6 16,-3-4-1,0-5 1,-1-3-16,-9 0 15,6-7-15,1 0 16,-2 0 0,-2 0-1,6-4-15,3-5 16,-17-4-16,13 0 16,1-2-16,-1-7 15,2-1 1,10-2-1,-2 1-15,0-4 16,13-2-16,4-3 16,-1-5-1,1 1 1,3-6-16,-5 3 16,-8-12-16,8 13 15,5 6-15,6 5 16</inkml:trace>
  <inkml:trace contextRef="#ctx0" brushRef="#br0" timeOffset="28933.64">22588 10377 0,'0'0'0,"0"0"0,0 0 15,0 0 1,0 0-16,0 0 16,0 0-16,0 0 15,0 0 1,0 0-16,0 0 15,0 0 1,0 0-16,0 0 16,0 0-16,0 0 15,0 0 1,0 0 0,6-6-16,-1-4 15,2 3-15,1-2 16,0-3-1,-1 2 1,6-3-16,1-6 16,0 3-16,2-1 15,1 0-15,3 1 16,-2 0 0,1-1-1,8-4-15,-5 4 16,2 0-16,2-1 15,1-1 1,-2 4 0,1 1-16,11-4 15,-9 4-15,3-2 16,2 3-16,0-1 16,-1 0-1,3 1 1,13-4-16,-10 6 15,1 2-15,0 0 16,-3 5 0,-2-1-1,0 5-15,3 0 16,-5 0-16,2 0 16,4 0-1,-2 0-15,-4 5 16,2-1-1,7 5-15,-10-1 16,2 1-16,0 2 16,-3 1-1,-1 1 1,10 2-16,-6 6 16,-2 0-16,3 0 15,-2 1 1,-4 2-16,-2-1 15,7 9 1,-9-4-16,2 6 16,-3 1-16,0 5 15,-7-2 1,-1-4 0,2 12-16,-6-7 15,-1-1-15,-4 1 16,-6-3-16,0-4 15,0 1 1,0 3 0,-6-7-16,-4 7 15,-1-4-15,-3-4 16,0-3 0,-1-1-1,-12 7-15,6-8 16,-8 0-16,0 0 15,-2-1 1,-1-2-16,-6 2 16,0 1-1,-2-3-15,2-1 16,-2 0-16,-1-3 16,2-2-1,-10 0 1,6-3-16,-2-4 15,-5 2-15,2-6 16,3 3 0,-1 0-16,-13-2 15,18-4 1,-4 0-16,3 0 16,0 0-16,3 0 15,-1-4 1,-6-5-1,11 3-15,0-2 16,2 0-16,-1 1 16,5 0-1,1-2-15,-9-4 16,4-1 0,-2-1-16,-3-8 15,1 1-15,3 0 16,2 0-1,-4-2 1,9 2-16,4-1 16,2 0-16,2 0 15,1-1 1,-1-3-16,-6-7 16,10 7-1,-1 1-15,4-3 16,7 4-16,5-2 15,0-5 1,0 5 0,7-1-16,-1 1 15,5 0-15,1 4 16,-1 4 0,1-6-16,-1 7 15,1 4 1,2 0-16,-2 4 15,-1 1-15,-3 1 16,-3-2 0,1 1-16,-1 1 15</inkml:trace>
  <inkml:trace contextRef="#ctx0" brushRef="#br0" timeOffset="42385.83">10340 1588 0,'0'0'0,"0"0"16,0 0 0,0 0-16,0 0 15,0 0-15,0 0 16,0 0 0,-7 0-16,-2 0 15,-4 0 1,-6 0-16,-10 0 15,-8 0 1,-6 0-16,-30 0 16,7 0-1,-10 0-15,-16 0 16,-10 0-16,0 0 16,-25 0-1,-16 0 1,19 0-16,-13 0 15,-1 0-15,5 0 16,-4 0 0,-24 0-16,35 0 15,2 0 1,3 0-16,-4 0 16,15 6-16,3 1 15,-21 5 1,28-4-1,-3 4-15,-6-1 16,1 0-16,14-5 16,-4-2-1,-3 5-15,8-5 16,-2 1 0,1-5-16,-12 0 15,13 0-15,1 0 16,-27-5-1,27-2 1,0 1-16,-2 0 16,3-2-16,8 3 15,-17-3 1,-4 0-16,13 3 16,0 0-1,-7-2-15,1 7 16,12 0-16,-1 0 15,-17-4 1,18-2 0,8 1-16,2 5 15,3 0-15,5-4 16,-10 4 0,10 0-16,4 0 15,1 0 1,-2 4-16,4-4 15,0 5-15,-19 1 16,19-6 0,0 0-1,0 4-15,-6-4 16,12 0-16,-1 4 16,-24 2-16,19-6 15,-1 0 1,-3 0-1,0 0-15,5 0 16,-10 0-16,-3 0 16,8 0-1,-2 0 1,-2 0-16,-7 0 16,6 0-16,-3 5 15,-22 3 1,21-4-16,5-4 15,-6 6 1,7-6-16,4 0 16,-8 0-16,-8 3 15,13-3 1,-7 7 0,0 0-16,5 0 15,5-7-15,-14 9 16,19-4-1,7 0-15,-5-5 16,9 5 0,11-5-16,6 0 15,-5 0-15,14 0 16,6 0 0,4 0-1,11 0-15,0 0 16,0 0-16,0 0 15</inkml:trace>
  <inkml:trace contextRef="#ctx0" brushRef="#br0" timeOffset="53558.7">21485 10814 0,'0'0'0,"0"0"0,0 0 15,-5 0-15,2 0 16,-7 0 0,0 0-16,-1 0 15,-2 0 1,-3 0-16,-2 0 16,-5 0-16,-11 0 15,0 0 1,-8 0-1,-13 0-15,-8 0 16,-1 0-16,-9-7 16,-28-6-1,5 2-15,-15 0 16,-5 3 0,-11 2-16,12 6 15,-11 0-15,-16 0 16,10 0-1,-17 0 1,-13-7-16,7 1 16,13 6-16,-1 0 15,-35 0 1,35 0-16,-14 0 16,-1 5-1,4 4-15,12 3 16,-10 0-16,-17 2 15,25-1 1,0 0 0,-4-1-16,10-2 15,9 3-15,-28 1 16,28-5 0,-7 10-16,-16 0 15,-5 1 1,5-6-16,7-2 15,-30 5-15,29-4 16,-8 2 0,-6 0-1,11 0-15,21 0 16,4 1-16,-22 5 16,25-2-1,-3 5-15,-15 0 16,6-2-1,18-3-15,-8 3 16,-26 1-16,30-8 16,-13 2-1,-1 9 1,3-6-16,12 1 16,-11-1-16,-10-2 15,14 0 1,-7 1-1,0 1-15,7-1 16,16-4-16,2 1 16,-29 2-16,25-6 15,4-4 1,8 1 0,10-2-16,9-2 15,-28 2-15,28 1 16,0-3-1,2 3-15,4-1 16,13-1 0,-2 5-16,-11 0 15,18 3-15,-4 0 16,-1-4 0,1 3-1,0-3-15,4 0 16,-18 12-16,14-7 15,-9 5 1,1-4-16,-4 5 16,14-2-1,-4 1-15,2 4 16,13-6-16,4 1 16,9-3-1,5-1 1,6-3-16,3-2 15,-5-4-15,7-1 16,0 0 0</inkml:trace>
  <inkml:trace contextRef="#ctx0" brushRef="#br0" timeOffset="54317.05">10061 11649 0,'0'0'0,"-8"-6"16,2-5-1,-3 2-15,3 0 16,-1-1-16,1 1 15,1 2-15,5 2 16,0 5 0,0 0-1,0 0-15,0 4 16,0 4-16,-5 7 16,-1 5-1,-1 5 1,1 5-16,-5 10 15,0-3-15,3 1 16,1 1 0,7-2-16,5-2 15,11 0 1,16 14-16,11-8 16,19 6-16,12 5 15,6-2 1,-10-9-1,-1-2-15,-2-6 16,-16-20-16,-7-1 16,-10-5-16</inkml:trace>
  <inkml:trace contextRef="#ctx0" brushRef="#br0" timeOffset="55387.3">20990 10619 0,'0'0'0,"0"0"0,0 0 0,0 0 15,0 0-15,0 0 16,0 0 0,7 0-1,0 0-15,6 0 16,3 0-16,7 4 15,1 2 1,8 4-16,13 4 16,-10-4-1,-1 2-15,-4-1 16,-3-1-16,-8-2 16,3 1-1,-4 0 1,-7 1-16,-4 2 15,-7 2-15,0 5 16,-3 4 0,-9 7-16,-2-1 15,-9 4 1,-7 4-16,-12-1 16,-8-1-16,7-6 15,6-4 1</inkml:trace>
  <inkml:trace contextRef="#ctx0" brushRef="#br0" timeOffset="65053.75">5972 15984 0,'0'0'0,"0"0"0,0 0 0,0 0 16,0 0-1,0 0-15,0 0 16,0 0 0,0 0-16,0 0 15,0 0-15,0 0 16,0 0 0,0 0-1,0 0-15,0 0 16,0 0-16,0-7 15,0 7 1,0-4-16,0-2 16,0 1-1,0-1-15,0-1 16,0-4-16,0 3 16,0-1-1,0-3 1,4 1-16,2 0 15,-2-3-15,6-1 16,0-2 0,-2-1-1,2 0-15,3-1 16,0 1-16,-3 2 16,6-6-16,-1 4 15,4 1 1,-2 1-1,0 1-15,0 0 16,1 0-16,4-1 16,0 1-1,-2 2-15,2 0 16,1 2 0,-6-1-16,6 3 15,8-9-15,-6 2 16,1 3-1,7-2 1,-4 1-16,0 2 16,9-4-16,-8 4 15,1-2 1,4 3 0,-1-1-16,-2 3 15,1-1-15,6-1 16,-2 3-16,-1 2 15,-2-1 1,1 0 0,-5 2-16,2-1 15,11 1-15,-5 0 16,-3 0 0,3 5-1,-3 0-15,-2 0 16,2 0-16,2 0 15,-4 0-15,2 0 16,-2 0 0,2 0-1,-5 0-15,4 0 16,11 0-16,-12 0 16,-2 0-1,0 0-15,0 0 16,-2 0-1,0 0-15,2 7 16,-1-1 0,0 0-16,0 4 15,0 0 1,-4 1-16,8 6 16,-7-3-16,-2 4 15,0 0 1,-1 4-1,-1-3-15,-3 0 16,6 8-16,-3-2 16,0 0-16,-5 2 15,3-1 1,-4 4 0,0-2-16,-2 7 15,-4-9-15,-1 1 16,2-1-1,-5-2 1,-2-2-16,-5-1 16,0 8-16,0-8 15,0 4 1,-5-2-16,-2-2 16,-1 1-1,-1 1-15,-3 4 16,-4 1-16,-1 1 15,-1-1 1,-2-1 0,0-3-16,-3 1 15,-7 9-15,1-8 16,-4-2-16,3-2 16,-1 0-1,5-3 1,-17 5-16,9-7 15,-2 0-15,2-1 16,-2-2 0,5-3-1,-4-1-15,-11 3 16,6-5-16,0 1 16,1-1-16,-4 0 15,3-3 1,0 1-1,-11 2-15,2 0 16,2-2-16,0 1 16,-4-2-1,8-5 1,-5 0-16,-6 0 16,7 5-16,-1-1 15,-2 1 1,1-5-16,3 0 15,2 0 1,-18 0-16,14 0 16,2 0-16,-3 0 15,4 0 1,4-5 0,0-1-16,-6-2 15,4 1-15,4-4 16,3 2-1,2-1-15,4-3 16,-8-2 0,9-3-16,-2-2 15,-2-9-15,1-4 16,2-3 0,1-5-1,-13-18-15,10 8 16,3-7-16,6 3 15,13-5 1,-2 12-16,6 7 16</inkml:trace>
  <inkml:trace contextRef="#ctx0" brushRef="#br0" timeOffset="70761.86">6008 15956 0,'0'0'0,"-5"0"0,-2 0 15,-4 0 1,4-5-16,0 1 15,-2 4 1,3-6-16,0 6 16,0-6-16,1 6 15,2 0 1,-3 0 0,6 0-16,-4 0 15,-6 0-15,6 0 16,-4 0-1,2 0 1,-2 0-16,1 0 16,0 0-16,-3 6 15,3 2-15,0-1 16,-2-1 0,2 3-1,1-3-15,-2 2 16,3-1-16,-2 0 15</inkml:trace>
  <inkml:trace contextRef="#ctx0" brushRef="#br0" timeOffset="82375.75">19666 13927 0,'0'0'0,"0"0"0,0 0 15,0 0-15,0 0 16,0 0 0,0 0-1,0 0-15,0 0 16,0 0-16,0 0 15,0 0 1,0 0-16,0 0 16,0 0-1,0 0-15,0 0 16,0 0-16,0 0 16,0 0-1,0 0 1,0 0-16,0 0 15,0 0-15,0-5 16,0-3 0,0-2-16,0 1 15,0 0 1,0-1-16,0 0 16,0-7-16,0 2 15,0 2 1,0-3-1,0-1-15,0 2 16,0-1-16,0-7 16,0 4-1,0 2-15,5-2 16,1 2 0,1 2-16,0-2 15,5-2-15,3 1 16,0 2-1,0 1 1,4 0-16,1-2 16,4-1-16,7-2 15,-3 4 1,2 0-16,4-1 16,-1 1-1,0 1-15,-1 1 16,13-3-16,-4 2 15,-1-1 1,2 3 0,-3-1-16,-2 2 15,11-1-15,-9 1 16,2 1 0,-1 0-1,-2 0-15,2 1 16,-3 4-16,13-4 15,-8 5-15,1 5 16,-1 0 0,-4 0-1,-3 0-15,-1 0 16,11 0-16,-9 0 16,3 5-1,-3 4 1,-1 0-16,-1 0 15,1 3-15,7 3 16,-10 4-16,1 0 16,0-1-1,-5 2 1,-4-4-16,-2 1 16,7 4-16,-7-2 15,-2 1 1,3-1-1,-3 0-15,-5 0 16,2 0-16,-1 2 16,-5-1-16,1 1 15,-3 5 1,-9 1 0,0-4-16,0 6 15,0-4-15,0 1 16,0-1-1,0 4-15,0-2 16,0-2 0,-5 8-16,-1-5 15,-3-2 1,0-3-16,0-1 16,-2-3-1,-1-1-15,-5 2 16,4-2-16,-4-4 15,1 3 1,0 0 0,2-3-16,-3 1 15,-10 1-15,5 0 16,-1-6 0,-1 3-16,-3-2 15,3 0 1,-6-1-16,-7 0 15,5 2-15,-1-1 16,0-1 0,-2-1-1,5 1-15,-4-3 16,-12 2-16,6-1 16,-4-4-1,1 3-15,0-2 16,4-5-1,-18 0-15,14 0 16,-2 0-16,-2 0 16,1 0-1,3-8 1,0 8-16,-10-7 16,11-1-16,-4 1 15,1 0 1,1-6-16,4 2 15,2-1 1,-16-4-16,13 5 16,1-4-16,4 2 15,3-2 1,4 1 0,1-2-16,1-4 15,4-1-15,2-1 16,1 1-1,1-1-15,3 4 16,1 0 0,3-3-16,4 6 15,3 1-15,-1 3 16,6-2 0,0 6-1,0 3-15,0-1 16,0 5-16</inkml:trace>
  <inkml:trace contextRef="#ctx0" brushRef="#br0" timeOffset="86276.82">19900 16527 0,'0'4'0,"7"3"0,-2 9 15,2-3 1,-2-1-16</inkml:trace>
  <inkml:trace contextRef="#ctx0" brushRef="#br0" timeOffset="89862.95">22411 18017 0,'0'0'0,"0"0"15,0 0 1,0 0-16,0 0 16,0 0-16,0 0 15,0 0 1,0 0-16,0 0 15,0 0 1,0 0-16,0 0 16,0 0-16,0 0 15,0-5 1,6-1 0,0-3-16,2 1 15,5-8-15,-1 3 16,6-3-1,-1-2-15,5 0 16,-4 1 0,4-1-16,8-1 15,-2 3-15,2 0 16,1 1 0,5 2-1,-4 2-15,4-1 16,16-1-16,-12 4 15,0 1 1,1 0-16,-1 1 16,0 0-1,4 1-15,9-1 16,-4 0-16,-2 0 16,9-1-1,-9 1 1,0 0-16,9-1 15,-11 2-15,2 2 16,-1 4 0,-1 0-16,-5 0 15,-1 0 1,13 0-16,-11 0 16,-3 4-16,-3 2 15,-1 0 1,-7 1-1,-2 1-15,7 4 16,-9 0-16,-1 0 16,-2 3-1,0-1-15,-5 3 16,2-1 0,1 9-16,-2-6 15,-2-2-15,-2 4 16,0-1-1,-1-1 1,-1 4-16,0 3 16,-4-2-16,3 0 15,-6 0 1,-3-2-16,0-1 16,0 0-1,0 11-15,0-7 16,0-2-16,0 1 15,-6-4 1,0-1 0,-10 11-16,3-9 15,-4 0-15,4 0 16,-8 1 0,2-3-16,-2 0 15,-11 4 1,3-3-16,-3-2 15,-4-1-15,-3 2 16,1-3 0,-2 1-1,-12 5-15,6-5 16,1-1-16,-2-3 16,1 1-1,1-5 1,0 2-16,-11-1 15,10-4-15,1 1 16,-3-1-16,4-1 16,2-1-1,-3 1 1,-20 2-16,11-7 16,1 0-16,1 0 15,2 0 1,4 0-1,-14 0-15,17 0 16,1-7-16,4 0 16,3-2-1,7 0-15,2-4 16,-5-4 0,1 1-16,4-4 15,2-2-15,-1-3 16,3-1-1,2 2 1,-2-12-16,8 8 16,2-2-16,6-1 15,0-11 1,6 7-16,0 4 16</inkml:trace>
  <inkml:trace contextRef="#ctx0" brushRef="#br0" timeOffset="102300.61">6555 17438 0,'0'0'0,"0"0"0,0 0 16,0 0-1,0 0-15,0 0 16,0 0-1,0 0-15,5 0 16,-2 0-16,4 0 16,2-4-1,-3 0 1,5-3-16,0 1 16,1 0-16,-1-2 15,4 0 1,4-3-16,0 2 15,3 0 1,6-4-16,2 1 16,3 1-16,13-6 15,0 3 1,3 2 0,4 0-16,2 2 15,-7 1-15,2 2 16,12-1-1,-17 2 1,2 6-16,-4 0 16,-1 0-16,-6 0 15,-1 0-15,5 0 16,-5 0 0,-6 6-1,0 2-15,-1 1 16,-5 0-16,4 0 15,7 4 1,-7 0 0,-1 0-16,-2 1 15,0-1-15,-4 1 16,-2 3-16,5 1 16,-6-3-1,-1 1 1,-1 0-16,-2-2 15,-3-1-15,0 2 16,4 7 0,-4-5-1,-3 2-15,-1-3 16,-1 2-16,-5-1 16,0 6-16,0-2 15,0-1 1,0 0-1,0 4-15,-5-2 16,0 0-16,-6 4 16,0-3-1,-3-1 1,-2 0-16,0 1 16,0-4-16,-2 0 15,-11 6-15,2-4 16,2 0-1,-3 0 1,-5-1-16,6-4 16,-11 2-16,-7 3 15,3-5 1,-3-1 0,1-4-16,-1 0 15,5-2-15,0 0 16,-19 0-16,13 0 15,-4-3 1,-2-6 0,0 0-16,5 0 15,-4 0-15,-5 0 16,9 0 0,1 0-16,-1 0 15,2-8 1,-3 1-16,-20-6 15,13-2 1,-5-1-16,5-1 16,2-2-1,11 3-15,7 0 16,-8-4-16,16 1 16,2-4-1,5-6 1,6-14-16,7-16 15,14-13-15,2 10 16,-4 11-16</inkml:trace>
  <inkml:trace contextRef="#ctx0" brushRef="#br0" timeOffset="126152.14">6489 16875 0,'0'0'0,"0"0"16,0 0 0,0 0-16,0 0 15,0 0-15,0 0 16,0 0 0,0 0-1,0 0-15,0 0 16,0-6-16,0 2 15,0-1-15,4-1 16,2 1 0,-6 1-1,5-4-15,1 2 16,0 1-16,0 0 16,0-1-1,2 2 1,0-3-16,3 1 15,-3-2-15,2 1 16,1 0 0,1-2-16,1-1 15,-1 2 1,3-4-16,2 2 16,-2-1-16,0 1 15,5-3 1,-1 3-1,-1 0-15,5-3 16,-1 1-16,1-1 16,-1 3-1,-3 0-15,2 1 16,2-2 0,11 0-16,-9 0 15,7 1-15,1 1 16,-2 0-1,0 2 1,4 0-16,3 2 16,-6 5-16,3 0 15,-2 0 1,-3 0-16,3 0 16,8 0-1,-6 0-15,3 4 16,-1 4-16,0 2 15,-7-2 1,-1 0 0,5 4-16,-11 1 15,-1-3-15,-4 4 16,0-2 0,-2 0-16,-5 0 15,1 4 1,0-1-16,-6 0 15,0 2-15,-6 1 16,0-3 0,0 1-1,0 4-15,0-3 16,-7 0-16,-1-1 16,-5 1-1,0-2-15,-4 2 16,-7 7-1,1-1-15,-5-2 16,-4 0-16,-1-1 16,0-1-1,-4 2 1,-14 3-16,8-5 16,-2-2-16,0-3 15,2-2 1,-1 0-16,-15 2 15,10-6 1,2 3-16,0-3 16,2 0-16,2-8 15,2 0 1,-8 0 0,9 0-16,-1 0 15,2-8-15,-2-13 16,5-1-1,2 3-15,6 2 16</inkml:trace>
  <inkml:trace contextRef="#ctx0" brushRef="#br0" timeOffset="127950.56">5534 16962 0,'0'0'0,"0"0"0,0 0 16,0 0-16,0 0 16,0 0-1,0 0 1,0 0-16,0 0 15,0 0-15,0 0 16,0 0 0,0 0-1,-6 0-15,-1-4 16,-2-2-16,-4-3 16,-14-5-1,2 0-15,-6 1 16,-5 0-1,-6-3-15,0 1 16,-24-2-16,1 2 16,-4 2-1,-8 3 1,-3 3-16,5 7 16,-4 0-16,-18 0 15,3 4 1,-3-4-16,-2 0 15,0 0 1,6 0-16,8 0 16,-19 0-16,19 0 15,7 0 1,8 8 0,-3 3-16,15-3 15,1 2-15,-3 2 16,13 0-1,7-2-15,3-5 16,9 2 0,8-3-16,5-4 15,3 0-15,1 0 16</inkml:trace>
  <inkml:trace contextRef="#ctx0" brushRef="#br0" timeOffset="128748.25">3487 16538 0,'0'0'0,"0"0"0,0 0 0,0 0 15,0 0-15,0 0 16,0 0-1,0 0 1,0 0-16,0 0 16,0 0-16,-5 0 15,-1 5 1,-2 4-16,0-1 16,-1 1-1,-11 8-15,5-1 16,-4 1-16,1 2 15,-1 0 1,3 0 0,0 0-16,-2 5 15,6-5-15,1 1 16,5 1 0,6 0-1,0 1-15,6 7 16,10 9-16,1-8 15,1 3-15,4 0 16,2 1 0,-1-5-1,1-1-15,10-1 16,-5-8-16,-4-3 16,-4 0-1</inkml:trace>
  <inkml:trace contextRef="#ctx0" brushRef="#br0" timeOffset="131921.37">1219 16773 0,'0'0'0,"0"0"0,0 0 16,0 0-16,0 0 16,0 0-1,0 0-15,0 0 16,0 0-1,0 0-15,0 0 16,0 0-16,0 0 16,0 0-1,0 0 1,0 0-16,0 0 16,0 0-16,0 0 15,0 0 1,0 0-16,0-5 15,0 1 1,0-3-16,0 1 16,0-1-16,5-3 15,-1 3 1,3-1 0,-2 0-16,3 0 15,-4 1-15,3 0 16,3-2-1,1 0 1,1 2-16,-1 0 16,-3-1-16,2 0 15,4 1-15,2-2 16,-1-1 0,2 1-1,0-1-15,0 3 16,2-2-16,4 0 15,-2 0 1,2 1 0,0 2-16,-1-1 15,6 1-15,-3 1 16,13 0 0,-4 5-16,1 0 15,0 0 1,-1 0-16,-1 0 15,-2 0-15,10 0 16,-5 0 0,2 0-1,1 0-15,3 0 16,-8 0-16,3 0 16,10 0-16,-5 0 15,1 0 1,-1 5-1,7 0-15,-9 1 16,6 0-16,7 1 16,-7 0-1,-5 0 1,3 1-16,-7 7 16,-4-3-16,-2 0 15,7 2 1,-11-2-16,-3 0 15,-1-1 1,-2 1-16,-5-2 16,9 6-16,-5-3 15,-5 1 1,1-2 0,-3 3-16,-3-3 15,-2 0-15,-8 4 16,0-1-16,0 0 15,0-3 1,0 3 0,0-3-16,-3-1 15,-8 7-15,-2-6 16,-2 1 0,-4 3-1,-2 2-15,1-4 16,-1 2-16,-13 3 15,5-2-15,0-2 16,-9 4 0,-2-1-1,3 0-15,-4-3 16,-18 7-16,8-7 16,1-4-1,-2 1 1,-1-3-16,5 1 15,-9-1-15,-9 1 16,6-1 0,-2 1-16,3-2 15,-1-3 1,8-5-16,-17 0 16,15 0-16,-5-7 15,7-3 1,3 2-1,2-1-15,5-1 16,-11-5-16,10-3 16,6-2-1,0 2-15,5-2 16,6 0 0,2 2-16,-2-9 15,7 8-15,3 0 16,4 0-1,5-4 1,7 3-16,0 1 16,0 2-16</inkml:trace>
  <inkml:trace contextRef="#ctx0" brushRef="#br0" timeOffset="134124.51">6420 16852 0,'0'0'0,"0"0"0,0 0 0,0 0 15,0 0-15,0 0 16,0 0 0,0 0-16,0 0 15,0 0 1,0 0-16,0 0 15,0 0-15,0 0 16,0 0 0,0 0-1,0 0-15,0 0 16,0 0-16,0 0 16,0 4-1,0 4-15,4 1 16,2 1-1,4 3-15,-2 2 16,2 0-16,1 0 16,5 6-1,2-3 1,-5-2-16,2 0 16,-2-1-16,-7-4 15,1 2-15,-2-3 16</inkml:trace>
  <inkml:trace contextRef="#ctx0" brushRef="#br0" timeOffset="173578.1">1110 16723 0,'0'0'0,"0"0"0,0 0 16,0 0-16,0 0 15,0 0-15,0 0 16,0 0 0,0 0-1,0 0-15,0 0 16,0 0-16,0 0 15,0 0 1,0 0-16,0 0 16,0 0-1</inkml:trace>
  <inkml:trace contextRef="#ctx0" brushRef="#br0" timeOffset="174182.84">1304 16792 0,'0'0'0,"0"0"0,0 0 0,0 0 15,0 0-15,0 0 16,0 0 0,0 0-16,0 0 15,0 0 1,0 0-16,0 0 15,0 0 1,0 0-16,0 0 16,0 0-16,0 0 15,0 0 1,0 0 0,0 0-16,0 0 15,0 0-15,0 0 16,0 0-1,0 0-15,0 0 16,0 0 0,0 0-16,0 0 15,0 0-15,0 0 16,-7 6 0,2 0-1,0 2-15,0 2 16,1-1-16,4 3 15,0 2 1,0-2-16,0 0 16</inkml:trace>
</inkml:ink>
</file>

<file path=ppt/ink/ink11.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37:14.737"/>
    </inkml:context>
    <inkml:brush xml:id="br0">
      <inkml:brushProperty name="width" value="0.05292" units="cm"/>
      <inkml:brushProperty name="height" value="0.05292" units="cm"/>
      <inkml:brushProperty name="color" value="#FF0000"/>
    </inkml:brush>
  </inkml:definitions>
  <inkml:trace contextRef="#ctx0" brushRef="#br0">21422 11214 0,'0'0'0,"0"0"0,6 0 16,-2 0-1,7 0-15,-8 0 16,3 0-16,-2 0 16,-4 0-1,0 0-15,6 0 16,-6 0-1,0 0-15,0 0 16,0 0 0,0 0-16,0 0 15,0 0 1,0 0-16,0 0 16,0 0-16,0 0 15,0 0 1,0 0-16,0 0 15,0 0 1,0 0-16,0 0 16,0 0-1,0 0-15,0 0 16,0 0 0,-6 0-16,0 0 15,-1 0-15,-5 0 16,1 0-1,-1 0 1,-9 0-16,3 0 16,-3 0-16,-1 0 15,2 0 1,-2 0-16,-5 0 16,-2 0-1,-2 0-15,-2 0 16,1 0-16,0 0 15,0 0 1,-8 0 0,4 0-16,-3 0 15,0 0-15,-2 0 16,1 0 0,0 0-16,-13 0 15,10 0 1,0 0-16,-7-7 15,3 0-15,2-1 16,0 1 0,-5-1-1,8 2-15,-2 6 16,2 0-16,3 0 16,5 0-1,-2 0-15,-13 0 16,14 0-1,0 0-15,-1 0 16,-1 0-16,5 0 16,-4 0-1,-5-6 1,9 6-16,-2-3 16,-3 3-16,4 0 15,2 0 1,-9-8-16,8 4 15,-4 4 1,2 0-16,-1-5 16,1 5-16,0 0 15,-8 0 1,4 0 0,-1 0-16,4 0 15,0 0-15,5 0 16,-3 0-1,-6 0-15,7 0 16,-1 0 0,-1 0-16,1 0 15,4 0-15,-5 0 16,-10 0 0,9 0-1,0 0-15,-3 0 16,1 0-16,3 0 15,-2 0 1,-8 0-16,9 0 16,-10 0-1,1 0-15,1 0 16,4 0-16,-3 0 16,-18 6-1,14-6 1,-1 4-16,-4 3 15,4-4-15,7 3 16,-14 1 0,14-2-16,-1-5 15,2 0 1,-1 0-16,4 4 16,-2-4-16,-6 5 15,4-5 1,0 4-1,-3-4-15,1 0 16,3 0-16,1 0 16,-15 0-1,13 0-15,0 0 16,-10 0 0,3 0-16,5 0 15,-7 0-15,-14 0 16,10 0-1,-3 5 1,-3 1-16,-1-6 16,9 0-16,0 0 15,-14 6 1,12-6-16,-1 0 16,-6 0-1,5 0-15,2 0 16,-9 0-16,-3 0 15,3 0 1,-5 0 0,2 0-16,5 0 15,5 0-15,-14 0 16,13 0 0,-5 0-1,5 0-15,-1-6 16,5 6-16,0 0 15,-12 0-15,8 0 16,-1-4 0,4 4-1,-8-8-15,10 1 16,0 0-16,-9-3 16,9 1-1,-1 0-15,-4 2 16,-1-2-1,6 4-15,-2-1 16,-18 2-16,12 4 16,-3 0-1,-6 0 1,5 0-16,6 0 16,-3-5-16,-8-2 15,6 1 1,3 6-1,-7-7-15,2 7 16,6 0-16,-1 0 16,-18 0-16,19 0 15,1 0 1,-2 0 0,4 0-16,10 0 15,-15 0-15,16 0 16,-1 0-1,3 0 1,2 0-16,6 0 16,1 0-16,-3 7 15,10-7 1,-8 0-16,8 0 16,-2 0-1,7 0-15,-2 0 16,-5 0-16,8 0 15,-2 0 1,0 0 0,4 0-16,2 0 15,2 0-15,-3 0 16,3 0-16,2 0 16,2 0-1,3 0 1,-3 0-16,3 0 15,-2 0-15,2 0 16,0 0 0,3 0-1,1 0-15,3 0 16,-6 0-16,6 0 16,0 0-1,0 0-15,0 0 16,0 0-16</inkml:trace>
</inkml:ink>
</file>

<file path=ppt/ink/ink12.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39:00.685"/>
    </inkml:context>
    <inkml:brush xml:id="br0">
      <inkml:brushProperty name="width" value="0.05292" units="cm"/>
      <inkml:brushProperty name="height" value="0.05292" units="cm"/>
      <inkml:brushProperty name="color" value="#FF0000"/>
    </inkml:brush>
  </inkml:definitions>
  <inkml:trace contextRef="#ctx0" brushRef="#br0">9157 11522 0,'0'0'0,"0"0"16,0 0-1,0 0-15,0 0 16,0 0-16,0 0 15,0 0 1,0 0-16,0 0 16,0 0-1,0 0-15,0 0 16,0 0-16,0 0 16,0 0-1,0-5 1,9-2-16,-2 0 15,2-4-15,5-3 16,2 0 0,-2-2-16,7-2 15,8-5 1,-1 2-16,1 0 16,6-4-1,-1 2-15,-1 2 16,-2 0-1,11-5-15,-8 7 16,2 3-16,6-2 16,0 3-1,1 2 1,7 3-16,9-5 16,-8 2-16,2 4 15,6-2 1,-3 5-16,-3 6 15,2 0 1,18 0-16,-13 0 16,0 6-16,0 2 15,-7-3 1,-12 1 0,4 2-16,-3 1 15,-3 4-15,-4 1 16,4 2-16,-3 2 15,0 7 1,7 5 0,-10-5-16,-4 2 15,-3 2-15,-4 0 16,-4-1 0,-4 2-1,7 12-15,-9 1 16,-1 4-16,-5-4 15,-6 5-15,0-7 16,0 1 0,-4 7-1,-4-11-15,-6 1 16,-1-4-16,-5 7 16,-2-6-1,-2-3-15,-15 9 16,4-7-1,-5-2-15,-5-2 16,-2-5 0,1-5-16,-5 1 15,-13-1 1,-3-6-16,-6-1 16,-3 0-16,-4-1 15,8-4 1,0 0-1,-18-1-15,19-8 16,4 0-16,6 0 16,3 0-1,10 0-15,-12 0 16,17 0 0,3-10-16,3-1 15,3-3-15,9-7 16,-1-4-1,-3-14 1,11 0-16,-2-6 16,-5-3-16,-5-6 15,-8 1 1,-3 2-16,6 5 16,5 8-16</inkml:trace>
</inkml:ink>
</file>

<file path=ppt/ink/ink13.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40:01.247"/>
    </inkml:context>
    <inkml:brush xml:id="br0">
      <inkml:brushProperty name="width" value="0.05292" units="cm"/>
      <inkml:brushProperty name="height" value="0.05292" units="cm"/>
      <inkml:brushProperty name="color" value="#FF0000"/>
    </inkml:brush>
  </inkml:definitions>
  <inkml:trace contextRef="#ctx0" brushRef="#br0">5479 14802 0,'0'0'0,"0"0"0,0 0 15,0 0-15,0 0 16,0 0 0,0 0-1,0 0-15,9 0 16,0-6-16,4-1 16,13-3-1,1-3 1,7-3-16,10-4 15,3 1-15,1-2 16,6-3 0,12-8-16,-1 6 15,0 0 1,8 0-16,-1 0 16,-6 4-16,1 3 15,19-2 1,-16 2-1,-1 1-15,-1 2 16,-1-1-16,2 0 16,22-2-1,-5 1-15,11-1 16,16 2 0,9 5-16,9 2 15,6 5-15,29 5 16,-13 7-1,-9 9 1,-11 3-16,-14 6 16,-15 0-16,-14 7 15,13 10 1,-24 0-16,-9 2 16,-9-4-1,-9-2-15,-11-1 16,-5 0-16,0 7 15,-11-1 1,-2 11 0,-7-1-16,-4 3 15,-4 0-15,-8 1 16,0 16 0,-13-9-16,-7-4 15,-10-1 1,-7-1-16,-2-5 15,-9 3-15,-14 3 16,5-8 0,-3 1-1,-3-9-15,2-4 16,2-4-16,-18 5 16,7-8-1,-10 2-15,-3-3 16,-4 0-1,0-2-15,-2-4 16,-27 9-16,13-10 16,-2 0-1,-4-7 1,-1-3-16,12-3 16,-12-3-16,-13-1 15,12-7 1,-3 0-16,-4-7 15,6-1 1,6-1-16,11-2 16,-38-5-16,27-4 15,0-2 1,7-6 0,4-6-16,13-4 15,-2-5-15,-8-14 16,19 0-1,3-11-15,1-3 16,12 0 0,8-4-16,0-28 15,16 13-15,6-2 16,10 9 0,5 8-1,12 14-15,15 10 16,11-1-16,-1 10 15,-8 11 1</inkml:trace>
  <inkml:trace contextRef="#ctx0" brushRef="#br0" timeOffset="2038.98">4201 9060 0,'0'0'0,"0"0"0,0 0 0,6 5 16,4 3-1,2 2-15,11 7 16,1 0 0,9 8-16,13 4 15,8 4-15,7 3 16,18 11 0,25 13-1,6-3-15,35 20 16,16 7-16,23 9 15,-9-5 1,-6 12-16,64 35 16,-53-24-1,27 26-15,-6-5 16,9 1-16,-20-4 16,28 6-1,4 2 1,13 3-16,5-6 15,-14-6-15,-23-18 16,-21-3 0,15 6-16,-43-27 15,-8-1 1,-23-11-16,-22-10 16,-23-17-16,-19-8 15,-1 8 1,-23-18-1,-9-8-15,-6-3 16,-5-5-16,-8 2 16,-7-4-1,0-1-15,0-2 16</inkml:trace>
  <inkml:trace contextRef="#ctx0" brushRef="#br0" timeOffset="2651.13">9166 11614 0,'0'0'0,"0"0"0,0 0 15,0 0-15,0 0 16,0 0 0,0 0-1,0 5-15,3 1 16,6 1-16,-2 0 15,0 5-15,4 4 16,-1 2 0,1 5-1,0 8-15,-2 3 16,-2 0-16,0 0 16,-7 17-1,0-10-15,-7-3 16,-2-2-1,-1-4-15,-2-7 16,-4-1-16,-9 3 16,-4-5-1,-12 0 1,-8 0-16,-9-2 16,1 0-16,-4-1 15,-20 4 1,17-5-16,-1 1 15,4 4 1,3-2-16,7 0 16,7-1-16,6-2 15</inkml:trace>
  <inkml:trace contextRef="#ctx0" brushRef="#br0" timeOffset="13434.11">16577 7067 0,'0'0'0,"0"0"0,0 6 16,0 2 0,11 7-16,2-2 15,5 1-15,7 5 16,4 0-1,5-2-15,22 12 16,-4-4 0,17 4-16,20 9 15,25 9-15,8-1 16,19 10 0,38 18-1,-24-8-15,17 7 16,10 8-16,12 12 15,-16-14 1,5 4-16,49 24 16,-33-24-1,5 12-15,12 4 16,-10-3 0,-20-15-16,1 1 15,7 17 1,-24-21-16,-1 2 15,-2 0-15,-22-8 16,-17-3 0,-11-5-16,29 15 15,-39-15 1,3-1-16,-12-7 16,-16-6-1,-9-9-15,-4 5 16,-5-6-1,-17-11-15,0-7 16,-6-3-16,-6-6 16,-4-2-1,3-3 1,-12-8-16,-5 0 16,-3 0-16</inkml:trace>
  <inkml:trace contextRef="#ctx0" brushRef="#br0" timeOffset="14169.03">21886 9159 0,'0'0'0,"0"0"0,0 0 16,0 4-1,0-4 1,0 5-16,0 0 15,0 0-15,0 2 16,0-1 0,0 7-16,0 2 15,10 3 1,5 6-16,2 8 16,3 1-16,2 4 15,5 21 1,-8-14-1,-3 6-15,-4-4 16,0-3-16,-6-8 16,-6-1-1,0 3-15,0-11 16,-14-4 0,-7-7-16,-10-3 15,-7-6-15,-15-6 16,-30 5-1,3-1 1,-23 5-16,-18 5 16,-21 9-16,27-4 15,17-5-15</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7:34.968"/>
    </inkml:context>
    <inkml:brush xml:id="br0">
      <inkml:brushProperty name="width" value="0.05" units="cm"/>
      <inkml:brushProperty name="height" value="0.05" units="cm"/>
      <inkml:brushProperty name="color" value="#E71224"/>
    </inkml:brush>
  </inkml:definitions>
  <inkml:trace contextRef="#ctx0" brushRef="#br0">718 517 24575,'0'-12'0,"0"8"0,-1-1 0,1 0 0,0 0 0,0 1 0,1-1 0,0 0 0,0 1 0,0-1 0,0 1 0,0-1 0,1 1 0,0 0 0,0-1 0,5-6 0,136-159 0,-121 149 0,0 1 0,1 2 0,1 0 0,0 1 0,2 2 0,0 0 0,42-16 0,-6 8 0,0 2 0,87-15 0,-95 26 0,0 3 0,1 2 0,-1 3 0,1 2 0,0 2 0,0 3 0,-1 2 0,0 2 0,-1 3 0,0 2 0,84 35 0,-106-35 0,0 1 0,-2 2 0,0 1 0,47 38 0,-42-26 0,0 2 0,-3 2 0,29 37 0,-13-5 0,-3 1 0,-3 3 0,55 130 0,-70-137 0,-2 2 0,-3 1 0,-4 0 0,-2 2 0,-3 0 0,4 80 0,-14-103 0,-3 1 0,-1-1 0,-2 1 0,-2-1 0,-2-1 0,-2 1 0,-2-1 0,-2-1 0,-2 0 0,-28 53 0,13-43 0,-2-1 0,-2-1 0,-74 81 0,30-52 0,-102 83 0,118-113 0,-1-3 0,-2-3 0,-84 42 0,102-63 0,-1-2 0,-1-2 0,-1-2 0,0-2 0,-92 13 0,64-19 0,-1-4 0,0-3 0,-88-9 0,106 0 0,0-3 0,1-2 0,0-4 0,-88-33 0,90 25 0,1-3 0,-62-39 0,85 43 0,1-2 0,1 0 0,1-3 0,-37-39 0,39 31 0,1-1 0,1-1 0,3-2 0,1 0 0,2-2 0,1 0 0,3-2 0,2 0 0,1-1 0,2 0 0,3-1 0,1 0 0,3-1 0,-2-64 0,8 103 0,6-333 0,-3 308 0,1 1 0,2-1 0,1 1 0,1 0 0,2 1 0,1 0 0,2 1 0,1 0 0,34-54 0,-4 23 0,2 2 0,98-95 0,-93 105-111,56-53 349,-81 79-735,2 2-1,34-21 1,-38 28-6329</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7:36.786"/>
    </inkml:context>
    <inkml:brush xml:id="br0">
      <inkml:brushProperty name="width" value="0.05" units="cm"/>
      <inkml:brushProperty name="height" value="0.05" units="cm"/>
      <inkml:brushProperty name="color" value="#E71224"/>
    </inkml:brush>
  </inkml:definitions>
  <inkml:trace contextRef="#ctx0" brushRef="#br0">163 0 24575,'-1'17'0,"-1"-1"0,-5 26 0,0-5 0,-49 456 0,26-193 0,-29 486 0,59-30 0,2-336 0,6 34 0,2-367-223,-7-66-919,-1-6-5684</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7:37.566"/>
    </inkml:context>
    <inkml:brush xml:id="br0">
      <inkml:brushProperty name="width" value="0.05" units="cm"/>
      <inkml:brushProperty name="height" value="0.05" units="cm"/>
      <inkml:brushProperty name="color" value="#E71224"/>
    </inkml:brush>
  </inkml:definitions>
  <inkml:trace contextRef="#ctx0" brushRef="#br0">1019 1 24575,'0'0'0,"-1"0"0,1 1 0,0-1 0,0 1 0,0-1 0,-1 1 0,1-1 0,0 1 0,-1-1 0,1 0 0,0 1 0,-1-1 0,1 1 0,-1-1 0,1 0 0,-1 1 0,1-1 0,0 0 0,-1 0 0,0 1 0,-8 1 0,0 1 0,1 1 0,0-1 0,0 1 0,0 1 0,0-1 0,0 1 0,-11 11 0,-9 4 0,-81 58 0,32-22 0,-108 59 0,168-106 0,0 0 0,-1-2 0,0 0 0,0-1 0,0-1 0,-1-1 0,-31 4 0,40-8 0,1 0 0,0 0 0,-1-1 0,1 0 0,0 0 0,0-1 0,0-1 0,0 1 0,0-1 0,1-1 0,-1 0 0,1 0 0,0 0 0,0-1 0,0-1 0,1 1 0,-13-12 0,-12-19-134,2-1-1,-36-55 0,45 61-826,-13-19-5865</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7:45.315"/>
    </inkml:context>
    <inkml:brush xml:id="br0">
      <inkml:brushProperty name="width" value="0.05" units="cm"/>
      <inkml:brushProperty name="height" value="0.05" units="cm"/>
      <inkml:brushProperty name="color" value="#E71224"/>
    </inkml:brush>
  </inkml:definitions>
  <inkml:trace contextRef="#ctx0" brushRef="#br0">66 81 24575,'1'-3'0,"-1"1"0,0-1 0,1 0 0,-1 0 0,0 1 0,0-1 0,-1-5 0,0-2 0,1 8 0,0-2 0,0 1 0,0 0 0,0 0 0,0 0 0,-1-1 0,1 1 0,-1 0 0,0 0 0,-2-5 0,3 7 0,0 1 0,-1 0 0,1-1 0,0 1 0,0 0 0,-1-1 0,1 1 0,0 0 0,-1 0 0,1 0 0,0-1 0,0 1 0,-1 0 0,1 0 0,-1 0 0,1 0 0,0-1 0,-1 1 0,1 0 0,0 0 0,-1 0 0,1 0 0,-1 0 0,1 0 0,0 0 0,-1 0 0,1 0 0,-1 0 0,-11 9 0,9-5 0,0 0 0,0 0 0,1 0 0,-1 0 0,-1 5 0,1 0 0,0-1 0,1 0 0,0 1 0,0 0 0,0 15 0,3 47 0,0-33 0,-9 282 0,8 202-1365</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7:46.419"/>
    </inkml:context>
    <inkml:brush xml:id="br0">
      <inkml:brushProperty name="width" value="0.05" units="cm"/>
      <inkml:brushProperty name="height" value="0.05" units="cm"/>
      <inkml:brushProperty name="color" value="#E71224"/>
    </inkml:brush>
  </inkml:definitions>
  <inkml:trace contextRef="#ctx0" brushRef="#br0">2 172 24575,'0'1'0,"-1"1"0,1-1 0,0 1 0,0-1 0,0 1 0,0-1 0,0 1 0,1 2 0,-1 4 0,0 35 0,2 1 0,1-1 0,18 82 0,-3-61 0,3-1 0,3 0 0,46 87 0,-63-137 0,0-1 0,1 0 0,0 0 0,19 20 0,-25-29 0,1-1 0,-1 0 0,1 0 0,0 0 0,0 0 0,0-1 0,0 1 0,0-1 0,0 1 0,1-1 0,3 1 0,-4-2 0,0 0 0,-1 0 0,1 0 0,-1 0 0,1 0 0,-1-1 0,1 1 0,0-1 0,-1 1 0,1-1 0,-1 0 0,0 0 0,1 0 0,-1 0 0,0-1 0,4-2 0,2-3 0,-1 1 0,1-2 0,-2 1 0,1-1 0,-1 0 0,0 0 0,-1 0 0,0-1 0,4-10 0,0 0 0,-2-1 0,0 0 0,5-28 0,-6 15 0,-2 0 0,-1 0 0,-1-1 0,-3 1 0,-4-43 0,-2 31 0,-1 0 0,-2 1 0,-21-58 0,22 77 0,-2 1 0,-21-38 0,27 53 0,-1 1 0,0 0 0,-1-1 0,0 2 0,0-1 0,0 1 0,-1 0 0,0 1 0,-15-10 0,20 14 0,-1 1 0,1-1 0,0 1 0,-1-1 0,0 1 0,1 0 0,-1 1 0,1-1 0,-1 1 0,0-1 0,0 1 0,1 0 0,-1 1 0,0-1 0,1 1 0,-1-1 0,0 1 0,1 0 0,-1 0 0,1 1 0,-1-1 0,1 1 0,0-1 0,0 1 0,0 0 0,0 1 0,0-1 0,0 0 0,0 1 0,1-1 0,-1 1 0,1 0 0,0 0 0,-1 0 0,1 0 0,1 1 0,-1-1 0,0 0 0,1 1 0,-2 6 0,-2 10-1365,3-1-5461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7:47.071"/>
    </inkml:context>
    <inkml:brush xml:id="br0">
      <inkml:brushProperty name="width" value="0.05" units="cm"/>
      <inkml:brushProperty name="height" value="0.05" units="cm"/>
      <inkml:brushProperty name="color" value="#E71224"/>
    </inkml:brush>
  </inkml:definitions>
  <inkml:trace contextRef="#ctx0" brushRef="#br0">0 1 24575,'0'0'0,"0"0"0,0 0 0,0 0 0,1 9 0,0 1 0,2 0 0,0 0 0,0-1 0,1 1 0,6 11 0,2 7 0,48 131 0,35 81 0,-89-228-119,14 30 372,-18-39-420,0 1 1,1-1-1,-1 1 1,1-1-1,0 0 1,-1 0-1,1 0 0,5 3 1</inkml:trace>
</inkml:ink>
</file>

<file path=ppt/ink/ink2.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18:23.957"/>
    </inkml:context>
    <inkml:brush xml:id="br0">
      <inkml:brushProperty name="width" value="0.05292" units="cm"/>
      <inkml:brushProperty name="height" value="0.05292" units="cm"/>
      <inkml:brushProperty name="color" value="#FF0000"/>
    </inkml:brush>
  </inkml:definitions>
  <inkml:trace contextRef="#ctx0" brushRef="#br0">5870 7079 0,'0'-6'0,"0"0"0,0-4 0,0 0 15,0 3-15,0 2 16</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7:47.631"/>
    </inkml:context>
    <inkml:brush xml:id="br0">
      <inkml:brushProperty name="width" value="0.05" units="cm"/>
      <inkml:brushProperty name="height" value="0.05" units="cm"/>
      <inkml:brushProperty name="color" value="#E71224"/>
    </inkml:brush>
  </inkml:definitions>
  <inkml:trace contextRef="#ctx0" brushRef="#br0">2 1 24575,'0'2'0,"1"0"0,-1 1 0,0-1 0,0 0 0,0 1 0,0-1 0,-1 3 0,1 1 0,-1 88 0,4 127 0,-2-209-97,1-1-1,0 1 1,0 0-1,2-1 1,-1 1-1,1-1 1,1 0-1,0 0 1,1-1-1,0 1 1,0-1-1,1-1 0,9 11 1,0-2-6729</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7:48.274"/>
    </inkml:context>
    <inkml:brush xml:id="br0">
      <inkml:brushProperty name="width" value="0.05" units="cm"/>
      <inkml:brushProperty name="height" value="0.05" units="cm"/>
      <inkml:brushProperty name="color" value="#E71224"/>
    </inkml:brush>
  </inkml:definitions>
  <inkml:trace contextRef="#ctx0" brushRef="#br0">48 1 24575,'0'0'0,"0"0"0,0 0 0,0 0 0,0 11 0,-2 9 0,-9 30 0,1-6 0,-2 40 0,3 1 0,6 164 0,3-242 0,0 2 0,0 0 0,1 0 0,0-1 0,0 1 0,1 0 0,0-1 0,5 13 0,-5-18-1365</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7:48.721"/>
    </inkml:context>
    <inkml:brush xml:id="br0">
      <inkml:brushProperty name="width" value="0.05" units="cm"/>
      <inkml:brushProperty name="height" value="0.05" units="cm"/>
      <inkml:brushProperty name="color" value="#E71224"/>
    </inkml:brush>
  </inkml:definitions>
  <inkml:trace contextRef="#ctx0" brushRef="#br0">112 0 24575,'0'0'0,"0"0"0,0 0 0,0 0 0,-2 0 0,-2 0 0,-3 0 0,-4 0 0,-5 0 0,-1 0 0,-2 0 0,0 0 0,3 0-8191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7:50.199"/>
    </inkml:context>
    <inkml:brush xml:id="br0">
      <inkml:brushProperty name="width" value="0.05" units="cm"/>
      <inkml:brushProperty name="height" value="0.05" units="cm"/>
      <inkml:brushProperty name="color" value="#E71224"/>
    </inkml:brush>
  </inkml:definitions>
  <inkml:trace contextRef="#ctx0" brushRef="#br0">227 121 24575,'0'0'0,"0"0"0,0 0 0,0 0 0,0 0 0,0 0 0,0 0 0,0 0 0,0 0 0,0 0 0,0 0 0,0 0 0,-7-11 0,-3 3 0,1 1 0,-1 0 0,-1 0 0,1 1 0,-1 1 0,0 0 0,-22-8 0,-12-5 0,-25-16-1365</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7:50.558"/>
    </inkml:context>
    <inkml:brush xml:id="br0">
      <inkml:brushProperty name="width" value="0.05" units="cm"/>
      <inkml:brushProperty name="height" value="0.05" units="cm"/>
      <inkml:brushProperty name="color" value="#E71224"/>
    </inkml:brush>
  </inkml:definitions>
  <inkml:trace contextRef="#ctx0" brushRef="#br0">1 1 24575,'0'0'0,"0"0"0,0 0 0,0 0 0,0 0 0,0 0 0,0 0 0,0 0 0,0 0 0,0 1 0,0 4 0,0 1 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7:51.430"/>
    </inkml:context>
    <inkml:brush xml:id="br0">
      <inkml:brushProperty name="width" value="0.05" units="cm"/>
      <inkml:brushProperty name="height" value="0.05" units="cm"/>
      <inkml:brushProperty name="color" value="#E71224"/>
    </inkml:brush>
  </inkml:definitions>
  <inkml:trace contextRef="#ctx0" brushRef="#br0">0 2 24575,'0'0'0,"0"0"0,1 0 0,-1 0 0,0 0 0,0-1 0,0 1 0,0 0 0,0 0 0,0 0 0,0 0 0,1 0 0,-1 0 0,0 0 0,0-1 0,0 1 0,0 0 0,1 0 0,-1 0 0,0 0 0,0 0 0,0 0 0,0 0 0,1 0 0,-1 0 0,0 0 0,0 0 0,0 0 0,0 0 0,1 0 0,-1 0 0,0 0 0,0 0 0,0 0 0,0 0 0,1 1 0,1 5 0,-2 11 0,0-15 0,0 92-1365,0-76-5461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7:52.984"/>
    </inkml:context>
    <inkml:brush xml:id="br0">
      <inkml:brushProperty name="width" value="0.05" units="cm"/>
      <inkml:brushProperty name="height" value="0.05" units="cm"/>
      <inkml:brushProperty name="color" value="#E71224"/>
    </inkml:brush>
  </inkml:definitions>
  <inkml:trace contextRef="#ctx0" brushRef="#br0">1 331 24575,'13'0'0,"37"-3"0,1-2 0,62-15 0,-31 5 0,884-107 0,-393 56 0,-557 64 0,858-89 0,-403 84 44,-258 8-1453</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7:53.635"/>
    </inkml:context>
    <inkml:brush xml:id="br0">
      <inkml:brushProperty name="width" value="0.05" units="cm"/>
      <inkml:brushProperty name="height" value="0.05" units="cm"/>
      <inkml:brushProperty name="color" value="#E71224"/>
    </inkml:brush>
  </inkml:definitions>
  <inkml:trace contextRef="#ctx0" brushRef="#br0">1 1 24575,'20'1'0,"1"0"0,-1 2 0,0 1 0,38 11 0,76 37 0,-101-39 0,46 20 0,108 60 0,-182-90 0,3 2 0,-1 0 0,1 0 0,11 11 0,-18-15 0,0 0 0,0 0 0,0 0 0,0 0 0,0 0 0,0 0 0,0 0 0,-1 1 0,1-1 0,0 0 0,-1 1 0,1-1 0,0 0 0,-1 1 0,0-1 0,1 1 0,-1-1 0,0 1 0,0-1 0,0 1 0,0-1 0,0 1 0,0-1 0,0 1 0,-1-1 0,1 0 0,0 1 0,-1-1 0,0 3 0,-6 6 0,-1-1 0,1 0 0,-1 0 0,-1 0 0,0-1 0,-12 8 0,-3 4 0,-307 304-1365,283-270-5461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7:59.489"/>
    </inkml:context>
    <inkml:brush xml:id="br0">
      <inkml:brushProperty name="width" value="0.05" units="cm"/>
      <inkml:brushProperty name="height" value="0.05" units="cm"/>
      <inkml:brushProperty name="color" value="#E71224"/>
    </inkml:brush>
  </inkml:definitions>
  <inkml:trace contextRef="#ctx0" brushRef="#br0">1 1 24575,'0'0'0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7:59.828"/>
    </inkml:context>
    <inkml:brush xml:id="br0">
      <inkml:brushProperty name="width" value="0.05" units="cm"/>
      <inkml:brushProperty name="height" value="0.05" units="cm"/>
      <inkml:brushProperty name="color" value="#E71224"/>
    </inkml:brush>
  </inkml:definitions>
  <inkml:trace contextRef="#ctx0" brushRef="#br0">0 0 24575,'0'0'0,"0"0"0</inkml:trace>
</inkml:ink>
</file>

<file path=ppt/ink/ink3.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19:33.539"/>
    </inkml:context>
    <inkml:brush xml:id="br0">
      <inkml:brushProperty name="width" value="0.05292" units="cm"/>
      <inkml:brushProperty name="height" value="0.05292" units="cm"/>
      <inkml:brushProperty name="color" value="#FF0000"/>
    </inkml:brush>
  </inkml:definitions>
  <inkml:trace contextRef="#ctx0" brushRef="#br0">2021 9388 0,'0'0'0,"0"0"16</inkml:trace>
  <inkml:trace contextRef="#ctx0" brushRef="#br0" timeOffset="1852.2">1990 9281 0,'0'0'0,"0"0"0,0 0 0,0 0 15,0 0 1,0 0-16,0 0 16,0 0-1,0 0-15,0 0 16,0 0-16,0 0 15,0 0 1,0 0 0,0-7-16,0 7 15,0 0-15,0-5 16,5-1 0,1 1-16,4-3 15,-3-2 1,2 1-16,2-1 15,1-1-15,3 1 16,0 0 0,1-2-1,5-3-15,-3 4 16,3-1-16,2-2 16,4 1-1,1 1 1,1 1-16,6-4 15,-2 1-15,4 4 16,6-1-16,-3 2 16,-3 1-1,5 2 1,12-4-16,-13 4 16,3 1-16,-3 5 15,5 0 1,-8 0-1,14 0-15,-11 0 16,3 0-16,-3 8 16,0-2-1,-6-1-15,-2 3 16,7 2 0,-8-1-16,-2 0 15,5 5-15,5 2 16,-5 3-1,0-2-15,13 8 16,-12-6 0,4 7-16,0 2 15,-1 4 1,-6-2-16,7 4 16,4 9-1,-8-6-15,-1 5 16,-4-3-16,-2 4 15,-4-6 1,-5-2 0,7 13-16,-11-14 15,-1 1-15,0 0 16,-5-3 0,-2-2-16,-1 8 15,2 0 1,-6 0-16,-3 3 15,0 3-15,0-4 16,0 1 0,0 11-1,-3-8-15,-6 0 16,1 6-16,-9 2 16,-1-4-1,2 0-15,-11 18 16,3-16-1,-6-2-15,-5-4 16,1-2-16,1-11 16,-3 1-1,-13 8 1,8-5-16,-4-5 16,-2-4-16,-3-2 15,6-4 1,-2-2-16,-18 3 15,13-5 1,2-1-16,0-4 16,-2-3-16,5-1 15,-8-7 1,-7 5 0,5-5-16,2 0 15,-3 0-15,2 0 16,4-13-1,-14-1-15,15-2 16,-4 0 0,3-4-16,3-2 15,2 2-15,6-3 16,-14-9 0,10 7-1,0-5-15,1-1 16,-6-7-16,4 7 15,5-4 1,-4-7-16,10 7 16,1-3-1,5-2-15,1-1 16,6 4-16,0-5 16,-4-7-1,10 12 1,2 2-16,3 3 15,3 3-15,7 2 16,0-2 0,0-4-16,0 5 15,0-1 1,0-3-16,4 3 16,4-3-16,2-7 15,-1 4 1,-2-1-1,9-3-15,0 0 16,-3-2-16,2 3 16,5-12-1,0 3-15,-2 0 16,4 2 0,1-1-16,-1 9 15,1-1-15,2-3 16,-2 9-1,-1 7 1,-1 2-16,-6 4 16</inkml:trace>
  <inkml:trace contextRef="#ctx0" brushRef="#br0" timeOffset="81799.42">9660 4265 0,'0'0'0,"0"0"15,0 0 1,0 0-16,0 0 15,0 0-15,0 0 16,0 0 0,0 0-1,0 0-15,0 0 16,-6 9-16,0 5 16,1 5-1,-3 16-15,-1 4 16,4 11-1,-2 11-15,7 6 16,0-7-16,0-6 16,-3 11-1,3-21 1,-7-9-16,0-5 16,1-6-16,0-4 15,0-4 1,1 0-16</inkml:trace>
  <inkml:trace contextRef="#ctx0" brushRef="#br0" timeOffset="82251.37">9762 4375 0,'0'0'0,"0"6"16,0-3-1,0 4-15,0 0 16,0 2-16,0 8 16,-6 2-1,1 7 1,-5 12-16,1 7 15,-2-1-15,1-4 16,1 10 0,4-18-16,0-8 15,5-3 1,0-2-16</inkml:trace>
  <inkml:trace contextRef="#ctx0" brushRef="#br0" timeOffset="82693.73">9716 4771 0,'0'0'0,"0"0"0,0 0 0,0 0 15,0 0 1,0 0 0,0 0-16,0 0 15,-7 0-15,-3 0 16,-2 0 0,-4 0-16,-4-5 15,0-2 1,0 1-16,0 0 15,3 1-15</inkml:trace>
  <inkml:trace contextRef="#ctx0" brushRef="#br0" timeOffset="83517.38">9795 4923 0,'0'0'0,"0"0"0,0 0 16,0 0-16,0 0 16,0 0-1,0 0-15,0 0 16,0 0-16,0 0 15,0 0 1,0 0 0,6 0-16,-1 0 15,3 0-15,2 0 16,-1 0-16,1 0 16,0 5-1,-2 0 1,2 3-16,-5 3 15,-5 2-15,0-1 16,0 2 0,0 0-1,0-4-15,0 2 16,0 1-16,0-3 16,0-1-1,6 2-15,0 0 16,5-4-1,1 1-15,4 2 16,-3-3-16,-2 3 16,4 0-1,-4-1 1,-3 2-16,0-1 16,1 0-16</inkml:trace>
  <inkml:trace contextRef="#ctx0" brushRef="#br0" timeOffset="84254.6">10300 4601 0,'0'0'0,"0"0"0,0 0 0,0 0 16,0 0-1,0 0 1,-3 0-16,-2 0 15,-1 0-15,-4 0 16,-1 4 0,0 2-1,-3 4-15,-5 12 16,5 0-16,1 4 16,4 8-16,4 1 15,5-2 1,0-2-1,7 6-15,6-13 16,1-4-16,4-8 16,1-5-1,1-7 1,-2-6-16,4-11 16,-7-2-16,-7-4 15,-8-3 1,0 0-16,-6 2 15,-4 4 1,-4-7-16,-1 10 16,2 4-16,2 0 15,0 4 1</inkml:trace>
  <inkml:trace contextRef="#ctx0" brushRef="#br0" timeOffset="89280.68">8745 15087 0,'0'0'0,"0"0"0,0 0 0,0 0 15,0 0-15,0 5 16,0 5 0,0 1-16,0 7 15,0 12 1,0 7-16,0 6 15,0 4-15,0 15 16,0-16 0,0-4-1,0-5-15,0-10 16,0-11-16,0-7 16,0-1-16,0 0 15</inkml:trace>
  <inkml:trace contextRef="#ctx0" brushRef="#br0" timeOffset="89843.62">8744 15249 0,'0'0'0,"0"0"0,0 0 15,0 0 1,0 0 0,6-6-16,-1 0 15,0 0-15,3 0 16,2-1-1,-2 2-15,5 5 16,0 0 0,-1 0-16,1 0 15,9 6-15,-6 5 16,3 0 0,2 5-1,-4 6-15,0-1 16,-4 4-16,3 6 15,-12-2 1,-4-1-16,0 0 16,-4-1-1,-6-6-15,-3-1 16,-9 1-16,4-8 16,-4-2-1,3-3 1,3-1-16,2-3 15,5-4-15,-2 0 16,2 0-16,2 0 16</inkml:trace>
  <inkml:trace contextRef="#ctx0" brushRef="#br0" timeOffset="90502.76">9100 15348 0,'0'0'0,"0"0"0,0 0 16,0 0-1,0 0-15,0 0 16,0 0-16,0 0 15,0 0 1,0 0 0,0 0-16,6 5 15,3 4-15,-2 1 16,-1 4 0,4 4-16,-5 0 15,3-2 1,-1 7-16,1-8 15,-8-6-15,0-3 16,0-6 0,0-8-1,0-2-15,0-3 16,0 0-16,0-4 16,0 2-1,3 2-15,5 1 16,-3 3-1,5 1-15,0 8 16,1-5-16,-2 1 16,-1 4-1</inkml:trace>
  <inkml:trace contextRef="#ctx0" brushRef="#br0" timeOffset="91221.93">9425 15311 0,'0'0'0,"0"0"0,0 0 0,0 0 0,0 0 16,0 0-16,0 0 15,0 0-15,0 0 16,0 0 0,0 0-1,0 0-15,0 0 16,0 0-16,0 0 15,0 7 1,0 2 0,6 5-16,-1 6 15,6-2-15,-1-2 16,1 0 0,3-1-16,-1-4 15,2-5 1,3-6-16,-3 0 15,-3-9-15,0 0 16,-5-3 0,0 3-1,1-2-15,-2 3 16,1 2-16,-1 6 16,-1 0-1,2 7-15,-1 3 16,5 12-1,0 0-15,2 5 16,-2 1-16,-1 3 16,-5-4-1,-5 0 1,0 11-16,-11-4 16,-2-5-16,-4 1 15,-10-7 1,3-3-16,-3-5 15,2-7 1,6-8-16,3 0 16,2 0-16</inkml:trace>
  <inkml:trace contextRef="#ctx0" brushRef="#br0" timeOffset="92047.88">10222 15411 0,'0'0'0,"0"0"0,0 0 0,0 0 0,0 0 16,0 0-1,0 0 1,0 0-16,0 0 15,0 0-15,0 0 16,0 0 0,-5 0-16,-4 0 15,-3 0 1,-1 0-16,-2 7 16,3 0-16,0 1 15,-1 2 1,3 1-1,5 1-15,5-2 16,0-1-16,0-3 16,0-6-1,5 0-15,5 0 16,-2-6 0,-2 0-16,1-2 15,-1-1-15,2 1 16,-3 1-1,2 0 1,0 7-16,-1 0 16,3 7-16,-1 5 15,1 8 1,4 12-16,-2 4 16,1 7-1,-2 1-15,-2 1 16,-8-6-1,0-4-15,-9 4 16,-4-13 0,-2-6-16,-6-4 15,-1-4-15,-1-9 16,1-3 0,0 0-16,7-9 15,1 1 1,1-1-16</inkml:trace>
  <inkml:trace contextRef="#ctx0" brushRef="#br0" timeOffset="92733.65">10633 15402 0,'0'0'0,"0"0"0,0 0 0,0 0 16,0 0-16,0 0 15,0 0 1,0-4-16,0-2 16,0 1-16,-8-2 15,-2 2 1,-2 5 0,-4 0-16,-3 0 15,5 0-15,-5 0 16,-4 10-1,9 0-15,0 3 16,4-2 0,5 3-16,5-6 15,0 2-15,0-3 16,4-7 0,3 0-1,2-4-15,2-3 16,-1-2-16,2 1 15,-1 0 1,-2 1 0,0 7-16,-4 0 15,2 0-15,-2 6 16,1 3-16,0 2 16,4 6-1,0 0 1,-2-1-16,-1 0 15,3-5-15,-1 1 16,-9-12 0,0 0-16,0 0 15</inkml:trace>
  <inkml:trace contextRef="#ctx0" brushRef="#br0" timeOffset="93302.87">11040 15358 0,'0'0'0,"0"0"0,0 0 0,0 0 0,0 0 16,0 0-1,0-5 1,-4-1-16,-3-1 16,-5-3-16,-2 3 15,1 2 1,-4 5 0,1 0-16,4 0 15,1 0-15,1 5 16,10 6-16,0 2 15,0 4 1,8 2 0,0 0-16,-2 4 15,5 8-15,0-6 16,-5-1 0,0-2-1,-6-2-15,0-3 16,-5-1-16,-3-1 15,-5-6-15,-1 0 16,-3-3 0,1 1-1,3-7-15,-3 0 16,1 4-16,3-4 16,-1 0-1,2 0 1</inkml:trace>
  <inkml:trace contextRef="#ctx0" brushRef="#br0" timeOffset="98229.67">7906 16215 0,'0'0'0,"0"0"0,0 0 16,0 0 0,0 0-1,0 0-15,0 0 16,0 0-16,0 0 15,0 0 1,0 0 0,0 0-16,0 0 15,0 0-15,0 0 16,-5 0 0,-3 0-16,-4 0 15,-8 0 1,-2 4-16,-3 7 15,0 4-15,-2 6 16,2 2 0,2-1-1,-4 12-15,11-8 16,6 1-16,10-2 16,5 0-1,5-4-15,3 0 16,2 2-1,6-3-15,-5-4 16,2-4-16,-4-4 16,-1-2-1,3-1 1,-3-5-16,-3 0 16,1 0-16,0 0 15,-3 0 1,-2 0-16,3 0 15,-3 0 1,-1 0-16,-5 0 16</inkml:trace>
  <inkml:trace contextRef="#ctx0" brushRef="#br0" timeOffset="101080.55">8215 16247 0,'0'0'0,"0"0"0,0 0 16,0 0-16,0 0 15,0 0 1,0 0 0,0-6-16,0 2 15,7-3-15,1 2 16,-1-2 0,5 0-16,2-1 15,5-1 1,4 4-16,1 5 15,2 0-15,2 11 16,-4 4 0,-5 5-1,8 16-15,-9-1 16,-8 4-16,-5 3 16,-5 1-1,-4-9 1,-7 0-16,-12-3 15,6-15-15,-10-7 16,2-9 0,1 0-16,4-7 15,2-3 1,-1-9-16,7 0 16,5-1-16,7-5 15,0-3 1,3-4-1,-3 3-15,0 4 16</inkml:trace>
  <inkml:trace contextRef="#ctx0" brushRef="#br0" timeOffset="101995.16">8740 16468 0,'0'0'0,"0"0"15,0 0-15,0 0 16,0 0 0,0 0-16,0 0 15,0 0-15,0 0 16,0 0 0,0 0-1,0 0-15,0 5 16,-6 3-16,1 3 15,0 1 1,-2 3-16,1-3 16,1 2-1</inkml:trace>
  <inkml:trace contextRef="#ctx0" brushRef="#br0" timeOffset="102692.64">9386 16180 0,'0'0'0,"0"0"0,0 0 15,0 0 1,0 0-16,0 0 16,0 0-1,0 0-15,-5 0 16,-3 0-16,-8 0 15,1 0 1,-10 0 0,1 0-16,-5 10 15,2 2-15,4 2 16,-3 11 0,6-4-1,6 3-15,5-1 16,9-1-16,0-1 15,0-2-15,11-1 16,1-5 0,5-4-1,0-5-15,-1-4 16,-2 0-16,2 0 16,-4 0-1,-3 0 1,-3 0-16,1 0 15</inkml:trace>
  <inkml:trace contextRef="#ctx0" brushRef="#br0" timeOffset="103251.83">9783 16143 0,'0'0'0,"0"0"0,0 0 15,0 0-15,0 0 16,0 0-1,-5 0 1,-5 0-16,0 0 16,-2 0-16,-6 7 15,1 5 1,1 3-16,-3 4 16,4 0-1,2 0-15,1 0 16,2 4-16,6-6 15,4-2 1,0-4 0,6-1-16,2-10 15,4 0-15,3 0 16,-2-11-16,3-3 16,-5-1-1,-2-1 1,0 4-16,-3-2 15,-6-2-15,0 4 16,-11 2 0,-2-1-1,-2-2-15,0 1 16,3 5-16</inkml:trace>
  <inkml:trace contextRef="#ctx0" brushRef="#br0" timeOffset="103987.09">9910 16361 0,'0'0'0,"0"0"0,0 0 0,0 0 16,0 0 0,0 0-16,0 0 15,0 0-15,0 0 16,0 0 0,0 0-1,0 0-15,0 0 16,10 0-16,-2 0 15,4 0 1,-1 0-16,1 0 16,-3 5-1,2 2-15,-4 3 16,-7-1-16,0 3 16,0-1-1,0 0 1,0-3-16,-7 5 15,4-7-15,3 1 16,0 1 0,0-3-16,0 1 15,0-2 1,0 4-16,5-1 16,3-1-16,7 1 15,2 1 1,-4-5-1,6-3-15,5 5 16,-6-5-16,-6 0 16,0 0-1,0 0-15</inkml:trace>
  <inkml:trace contextRef="#ctx0" brushRef="#br0" timeOffset="104840.38">10475 16392 0,'0'0'0,"0"0"0,0 0 16,0 0 0,0 0-16,0 5 15,0 2 1,0 0-16,0 5 16,0 8-1,0 0-15,0 1 16,0 0-16,0-1 15,0-7 1,0 1-16,0-2 16</inkml:trace>
  <inkml:trace contextRef="#ctx0" brushRef="#br0" timeOffset="105514.16">10786 16081 0,'0'0'0,"0"0"16,0 0 0,0 0-16,0 0 15,0 0-15,0 0 16,0 6 0,0 4-1,0 8-15,0 10 16,0 9-16,0-1 15,0 7 1,6 2-16,-6-8 16,4-7-1,-4-11-15,0-10 16,0 0-16,0-2 16</inkml:trace>
  <inkml:trace contextRef="#ctx0" brushRef="#br0" timeOffset="105967.23">10651 16083 0,'0'0'0,"0"0"0,0 0 16,0 0-16,3 0 15,-3 0 1,6 0-1,0 0-15,2 0 16,2 5-16,3 2 16,10 10-1,2 2-15,10 4 16,6 9 0,10 4-16,0 4 15,5 0-15,5 5 16,-13-13-1,-8-8 1,-5-9-16,-8-15 16,-9-10-16,-3-13 15,-4-14 1,-4 0-16,-7-3 16,0 3-1,0 6-15,0 5 16,0 2-16,0 1 15,-4 4 1,4 4 0,0 2-16</inkml:trace>
  <inkml:trace contextRef="#ctx0" brushRef="#br0" timeOffset="106691.9">11449 16389 0,'0'0'0,"0"0"0,0 0 0,0 0 16,0-6-16,0 2 16,0-9-1,0 4-15,0 0 16,6-1 0,2 2-16,0 1 15,1 7-15,-1 0 16,3 0-1,-5 6-15,0 0 16,-6 2 0,0 2-16,0 2 15,-6 0-15,-1 0 16,-3 1 0,5 0-1,-3-5-15,4 3 16,-4 2-16,8-6 15,0 3 1,0-2-16,9-1 16,2-1-1,5 1-15,8 1 16,-2-2 0,1-1-16,1 3 15,-5-5 1,-5-3-16,1 0 15,-3 0-15</inkml:trace>
  <inkml:trace contextRef="#ctx0" brushRef="#br0" timeOffset="107082.16">11994 16364 0,'0'0'0,"0"0"0,0 0 0,0 0 15,0 0 1,0 4-16,0 5 16,0 3-16,-3 2 15,-3 2 1,1-1 0,5-1-16,0-2 15,-11 0-15,2-1 16,0-2-16</inkml:trace>
  <inkml:trace contextRef="#ctx0" brushRef="#br0" timeOffset="107607.32">12384 15956 0,'0'0'0,"0"0"0,0 0 15,0 0 1,0 0-16,0 0 15,-4 0-15,-6 6 16,3 4 0,0 4-16,0 0 15,-1 8 1,1 10-16,7-3 16,0 3-16,5-2 15,2-3 1,4-3-1,4-1-15,7-2 16,-2-10-16,2-6 16,-3-5-1,0-9-15,-5-7 16,-2-2 0,0-19-16,-12 8 15,0 0-15,-6-5 16,-1 4-1,-5 2 1,-3-9-16,3 14 16,-1 4-16,3-1 15</inkml:trace>
  <inkml:trace contextRef="#ctx0" brushRef="#br0" timeOffset="108201.01">12632 16371 0,'0'0'0,"0"0"0,0 0 0,0 0 16,0 0-1,0-5 1,0-1-16,8 6 15,-3 0-15,4 0 16,2 0 0,-1 0-16,-1 0 15,2 0 1,-3 4-16,0 3 16,-8 1-16,0 2 15,0 0 1,0-1-1,0 5-15,0-2 16,0-1-16,0 1 16,3 1-1,6-2-15,1 2 16,4 2 0,2-5-16,4 1 15,-5-4-15,3-3 16,-4-4-1,-3 0-15,0 0 16</inkml:trace>
  <inkml:trace contextRef="#ctx0" brushRef="#br0" timeOffset="108918.24">13207 16221 0,'0'0'0,"0"0"0,0 0 16,0 0-16,0 0 16,0 0-1,0 0-15,0 0 16,0 0-1,7 0-15,-1 0 16,1 0-16,-1 0 16,4-6-1,-1-3 1,-5-1-16,-4-3 16,0-1-16,0-1 15,-3 2 1,-7-5-16,-4 10 15,-1 8 1,-2 0-16,4 7 16,2 8-16,1 1 15,5 10 1,5-2 0,8 0-16,5-1 15,4-2-15,2-5 16,3-1-1,6-4-15,-7-2 16,0-1 0,-3 0-16,0 2 15,-9-4-15,0-1 16,-2 0 0,0-5-1</inkml:trace>
  <inkml:trace contextRef="#ctx0" brushRef="#br0" timeOffset="109279.27">13820 15813 0,'0'0'0,"0"0"0,0 0 16,0 0-16,0 5 15,0 4 1,0 5-16,0 6 16,0 6-16,0 25 15,3 5 1,4 9-1,-1 3-15,6 3 16,0-16-16,-2-6 16,-1 6-1,-9-27-15,0-11 16,-4-13 0,-1 1-16,1-5 15</inkml:trace>
  <inkml:trace contextRef="#ctx0" brushRef="#br0" timeOffset="109589.95">13936 16185 0,'0'0'0,"0"0"0,0 0 16,0 0-16,0 0 15,0 0 1,0 0 0,-7 0-16,0 0 15,-6-5-15,-11-3 16,-5 0 0,-7-2-1,-3 3-15,-2-3 16,7 0-16,1 4 15,-6-4-15,8 3 16,3 2 0</inkml:trace>
  <inkml:trace contextRef="#ctx0" brushRef="#br0" timeOffset="110138.31">14277 16175 0,'0'0'0,"0"0"0,0 0 16,0 0-16,0 0 15,0 0 1,0-5 0,0 5-16,0 0 15,-7 0-15,-3 0 16,-4 0-1,-3 0 1,-5 5-16,1 4 16,-1 6-16,-1 5 15,10-1 1,6 5-16,7-3 16,0-2-1,5-2-15,7-3 16,11 0-16,-5-4 15,0-2 1,-3 0 0,-3-2-16,-12-1 15,0 0-15,0-5 16,0 0-16</inkml:trace>
  <inkml:trace contextRef="#ctx0" brushRef="#br0" timeOffset="151512.59">14956 4774 0,'0'0'0,"0"0"16,0 0 0,0 0-16,0 0 15,0 0-15,0 0 16,0 0-16,0 0 16,0 0-1,0 0 1,0 0-16,0 0 15,0 0-15,0 0 16,0 0 0,0 0-16,0 0 15,0 0 1,0 0-16,0 0 16,0 0-1,-4-4-15,-2-3 16,-4-3-1,1 1-15,-2-1 16,-1-1-16,-5-3 16,1 1-1,0-1-15,-7-5 16,4 4 0,2 0-16,0 1 15,2 1 1,2 3-16,1-1 15,-2-1 1,4 4-16,1 2 16,2-1-16,1 2 15,0 5 1,0 0-16,1 0 16</inkml:trace>
  <inkml:trace contextRef="#ctx0" brushRef="#br0" timeOffset="154198.28">13195 3552 0,'0'0'0,"0"0"0,0 0 0,0 0 16,0 0-16,0 0 16,0 0-1,0 0-15,0 0 16,0 0 0,0 4-16,0-4 15,0 6-15,0-1 16,0 2-1,0 1 1,0 2-16,0 3 16,0-1-16,0 3 15,0-1 1,0-1-16,4-2 16,4 1-1,3 2-15,-3-3 16,0-3-16,1 0 15,2-3 1,0-5 0,0 0-16,1 0 15,-2 0-15,-1 0 16,0 0 0,-1 0-16,0 0 15,-2 0 1,1 0-16,-2 0 15,0 0-15,1 5 16,-3 1 0,2 1-1,2 6-15,0-3 16,-4 3-16,4-2 16,-3 2-1,2-4-15,-6 3 16,0-5-1</inkml:trace>
  <inkml:trace contextRef="#ctx0" brushRef="#br0" timeOffset="154590.04">13540 3757 0,'0'0'0,"0"0"16,0 0-16,0 0 16</inkml:trace>
  <inkml:trace contextRef="#ctx0" brushRef="#br0" timeOffset="155142.44">13446 3648 0,'0'0'0,"0"0"0,0 0 15,0 0-15,0 0 16,0 0 0,0 0-1,0 0-15,0 0 16,0 0-16,0 0 16,0 0-16,0 0 15,0 7 1,8 4-1,-2 1-15,0 1 16,3 1-16,-1-2 16,-2-1-1,4 3 1,-6-3-16,2-2 16,-6-5-16,0-4 15,0 0 1,0-7-16,4-6 15,0 4 1,2-3-16,0 0 16,5 4-16,0 8 15,2 0 1,4 0 0,-2 5-16,-3 2 15,4 3-15,1 2 16,-3 0-1,0 2-15,3 5 16,-5-7 0,-1 1-16,-3-5 15,1 2-15,1-7 16,-2 3 0,-1-1-16</inkml:trace>
  <inkml:trace contextRef="#ctx0" brushRef="#br0" timeOffset="156017.97">13717 3284 0,'0'0'0,"0"0"0,0 0 0,0 0 16,0 0 0,0 0-16,0 0 15,6 0-15,-2 5 16,7 8-1,-3-1 1,0 4-16,3 13 16,4 10-16,0 6 15,9 23 1,-4-10 0,1 5-16,-3-6 15,-1-6-15,0-9 16,-6-7-16,2 1 15,-5-14 1,-1-12 0,-2-10-16,-5 0 15,0-7-15,6-1 16,1-3 0,0 3-16,3-1 15,3 1 1,7 4-16,-3 4 15,2 0-15,5 0 16,-4 0 0,-4 4-1,-2 2-15,-3 2 16,-2-1-16,-9 5 16,0 6-1,-6-3-15,-1-2 16,-1-1-1,2-3-15,-1 0 16,2 0-16,-1-2 16,6-1-1,0-1 1,0 3-16,0-2 16,0 1-16</inkml:trace>
  <inkml:trace contextRef="#ctx0" brushRef="#br0" timeOffset="157005.06">14157 4066 0,'0'0'0,"0"0"0,0 0 15,0 0-15,-5 0 16,2 0 0,-6 0-16,3 0 15,-2 0-15,-1 0 16,-1 0 0,2 0-1,-2-7-15,-1-1 16,-1 0-16,1 1 15,2 1 1,6 6-16,3 0 16,0 0-1,0 0-15,0 0 16,0 0-16</inkml:trace>
  <inkml:trace contextRef="#ctx0" brushRef="#br0" timeOffset="158341.93">14206 3744 0,'0'0'0,"0"0"0,0 0 16,0 0-1,0 0-15,0 0 16,0 0-16,0 0 15,0 0 1,0 0 0,0 0-16,0 0 15,0 0-15,0 0 16,0 0 0,0 0-16,0 0 15,0 7 1,0 2-16,6 1 15,2 4-15,4 0 16,0 1 0,-1-3-1,5 0-15,-4-3 16,3-5-16,-2-4 16,-2 0-1,-4-4-15,3-2 16,2 0-1,-6 2-15,2 4 16,-3 0-16,0 0 16,0 0-1,1 0 1,1 9-16,-1 2 16,4 2-16,0 2 15,2 2 1,0-3-1,1 1-15,4 1 16,-1-4-16,0-2 16,6-5-16,-3-1 15,-2-4 1,4 0 0,-8-4-16,-5 0 15,-8-2-15,0-3 16,0 0-1,0-2-15,0-3 16,0 3 0,0 3-16,0-2 15,0 3 1,0 0-16,0 3 16,0 4-1,0 0-15,0 0 16,0 0-16,0 0 15,0 0 1,5 0-16,5 4 16,-3-4-1,-2 0-15,-5 0 16,0 0 0,0 0-16,0 0 15,7-6 1,-1-3-16,3 0 15,0-1-15,0 0 16,0 0 0,3 0-1,-2 4-15,0 0 16,2 2-16,2 4 16,0 0-1,6 0-15,5 0 16,0 0-1,-3 0-15,-3 4 16,-2 1-16,1 0 16</inkml:trace>
  <inkml:trace contextRef="#ctx0" brushRef="#br0" timeOffset="159080.2">14955 3763 0,'0'0'0,"0"0"16,0 0-1,0 0-15,0 0 16,0 0-16,0 0 15,0 6 1,0 0-16,0 1 16,0 0-1,0 0-15,0 0 16,0 0-16,0-2 16,0 4-1,0-5 1,0-4-16,0 0 15,0 0-15,0 0 16,0-5 0,7-4-16,-3 1 15,4 0 1,2 2-16,-1 6 16,3 0-16,-1 0 15,4 9 1,-4-1-1,-1 0-15,-2 4 16,4-3-16,-5 1 16,3 1-1,-4 1-15,3-5 16,-2 6 0,-1-8-16,1-5 15,-1 0-15,4 0 16,-2 0-1,-1 0 1,2 0-16</inkml:trace>
  <inkml:trace contextRef="#ctx0" brushRef="#br0" timeOffset="159860.74">15267 3820 0,'0'0'0,"0"0"15,0 0-15,0 0 16,0 0-1,0 0-15,0 0 16,0 0-16,0 0 16,5 0-1,1 0 1,0 0-16,2 0 16,-1 0-16,1 0 15,1 0 1,-1 0-16,-4-6 15,-4-1 1,0 2-16,0 1 16,0-3-16,0 7 15,0 0 1,0 0 0,0 0-16,0 5 15,0 2-15,0 7 16,0 2-1,0-1-15,5 2 16,2-1 0,1-1-16,5 3 15,-1-4 1,1-3-16,4 0 16,0 1-1,-4-5-15,2 1 16,4 0-16,-4-1 15,-1-3 1,3 2 0,-1 1-16,1-1 15,-2 0-15</inkml:trace>
  <inkml:trace contextRef="#ctx0" brushRef="#br0" timeOffset="160574.74">15820 3440 0,'0'0'0,"0"0"16,0 0-1,-5 0-15,0 0 16,-2 0-16,2 0 16,-1 0-1,1 0 1,-1 0-16,6 0 16,0 15-16,0 0 15,0 7 1,0 7-16,0 3 15,0 3 1,0 0-16,0 5 16,0-8-16,0-4 15,0-7 1,0 0 0,0-11-16,0-1 15,-6-5-15,-1-4 16,1 0-1,-4 0-15,-2 0 16,-1 0 0,-2 0-16,-5 0 15,0 0-15,5 0 16,4 7 0,3 0-1,8 2-15,0 4 16,8 10-16,1-4 15,6 0 1,3 1-16,6-4 16,-1-1-1,7 1-15,-5-3 16,-5-4-16,1-1 16,-8-1-1,-1 0 1,-3-2-16,-9 3 15,0-2-15,0 0 16</inkml:trace>
  <inkml:trace contextRef="#ctx0" brushRef="#br0" timeOffset="184089.71">14655 5011 0,'0'0'0,"5"0"0,3 0 0,-4 0 15,3 0 1,-2 0-16,0 0 16,-5 0-1,5 0-15,-5 0 16,0 0-1,0 0-15,0 0 16,0 0 0,0 0-16,0 0 15,0 0-15,0 0 16,0 0 0,0 0-1,0 0-15,0 0 16,0 0-16,0 0 15,0 0 1,0 0-16,0 0 16,0 0-1,0 0-15,0 0 16,0 0-16,-5 0 16,-5 0-1,-2 0 1,-1 0-16,-5 0 15,-9-6-15,-2 0 16,0-2 0,-6-1-16,2 0 15,4 1 1,-5 0-16,0 2 16,9 1-16,3 0 15,2 5 1,6-5-1,1 5-15,-3-4 16,0 4-16,2 0 16</inkml:trace>
  <inkml:trace contextRef="#ctx0" brushRef="#br0" timeOffset="185277.4">13335 4586 0,'0'0'0,"0"0"0,0 0 0,0 0 15,0 0-15,0 0 16,0 0-1,-6 0-15,0 0 16,0 0 0,0 0-16,-5-4 15,3 4 1,-2 0-16,-3 0 16,-6 0-1,3 0-15,-2 0 16,-1 0-16,-4 0 15,1 4 1,-2 2-16,-5 4 16,5-3-1,3 1-15,0 2 16,7-1-16,2 2 16,2 2-1,5 8 1,5-4-16,0-1 15,0 3-15,0-1 16,5-2 0,5 0-16,3 4 15,-3-5 1,-2-2-16,2-4 16,-3-1-1,2 0-15,-2 1 16,-1-4-1,-2 2-15,-4-2 16,6-1-16,-6 2 16,2 1-1,8 0 1,-5-2-16,4-5 16,0 0-16,-3 0 15</inkml:trace>
  <inkml:trace contextRef="#ctx0" brushRef="#br0" timeOffset="185821.74">13528 4627 0,'0'0'0,"0"0"0,0 0 0,0 0 15,0 0 1,0 0-1</inkml:trace>
  <inkml:trace contextRef="#ctx0" brushRef="#br0" timeOffset="186855.87">13541 4657 0,'0'0'0,"0"0"15,0 0-15,0 0 16,0 0 0,0 0-16,0 0 15,0 0-15,0 0 16,0 0-1,0 0 1,0 0-16,0 0 16,0 0-16,0 0 15,0 0 1,0 0-16,0 0 16,0 0-1,0 0-15,0 0 16,0 0-16,0 0 15,0 0 1,6 0 0,0 0-16,2 0 15,-1 0-15,0 0 16,2 8 0,-1-3-1,-2 0-15,2 2 16,-5 4-16,-3-2 15,0 3-15,0 3 16,0-4 0,0 1-1,0 0-15,-3-1 16,-2 2-16,0 0 16,-7 3-1,2-5-15,0 1 16,2 0-1,-2-1-15,0-1 16,-3 0-16,3-2 16,-2-3-1,0-5 1,0 0-16,1 0 16,1 0-16,-2 0 15,3 0 1,1 0-16,1 0 15,-1 0 1,1-8-16,-1 2 16,-2-6-16,3 2 15,0 1 1,1 2 0,1 0-16,5 1 15,0-1-15,0-2 16,0 3-1,0-1 1,0 3-16,0-2 16,0 2-16,0-2 15,0 1-15,0 5 16,0 0 0,0-4-1,0 4-15,0 0 16,0-7-16,0 7 15,0-3 1,0-3-16,0 6 16,0 0-1,0 0-15,6-6 16,-2 2-16,0 4 16,1 0-1,0-5 1,-5 5-16,0 0 15,7-6-15,-3 2 16,-4-3 0,0 1-16,0-2 15</inkml:trace>
  <inkml:trace contextRef="#ctx0" brushRef="#br0" timeOffset="192328.13">8511 16545 0,'0'0'0,"0"0"0,0 0 0,0 0 16,0 0-1,0 0 1,0 0-16,0 0 16,0 0-16,0 0 15,0 0-15,0 0 16,0 0 0,0 0-1,0 0-15,0 0 16,0 0-16,0 0 15,0 0 1,0 0 0,0 0-16,0 0 15,0 0-15,0 0 16,0 0-16,0 0 16,0 0-1,0 0 1,0 0-16,0 0 15,0 0-15,0 0 16,-6-7 0,-5-9-1,-8-10-15,-7-5 16,-11-15-16,-18-11 16,7 6-1,-2 0-15,3 6 16,6 6-1,5 10-15,0-3 16,11 9-16,6 10 16,6 3-1,6 10 1,7 0-16,0 7 16,7 9-16,8 7 15,10 9 1,4 10-16,5 7 15,5 6 1,2 6-16,6 7 16,-11-18-16,-7-7 15,-10-6 1,-7-12 0,-12-7-16,-4-14 15,-18-4-15,0-7 16,-7-8-1,-9-4-15,-3-4 16,-6-1 0,-3-2-16,-6-2 15,10 5-15,8 7 16,7 2 0,4 2-1,8 3-15,0 2 16,10 7-16,9 7 15,6 4-15,10 10 16,2 5 0,1 1-1,11 9-15,-10-7 16,-2-4-16,-3-3 16,-4-3-1,-11-5 1,0-6-16,-10-8 15,-7-8-15,-6-6 16,-8-5 0,-6-3-16,-2-2 15,-2 1 1,-10-9-16,15 12 16,3 2-16,9 7 15,2 3 1,10 8-1,7 8-15,11 14 16,5 5-16,5 2 16,0 0-1,-3-3-15,-1-5 16,-1-3 0,-6-1-16,-5-17 15,-9 0-15,-8-10 16,-1-5-1,-8-3 1,-10-10-16,10 2 16,0 6-16,3 1 15,2 3 1,7 3-16,2 2 16,12 5-1,12 6-15,10 0 16,6 6-16,15 4 15,6 2 1,9 0 0,22 6-16,-10-5 15,-4-2-15,-7-4 16,-8-7 0,-13-7-16,-12-12 15,-10-10 1,-16-12-16,-6 0 15,-2-1-15,-5 1 16,4 11 0,-1 3-1,0-3-15,10 15 16,0 10-16,9 5 16,7 14-1,4 6-15,14 13 16,-1-1-1,2 0-15,-1-4 16,-6-3-16,-1-6 16,-5-6-1,-1-9 1,-9-11-16,-5-3 16,-7-9-16,0-3 15,0 1 1,-3 0-16,-3-5 15,6 9 1,0 3-16,0 5 16,0 9-16,7 0 15,0 6 1,5 1 0,-2 0-16,-1-1 15,-1-1-15,-4-5 16,-4 0-1,0 0-15,-5-11 16,-2 0 0,-5-4-16,-4-2 15,-1 0 1,1 0-16,-3 1 16,1 4-1,7 12-15,4 4 16,7 11-16,0 2 15,0 1 1,0 5-16,0-8 16,-7-8-1,-5-7-15,-7-13 16,-8-6-16,-2-5 16,-11-11-1,7 9 1,7 3-16,1 8 15,6 15-15,3 10 16,0 15 0,3 15-16,6 7 15,-3 3 1,0 6-16,2-9 16,0-11-1,-2-10-15,-12-2 16,0-17-1,-2-7-15,-6-9 16,2-5-16,1 1 16,-1-1-1,-1 0-15,6 4 16,4 1 0,4 9-16,-1 0 15,8 0 1,-1 0-16,2 0 15</inkml:trace>
  <inkml:trace contextRef="#ctx0" brushRef="#br0" timeOffset="-117537.33">22323 9147 0,'0'0'0,"0"0"0,0 0 15,0 0 1,0 0-16,0 0 15,0 0-15,0 0 16,0 0-16,0 0 16,0 0-1,0 0 1,0 0-16,0 0 16,0 0-16,0 0 15,0 0 1,0 0-1,0 0-15,0 0 16,0 0-16,0 0 16,0 0-1,0 0-15,0 0 16,0-5 0,3-2-16,5 0 15,0-6-15,0 2 16,2-1-1,0-3 1,2-3-16,0 1 16,4 0-16,3-2 15,-2 3 1,6 1-16,0 1 16,0 0-1,4 2-15,1 0 16,10-2-16,-6 2 15,2 0 1,4 0 0,-1-3-16,0 1 15,3-2-15,7-2 16,-2 4 0,0-1-1,3 2-15,1 0 16,-3 4-16,0-1 15,17 0-15,-9 10 16,2 0 0,2 0-1,-1 0-15,-3 0 16,16 6-16,-17 1 16,7-2-1,-2 5-15,-5 1 16,0 1-1,0 1-15,7 12 16,-8-7-16,-2 1 16,2 3-1,0 4 1,-11-1-16,3 0 16,6 11-16,-9-5 15,1 6 1,2 5-16,-6 3 15,-3-5 1,0 5-16,0 7 16,-2-7-16,2 9 15,0 8 1,-2-1 0,-5-6-16,-3 1 15,5 23-15,-12-18 16,-4 9-1,-2 0-15,-2-6 16,-4-2 0,-1 6-16,-5 3 15,0-12-15,0 3 16,-5-4 0,-7-5-1,-2-2-15,-4 7 16,-1-10-16,-2-2 15,-5-1 1,-2 0-16,0-5 16,-1-2-1,-8 8-15,9-12 16,-8-2-16,1-3 16,0 0-1,2-2 1,-3-2-16,-8 4 15,4-4-15,0-2 16,3-3 0,-7-2-1,5-4-15,4-1 16,-17 7-16,8-8 16,-2-2-16,-1 0 15,2-4 1,-1 1-1,-4-1-15,-1 0 16,8-6-16,-4 5 16,3 0-1,1-5-15,3 0 16,-10 0 0,11 0-16,-5 0 15,0-6-15,2 0 16,2-1-1,0-1 1,-10-4-16,9 3 16,0-7-16,0 3 15,-3-1 1,4-1 0,4 0-16,-8-3 15,5-5-15,4 1 16,0-3-16,-1 1 15,6 2 1,0-3 0,-10-8-16,8 7 15,1-6-15,-4-3 16,1 3 0,6-1-1,-7-6-15,-1-6 16,6 9-16,2-2 15,1-4 1,2 3-16,4 3 16,0-1-1,-3-9-15,7 5 16,-1-2-16,1 2 16,1-2-1,3 1 1,-5-14-16,5 12 15,2-1-15,2 1 16,-1 1 0,7 5-16,3 2 15,0-6 1,0 9-16,0-4 16,0-1-16,0-2 15,0 5 1,0-1-1,0-13-15,0 11 16,0 2-16,0 2 16,0 2-1,0 8-15,3-2 16,6 1 0,-3 4-16,2 2 15,3 0-15,-1 1 16,-4 4-1,2 1 1,2-4-16,-4 4 16,1 3-16,-1 2 15,1 1 1,-4 0-16,3 1 16,-1-3-1,-5 4-15,0-3 16,0-2-16,0 2 15,0 1 1,0-3 0,0 3-16,0 0 15,0 1-15,0 2 16,0 4 0,0 0-16,0 0 15,0 0 1,0 0-16,0 0 15</inkml:trace>
  <inkml:trace contextRef="#ctx0" brushRef="#br0" timeOffset="-116292.55">23136 10797 0,'0'0'0,"0"0"0,0 0 16,0 0-16,0 0 16,0 0-1,0 0-15,0 0 16,0 0-16,0 0 15,0 8 1,0 4 0,0 4-16,0 9 15,-5 7-15,-6 24 16,-2 1 0,-12 17-1,-3 12-15,-9 14 16,2-5-16,-4-5 15,-5 22-15,10-29 16,2-3 0,8-14-1,0-7-15,4-15 16,7-3-16,-2 8 16,7-16-1,3 0 1,0-8-16,5-3 15</inkml:trace>
  <inkml:trace contextRef="#ctx0" brushRef="#br0" timeOffset="-115574.75">22917 12073 0,'0'0'0,"0"0"0,0 0 0,5 0 16,-1 0 0,-4 0-1,0 0-15,0 0 16,0 0-16,0 0 15,0 0 1,0 0 0,0 0-16,0 0 15,0 0-15,-6 0 16,-6 8 0,-4 5-16,-8 4 15,-7 1 1,-2 1-16,0 1 15,-14 6-15,13-7 16,3-2 0,5-4-1,4 0-15,4-4 16,-3 1-16,3-10 16,3 0-1,-7-10-15,1-9 16,3 3-1,-4 0-15,0-4 16,9 7-16,2 1 16,2 6-1,5 0 1,4 6-16,-5-4 16,5 4-16,0 0 15</inkml:trace>
  <inkml:trace contextRef="#ctx0" brushRef="#br0" timeOffset="-112105.49">20729 12962 0,'0'0'0,"0"0"0,0 0 0,0 0 16,0 0-1,0 0 1,0 0-16,0 0 16,0 0-16,0 0 15,0 0 1,0 0-1,0 0-15,0 0 16,0 0-16,0 7 16,0 1-16,0 6 15,7 6 1,-1 3 0,0 2-16,4 1 15,0 7-15,-2-8 16,2-2-1,2-6 1,-1-4-16,1-5 16,1-3-16,7-5 15,-6 0 1,2-9-16,0-4 16,-3-1-1,-2 3-15,1-1 16,0-4-16,-4 5 15,-1 2 1,0 2 0,-1 1-16,-1 6 15,-1 0-15,2 0 16,-1 0-16,2 7 16,0 4-1,3 3 1,2 1-16,6 5 15,-2-5-15,0-2 16,1 0 0,-2-3-1,5-3-15,-5-7 16,10 0-16,-5-11 16,0-4-1,-2-4-15,-1-6 16,-3 0-1,-1 1-15,1-4 16,-3 7-16,-2 6 16,-1 2-1,-1 13 1,2 0-16,-3 0 16,2 0-16</inkml:trace>
  <inkml:trace contextRef="#ctx0" brushRef="#br0" timeOffset="-111008.43">21982 13052 0,'0'0'0,"0"0"0,0 0 16,0 0-1,0 0-15,-6-6 16,1 0-16,-2-1 16,0 0-1,-3-1-15,-1 1 16,-4-4 0,0 5-16,-1-2 15,-5 3-15,-2 5 16,4 0-1,-3 0 1,-9 4-16,7 2 16,3 3-16,2 3 15,-1 3 1,8 1-16,-1 1 16,2 4-1,2-8-15,9 0 16,0-3-16,0-4 15,7-2 1,-2-4 0,8 0-16,-1 0 15,0-4-15,0-2 16,0-3 0,-2-1-16,-1-2 15,3-2 1,-4 2-16,-1 1 15,1 1-15,-4 2 16,3 3 0,-2 5-1,4 0-15,-5 8 16,4 4-16,-1 6 16,-1 3-1,3 2-15,-1 15 16,-2-9-1,4 0-15,-3-3 16,0-6-16,2-2 16,-3-1-1,0-4-15</inkml:trace>
  <inkml:trace contextRef="#ctx0" brushRef="#br0" timeOffset="-110554.96">22297 12707 0,'0'0'0,"0"0"0,0 0 15,0 0-15,0 0 16,0 0 0,0 0-1,0 6-15,0 3 16,0 5-16,0 5 15,0 5 1,0 15-16,0-2 16,0 6-1,0 4-15,-5-2 16,5-5-16,0-2 16,-3 6-1,3-13 1,0-6-16,0-4 15,0-3-15</inkml:trace>
  <inkml:trace contextRef="#ctx0" brushRef="#br0" timeOffset="-110123.27">22045 13095 0,'0'0'0,"0"0"0,0 0 16,0 0-16,0 0 15,0 0 1,0 0-16,0 0 15,0 0 1,7 0-16,1 0 16,2 0-16,3 0 15,6 0 1,5 0 0,0 0-16,2 0 15,-2 0-15,1-4 16,-4-2-1,6 0-15,-4 0 16,-5 1 0,2 5-16,-4 0 15,-2 0-15,2 0 16</inkml:trace>
  <inkml:trace contextRef="#ctx0" brushRef="#br0" timeOffset="-109569.61">22480 13043 0,'0'0'0,"0"0"0,0 0 16,6 0 0,-1 0-16,4 0 15,-1 0 1,2 0-16,1 0 16,0 0-16,6 0 15,-4 0 1,-1-6-1,-1-1-15,-3 0 16,1-1-16,-5 1 16,-4 0-1,0 7-15,0 0 16,-4 0 0,-4 0-16,4 0 15,-5 6-15,3 1 16,-1 2-1,5 5 1,2 3-16,0 1 16,0-1-16,0 1 15,6 5 1,2-7-16,2 0 16,2-5-1,0-1-15,-2 1 16,0-2-16</inkml:trace>
  <inkml:trace contextRef="#ctx0" brushRef="#br0" timeOffset="-109103.24">22882 12966 0,'0'0'0,"0"0"0,0 0 0,0 0 0,0 0 15,0 0-15,0 3 16,0 5 0,0 3-1,0 4-15,0 0 16,0 1-16,0 3 16,0-3-1,0 0-15,0-5 16,0 0-1,0-6-15,0-5 16,6 0-16,-6 0 16,0 0-1,4 0 1,3-5-16,1-2 16,3 1-16,5-2 15,-1 3 1,7-1-16,0 6 15,0 0 1,-4 0-16,8-6 16,-6 6-16,-4 0 15,-2 0 1</inkml:trace>
  <inkml:trace contextRef="#ctx0" brushRef="#br0" timeOffset="-107334.55">21856 13562 0,'0'0'0,"0"0"0,0 0 16,0 0-1,0 7 1,0 5-16,0 6 16,0 9-16,0 9 15,0 4 1,0 5-16,0 17 15,0-14 1,0-6-16,0-5 16,0-9-16,0-7 15,6-8 1,1 0 0,1-5-16,-4 3 15</inkml:trace>
  <inkml:trace contextRef="#ctx0" brushRef="#br0" timeOffset="-106935.79">22080 14043 0,'0'0'0,"0"0"0,0 0 0,0 0 16,0 0-16,0 0 15,0 0 1,0 0 0,0 0-16,-6 0 15,-2 4-15,-6 2 16,1 1-16,-5-1 16,-5 4-1,1-4 1,-1 0-16,-5-6 15,2 0-15,-3-5 16,-8-3 0,-5-7-1,2 2-15,5-1 16,3 3-16,5 1 16,10 6-1,4 4-15,-3 0 16,5 0-1,3 0-15</inkml:trace>
  <inkml:trace contextRef="#ctx0" brushRef="#br0" timeOffset="-106180.86">21215 14580 0,'0'0'0,"0"0"16,0 0-16,0 0 16,0 0-1,-6 0-15,1 0 16,-2 0-16,-2 0 16,-7-4-1,3 4 1,-3 0-16,1 0 15,0 4-15,4 3 16,0 8 0,8 2-16,3 11 15,0 2 1,11 11-16,1-3 16,1 2-16,3 11 15,-5-13 1,-2-1-1,-3-3-15,-6-5 16,-4-6-16,-5-2 16,-7 0-1,3-5 1,-3-5-16,-2-2 16,1-2-16,1-2 15,2-5-15,4 0 16,5 0-1,-4 0-15</inkml:trace>
  <inkml:trace contextRef="#ctx0" brushRef="#br0" timeOffset="-105809.79">21501 14308 0,'0'0'0,"0"0"16,0 0-16,0 0 15,0 0 1,0 0-16,0 7 15,0 8-15,0 12 16,0 18 0,0 17-1,0 22-15,0-2 16,0 7-16,0 10 16,0-26-1,0-15-15,12-16 16,-1-4-1,0-7-15</inkml:trace>
  <inkml:trace contextRef="#ctx0" brushRef="#br0" timeOffset="-105466.45">21668 14761 0,'0'0'0,"0"0"16,0 0 0,0 0-16,-8 0 15,-9-7-15,2 3 16,-3-1-1,0 0-15,-4 5 16,2 0 0,0 0-16,-3 0 15,6 0-15,6 0 16,6 0 0,0 0-1,2 0-15</inkml:trace>
  <inkml:trace contextRef="#ctx0" brushRef="#br0" timeOffset="-104772.14">21702 14927 0,'0'0'0,"0"0"0,0 0 15,0 0 1,0 0-1,0 0-15,0 0 16,0 0-16,0 0 16,4 0-1,3 0 1,1 0-16,1 0 16,7-6-16,-1-2 15,6-1-15,-2-3 16,2-1-1,-2 0 1,0-3-16,0 0 16,-8 1-16,-5 0 15,-6 3 1,0 3-16,0 5 16,-6 4-1,-7 0-15,1 4 16,-3 4-16,1 5 15,3 5 1,2 3 0,-2 5-16,3 3 15,8-4-15,0-1 16,0-5 0,7-2-1,-1-6-15,4 3 16,0-7-16,4-3 15,-2-4-15,5 0 16,-2 0 0,-2 0-16</inkml:trace>
  <inkml:trace contextRef="#ctx0" brushRef="#br0" timeOffset="-104132.95">22503 14852 0,'0'0'0,"0"0"0,0-5 16,0-1-1,0-2-15,-3-2 16,-3 2-16,-4 1 16,-2-3-1,-4 4-15,2 1 16,-6 5 0,-9 0-16,0 0 15,1 5-15,-3 7 16,5 5-1,3-1 1,0 19-16,11-7 16,2-1-16,10-4 15,0-5 1,0-7-16,9-11 16,1 0-1,1-7-15,4-4 16,-3-3-16,0 1 15,-1 2 1,0-1 0,0 1-16,-3 11 15,-1 0-15,1 7 16,-4 5 0,2 4-16,-1 7 15,3 7 1,-5-3-16,5-1 15,-2-1-15,5-6 16,-3-4 0,1 0-16</inkml:trace>
  <inkml:trace contextRef="#ctx0" brushRef="#br0" timeOffset="-103435.14">22646 14904 0,'0'0'0,"0"0"0,0 5 16,0 5-16,0 6 15,0 1 1,0-2-16,0 1 16,0-3-16,0-2 15,0-3 1,0-4 0,0-4-16,0-8 15,0-4-15,0-6 16,0-1-1,0-5-15,10-6 16,-5 9 0,2 3-16,4 8 15,1 10-15,-3 0 16,2 8 0,1 5-1,-1 3-15,-3-1 16,1 1-16,-1-6 15,-3 2 1,6-8-16,-4-4 16,-1 0-1,4-8-15,-2-4 16,2-4-16,2-3 16,4-6-1,0 6 1,3 4-16,3 6 15,-1 9-15,-3 0 16,1 9 0,4 8-16,-5-2 15,-1 5 1,-2 0-16,-3 0 16,-1-2-16,-3-4 15,2 3 1,-1-2-1,0-2-15</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00.544"/>
    </inkml:context>
    <inkml:brush xml:id="br0">
      <inkml:brushProperty name="width" value="0.05" units="cm"/>
      <inkml:brushProperty name="height" value="0.05" units="cm"/>
      <inkml:brushProperty name="color" value="#E71224"/>
    </inkml:brush>
  </inkml:definitions>
  <inkml:trace contextRef="#ctx0" brushRef="#br0">324 0 24575,'-2'41'0,"-3"1"0,-17 76 0,-2 7 0,-4 144 0,12-111 0,-33 508 0,37-470 0,-77 638 0,72-703 0,-16 168 0,7 355 0,27-502-1365,-1-126-5461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01.379"/>
    </inkml:context>
    <inkml:brush xml:id="br0">
      <inkml:brushProperty name="width" value="0.05" units="cm"/>
      <inkml:brushProperty name="height" value="0.05" units="cm"/>
      <inkml:brushProperty name="color" value="#E71224"/>
    </inkml:brush>
  </inkml:definitions>
  <inkml:trace contextRef="#ctx0" brushRef="#br0">784 0 24575,'0'0'0,"0"0"0,0 0 0,0 0 0,0 0 0,0 0 0,0 0 0,0 0 0,0 0 0,-11 19 0,-104 148 0,83-125 0,-71 68 0,91-98 0,-2-1 0,1 0 0,-1-1 0,-1 0 0,0-2 0,-30 14 0,36-18 0,0-1 0,0-1 0,-1 0 0,1 0 0,-1-1 0,1 0 0,-1 0 0,0-1 0,1 0 0,-1-1 0,0 0 0,1-1 0,-19-5 0,14 2 17,0-1 0,0-1 0,1 0 1,0-1-1,1 0 0,-20-17 0,4-1-760,-35-41 1,22 20-6084</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03.325"/>
    </inkml:context>
    <inkml:brush xml:id="br0">
      <inkml:brushProperty name="width" value="0.05" units="cm"/>
      <inkml:brushProperty name="height" value="0.05" units="cm"/>
      <inkml:brushProperty name="color" value="#E71224"/>
    </inkml:brush>
  </inkml:definitions>
  <inkml:trace contextRef="#ctx0" brushRef="#br0">421 0 24575,'0'0'0,"-6"0"0,18 1 0,0 0 0,0 1 0,0 0 0,0 1 0,-1 0 0,1 1 0,-1 0 0,0 1 0,0 0 0,-1 1 0,0 0 0,0 1 0,0 0 0,14 14 0,-7-5 0,-1 0 0,0 2 0,-1 0 0,-1 1 0,-1 0 0,17 34 0,-21-33 0,-1 0 0,-1 0 0,0 0 0,-2 1 0,0 0 0,-1 0 0,-1 1 0,-2-1 0,0 0 0,-1 1 0,-1-1 0,0 1 0,-9 36 0,3-31 0,-1 0 0,-2 0 0,0-1 0,-2-1 0,0 0 0,-2-1 0,-1 0 0,-1-1 0,0 0 0,-23 22 0,22-27 0,-2-1 0,1-1 0,-2 0 0,0-1 0,-1-1 0,-1-1 0,0-1 0,0-1 0,-32 10 0,40-16 0,1-1 0,-1-1 0,0 0 0,0-1 0,0 0 0,0-1 0,-1-1 0,1 0 0,0-1 0,0-1 0,0 0 0,0 0 0,0-2 0,0 0 0,1 0 0,0-2 0,-22-11 0,27 13 0,0-2 0,0 1 0,1-1 0,-1 0 0,2-1 0,-1 1 0,1-1 0,-9-13 0,13 17 0,0 0 0,0 0 0,1 0 0,-1 0 0,1-1 0,0 1 0,-1-1 0,2 1 0,-1-1 0,0 1 0,1-1 0,-1 1 0,1-1 0,0 0 0,0 1 0,1-1 0,-1 0 0,1 1 0,0-1 0,0 1 0,0-1 0,0 1 0,0 0 0,4-7 0,-1 5 0,-1 1 0,1-1 0,0 1 0,0 0 0,0 0 0,0 0 0,1 0 0,6-4 0,2 1 0,0 0 0,19-7 0,10 0-682,85-17-1,-44 16-6143</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04.396"/>
    </inkml:context>
    <inkml:brush xml:id="br0">
      <inkml:brushProperty name="width" value="0.05" units="cm"/>
      <inkml:brushProperty name="height" value="0.05" units="cm"/>
      <inkml:brushProperty name="color" value="#E71224"/>
    </inkml:brush>
  </inkml:definitions>
  <inkml:trace contextRef="#ctx0" brushRef="#br0">240 1 24575,'-17'15'0,"-4"4"0,1 1 0,0 1 0,2 1 0,1 0 0,1 2 0,0-1 0,2 2 0,1 0 0,1 1 0,1 0 0,2 1 0,0 0 0,-5 30 0,9-29-170,1 0-1,2 0 0,0 0 1,2 0-1,1 0 0,2 1 1,10 49-1,-2-39-6655</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04.926"/>
    </inkml:context>
    <inkml:brush xml:id="br0">
      <inkml:brushProperty name="width" value="0.05" units="cm"/>
      <inkml:brushProperty name="height" value="0.05" units="cm"/>
      <inkml:brushProperty name="color" value="#E71224"/>
    </inkml:brush>
  </inkml:definitions>
  <inkml:trace contextRef="#ctx0" brushRef="#br0">0 0 24575,'1'2'0,"-1"-1"0,1 1 0,0-1 0,0 1 0,-1-1 0,1 0 0,0 1 0,1-1 0,0 2 0,3 3 0,139 216 132,-41-59-1629,-83-134-5329</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05.595"/>
    </inkml:context>
    <inkml:brush xml:id="br0">
      <inkml:brushProperty name="width" value="0.05" units="cm"/>
      <inkml:brushProperty name="height" value="0.05" units="cm"/>
      <inkml:brushProperty name="color" value="#E71224"/>
    </inkml:brush>
  </inkml:definitions>
  <inkml:trace contextRef="#ctx0" brushRef="#br0">0 0 24575,'2'22'0,"-3"36"0,0-40 0,1 0 0,1-1 0,3 22 0,-3-33 0,0-1 0,1 1 0,0 0 0,0-1 0,0 1 0,1-1 0,0 1 0,0-1 0,0 0 0,1 0 0,-1-1 0,1 1 0,7 5 0,-1-2 15,0 0 0,1-1 0,-1 0 0,2-1 0,-1 0 0,1-1 0,17 5 0,-7-3-386,1-2-1,0 0 1,26 1 0,-26-4-6455</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09.418"/>
    </inkml:context>
    <inkml:brush xml:id="br0">
      <inkml:brushProperty name="width" value="0.05" units="cm"/>
      <inkml:brushProperty name="height" value="0.05" units="cm"/>
      <inkml:brushProperty name="color" value="#E71224"/>
    </inkml:brush>
  </inkml:definitions>
  <inkml:trace contextRef="#ctx0" brushRef="#br0">1208 1 24575,'-2'0'0,"-1"0"0,1 1 0,-1-1 0,1 0 0,-1 0 0,1 0 0,-3-1 0,-1 1 0,4 0 0,1 1 0,0 0 0,0 0 0,0 0 0,-1 0 0,1 0 0,0 0 0,0 1 0,0-1 0,1 0 0,-1 0 0,0 1 0,0-1 0,1 0 0,-2 4 0,0-1 0,-34 68 0,-56 97 0,78-146 0,-2 0 0,0-2 0,-2 0 0,-39 37 0,52-53 0,-1-1 0,1 0 0,-1 0 0,0 0 0,0-1 0,-1 0 0,1 0 0,-1 0 0,-10 2 0,12-4 0,1-1 0,0 1 0,-1-1 0,1 0 0,0 0 0,-1-1 0,1 1 0,0-1 0,0 0 0,-1 0 0,1 0 0,0-1 0,0 1 0,0-1 0,0 0 0,-5-4 0,1 0 0,0-1 0,0 1 0,-9-13 0,11 12 0,0 0 0,0 1 0,-1 0 0,-12-9 0,18 15 0,0 0 0,0-1 0,0 1 0,0-1 0,1 1 0,-1 0 0,0 0 0,0 0 0,0 0 0,0-1 0,0 1 0,0 0 0,0 0 0,0 1 0,1-1 0,-1 0 0,0 0 0,0 0 0,0 1 0,0-1 0,0 0 0,1 1 0,-1-1 0,0 0 0,0 1 0,0-1 0,1 1 0,-1 0 0,0-1 0,1 1 0,-1 0 0,0 0 0,-3 4 0,1 0 0,-1 0 0,2 0 0,-4 6 0,4-8 0,-28 60 0,11-21 0,-30 49 0,42-79 0,-1-1 0,-1 0 0,1 0 0,-2-1 0,1 0 0,-1-1 0,-1 0 0,-19 12 0,24-17 0,0-1 0,-1 0 0,0 0 0,1 0 0,-1-1 0,0 0 0,0-1 0,0 1 0,-1-1 0,1-1 0,0 1 0,0-1 0,-1 0 0,1-1 0,-10-1 0,9-1 0,-1 1 0,0-1 0,1-1 0,-1 1 0,1-1 0,0-1 0,1 0 0,-1 0 0,1 0 0,0-1 0,-12-12 0,3 0 0,1-2 0,0 1 0,2-2 0,0 0 0,-18-41 0,-34-120 0,41 92 0,21 74 0,0 0 0,1 0 0,1-29 0,1 38-1365</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22.193"/>
    </inkml:context>
    <inkml:brush xml:id="br0">
      <inkml:brushProperty name="width" value="0.05" units="cm"/>
      <inkml:brushProperty name="height" value="0.05" units="cm"/>
      <inkml:brushProperty name="color" value="#E71224"/>
    </inkml:brush>
  </inkml:definitions>
  <inkml:trace contextRef="#ctx0" brushRef="#br0">1 0 24575,'0'0'0,"0"0"0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24.615"/>
    </inkml:context>
    <inkml:brush xml:id="br0">
      <inkml:brushProperty name="width" value="0.05" units="cm"/>
      <inkml:brushProperty name="height" value="0.05" units="cm"/>
      <inkml:brushProperty name="color" value="#E71224"/>
    </inkml:brush>
  </inkml:definitions>
  <inkml:trace contextRef="#ctx0" brushRef="#br0">442 97 24575,'35'-1'0,"-1"-2"0,1-1 0,47-12 0,140-21 0,-95 19 0,-63 9 0,76 0 0,65 11 0,-146-1 0,5 2 0,0 2 0,-1 4 0,0 2 0,70 23 0,-32-2 0,165 80 0,-164-62 0,-2 4 0,180 131 0,-234-148 0,-2 1 0,-1 2 0,-2 3 0,-2 1 0,-1 1 0,-3 2 0,45 80 0,-12 12 0,-55-106 0,0 1 0,9 45 0,-19-66 0,-1 1 0,0 0 0,-1 0 0,0 0 0,-2 0 0,1 0 0,-2 0 0,0 0 0,0 0 0,-1-1 0,-1 1 0,0-1 0,-1 1 0,-1-2 0,0 1 0,0 0 0,-1-1 0,-16 20 0,-7 6 0,-2-1 0,-2-2 0,-72 59 0,52-54 0,-2-1 0,-75 37 0,77-49 0,0-4 0,-1-1 0,-87 21 0,62-26 0,-162 15 0,-263-24 0,405-15 0,1-4 0,0-5 0,-101-29 0,105 18 0,0-4 0,-122-59 0,183 72 0,2-1 0,1-2 0,0-1 0,2-2 0,0-1 0,2-1 0,-26-31 0,17 12 0,2-1 0,2-2 0,-50-102 0,59 103 0,-52-115 0,59 121 0,-23-85 0,32 88 0,2-1 0,1 1 0,3-1 0,1 0 0,5-46 0,-2 64 0,1 1 0,1-1 0,0 1 0,15-32 0,41-74 0,-47 98 0,-2 7 0,0 0 0,2 0 0,16-19 0,-20 29 0,0 0 0,1 0 0,0 2 0,0-1 0,1 1 0,17-9 0,-24 15-195,1 0 0,-1 1 0,1 0 0,0 0 0,-1 1 0,9-2 0,0 2-6631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28.446"/>
    </inkml:context>
    <inkml:brush xml:id="br0">
      <inkml:brushProperty name="width" value="0.05" units="cm"/>
      <inkml:brushProperty name="height" value="0.05" units="cm"/>
      <inkml:brushProperty name="color" value="#E71224"/>
    </inkml:brush>
  </inkml:definitions>
  <inkml:trace contextRef="#ctx0" brushRef="#br0">0 747 24575,'23'-1'0,"-1"-1"0,1-1 0,-1-1 0,0-1 0,-1-1 0,37-15 0,119-66 0,-169 83 0,370-235 0,-24-34 0,-327 250-682,39-39-1,-52 45-6143</inkml:trace>
</inkml:ink>
</file>

<file path=ppt/ink/ink4.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25:11.921"/>
    </inkml:context>
    <inkml:brush xml:id="br0">
      <inkml:brushProperty name="width" value="0.05292" units="cm"/>
      <inkml:brushProperty name="height" value="0.05292" units="cm"/>
      <inkml:brushProperty name="color" value="#FF0000"/>
    </inkml:brush>
  </inkml:definitions>
  <inkml:trace contextRef="#ctx0" brushRef="#br0">2379 7313 0,'0'0'0,"0"0"0,0 0 0,0 0 16,0 0-16,0 0 15,0 0 1,0 0-16,0-7 16,-4 1-1,-9-7-15,-5-7 16,-15-9-16,-4-3 15,-15-20 1,-25-16 0,5 7-16,-7-3 15,0-1-15,10 12 16,12 10 0,7 6-16,-5-4 15,22 15 1,6 3-16,7 6 15,5 5-15,7 4 16,-1 8 0,-1 0-1,3 0-15,0 0 16</inkml:trace>
  <inkml:trace contextRef="#ctx0" brushRef="#br0" timeOffset="61096.85">1544 3756 0,'0'0'0,"0"0"0,0 0 0,0 0 16,0 0-16,0 0 15,0 0 1,0 0-16,0 0 16,0 0-1,0 0-15,0-5 16,6-2-16,1 0 16,3-5-1,5-2 1,3-1-16,7-2 15,6-3-15,5-5 16,3-2 0,2-2-16,22-15 15,-6 8 1,2-3-16,12 0 16,2-4-16,-1 5 15,39-9 1,-14 14-1,-1 1-15,12 1 16,5-3-16,-4 1 16,-1 4-1,30-2-15,-19 9 16,-1 4 0,5 3-16,12 2 15,-18 0-15,6 3 16,26 3-1,-28 3 1,11 4-16,-7 0 16,5 0-16,2 4 15,11 3 1,14 7-16,-6 1 16,1-1-1,17 5-15,-10 1 16,-19-6-16,6-1 15,34-2 1,-43-2 0,8-1-16,8 16 15,-17-4-15,1-1 16,34 1 0,-44-1-1,9-3-15,-4 3 16,-1 3-16,-6 2 15,-3 3-15,18 8 16,-24-6 0,-7 5-1,-1 9-15,-1 5 16,-21-3-16,-4 3 16,13 11-1,-30-10 1,-8-1-16,-10 9 15,-7 2-15,-7-6 16,-5 3-16,-6 9 16,-9-13-1,-13 9 1,-6-4-16,-5-2 16,-11-6-16,-1 1 15,-17 15 1,2-16-1,-10-1-15,-16 6 16,-3-1-16,-3-7 16,-12 4-1,-20 0-15,8-10 16,-7-1 0,-17 0-16,-1-6 15,5-5-15,-38 8 16,27-9-1,0-5 1,-17-1-16,-6 0 16,10-5-16,-5-2 15,-34-2 1,37-4-16,-16 3 16,-6-4-1,-15-7-15,18 0 16,-13 0-16,-19 0 15,29 0 1,-12 0 0,-9 0-16,-6 0 15,25-5-15,-3-1 16,-36 6 0,47-7-16,-12-4 15,-3-1 1,-6 0-16,25 1 15,-20 0-15,-8-7 16,30 2 0,-7-1-1,0-4-15,17-2 16,5-3-16,-21-6 16,40-5-1,7-4-15,-2-2 16,-4-11-1,12 2-15,12 1 16,-28-27-16,32 13 16,13 1-1,5 3 1,18-2-16,20 7 16,19-10-16,33-12 15,27 11 1,34-3-16,12 6 15,12 1 1,-19 13-16,-18 10 16</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45.298"/>
    </inkml:context>
    <inkml:brush xml:id="br0">
      <inkml:brushProperty name="width" value="0.05" units="cm"/>
      <inkml:brushProperty name="height" value="0.05" units="cm"/>
      <inkml:brushProperty name="color" value="#E71224"/>
    </inkml:brush>
  </inkml:definitions>
  <inkml:trace contextRef="#ctx0" brushRef="#br0">91 548 24575,'-9'-13'0,"7"8"0,0-1 0,0 0 0,1 0 0,0 0 0,0 0 0,0 0 0,1 0 0,0 0 0,0 0 0,0 0 0,2-8 0,0 5 0,1-1 0,0 1 0,0 0 0,1 0 0,0 0 0,7-11 0,5-4 0,1 2 0,2 0 0,37-35 0,-29 32 0,1 2 0,1 1 0,1 1 0,1 1 0,62-28 0,-49 30 0,0 1 0,1 3 0,1 2 0,51-7 0,-26 10 0,0 4 0,1 3 0,-1 3 0,0 2 0,0 5 0,77 16 0,-61-3 0,-1 3 0,-2 4 0,0 4 0,-2 3 0,92 54 0,-89-38 0,-3 4 0,-2 3 0,-2 3 0,102 107 0,-144-130 0,-1 1 0,-2 2 0,-2 2 0,41 75 0,-58-89 0,0 1 0,-2 0 0,-1 1 0,-2 0 0,-1 1 0,-1 0 0,-2 0 0,2 54 0,-8-38 0,-2-1 0,-2 0 0,-2 0 0,-3 0 0,-1-1 0,-2 0 0,-2-1 0,-3-1 0,-28 55 0,14-42 0,-2-1 0,-2-2 0,-3-1 0,-2-2 0,-2-2 0,-62 54 0,41-49 0,-2-2 0,-2-4 0,-129 68 0,109-72 0,-3-5 0,-176 52 0,190-71 0,0-4 0,-1-3 0,0-3 0,0-4 0,-1-3 0,0-4 0,0-3 0,-100-19 0,146 17 0,0-2 0,0-2 0,1-1 0,0-1 0,-33-19 0,45 20 0,1-1 0,-1-1 0,2-1 0,0-1 0,1 0 0,1-1 0,0-1 0,-20-28 0,17 16 0,1 0 0,2-2 0,1 0 0,1 0 0,-18-67 0,13 19 0,-13-114 0,16 2-1021,12-311-1,13 318-5126</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50.058"/>
    </inkml:context>
    <inkml:brush xml:id="br0">
      <inkml:brushProperty name="width" value="0.05" units="cm"/>
      <inkml:brushProperty name="height" value="0.05" units="cm"/>
      <inkml:brushProperty name="color" value="#E71224"/>
    </inkml:brush>
  </inkml:definitions>
  <inkml:trace contextRef="#ctx0" brushRef="#br0">0 1 24575,'0'17'0,"3"84"0,4 1 0,29 149 0,48 130 0,-79-354-455,-1-1 0,1 29 0,-5-37-6371</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50.712"/>
    </inkml:context>
    <inkml:brush xml:id="br0">
      <inkml:brushProperty name="width" value="0.05" units="cm"/>
      <inkml:brushProperty name="height" value="0.05" units="cm"/>
      <inkml:brushProperty name="color" value="#E71224"/>
    </inkml:brush>
  </inkml:definitions>
  <inkml:trace contextRef="#ctx0" brushRef="#br0">553 103 24575,'-1'0'0,"-1"1"0,0-1 0,1 0 0,-1 0 0,1 0 0,-1 0 0,1-1 0,-1 1 0,1 0 0,-4-2 0,0 1 0,-198-43 0,46 7 0,116 30 0,-76-5 0,108 13-1365</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51.313"/>
    </inkml:context>
    <inkml:brush xml:id="br0">
      <inkml:brushProperty name="width" value="0.05" units="cm"/>
      <inkml:brushProperty name="height" value="0.05" units="cm"/>
      <inkml:brushProperty name="color" value="#E71224"/>
    </inkml:brush>
  </inkml:definitions>
  <inkml:trace contextRef="#ctx0" brushRef="#br0">0 1 24575,'4'85'67,"22"122"-1,1 34-1564,-26-210-5328</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51.905"/>
    </inkml:context>
    <inkml:brush xml:id="br0">
      <inkml:brushProperty name="width" value="0.05" units="cm"/>
      <inkml:brushProperty name="height" value="0.05" units="cm"/>
      <inkml:brushProperty name="color" value="#E71224"/>
    </inkml:brush>
  </inkml:definitions>
  <inkml:trace contextRef="#ctx0" brushRef="#br0">14 1 24575,'0'0'0,"0"0"0,-6 139 0,-1-22 0,6 155-1365,1-249-5461</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52.513"/>
    </inkml:context>
    <inkml:brush xml:id="br0">
      <inkml:brushProperty name="width" value="0.05" units="cm"/>
      <inkml:brushProperty name="height" value="0.05" units="cm"/>
      <inkml:brushProperty name="color" value="#E71224"/>
    </inkml:brush>
  </inkml:definitions>
  <inkml:trace contextRef="#ctx0" brushRef="#br0">224 72 24575,'-15'-2'0,"1"0"0,-1-1 0,1 0 0,0-1 0,0-1 0,-24-11 0,8 4 0,-19-7-1365,28 13-5461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54.164"/>
    </inkml:context>
    <inkml:brush xml:id="br0">
      <inkml:brushProperty name="width" value="0.05" units="cm"/>
      <inkml:brushProperty name="height" value="0.05" units="cm"/>
      <inkml:brushProperty name="color" value="#E71224"/>
    </inkml:brush>
  </inkml:definitions>
  <inkml:trace contextRef="#ctx0" brushRef="#br0">0 0 24575,'0'2'0,"1"1"0,-1-1 0,0 0 0,1 0 0,0 0 0,-1 0 0,1 1 0,0-1 0,0 0 0,2 2 0,1 6 0,124 396 0,-118-367-682,4 48-1,-11-60-6143</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54.677"/>
    </inkml:context>
    <inkml:brush xml:id="br0">
      <inkml:brushProperty name="width" value="0.05" units="cm"/>
      <inkml:brushProperty name="height" value="0.05" units="cm"/>
      <inkml:brushProperty name="color" value="#E71224"/>
    </inkml:brush>
  </inkml:definitions>
  <inkml:trace contextRef="#ctx0" brushRef="#br0">424 1 24575,'0'0'0,"0"0"0,-6 9 0,1-4 0,-1 0 0,0 0 0,0-1 0,-1 0 0,1 0 0,-1 0 0,1-1 0,-1 0 0,-14 4 0,-4 0 0,-38 4 0,-156 11-1365,186-20-5461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8:55.456"/>
    </inkml:context>
    <inkml:brush xml:id="br0">
      <inkml:brushProperty name="width" value="0.05" units="cm"/>
      <inkml:brushProperty name="height" value="0.05" units="cm"/>
      <inkml:brushProperty name="color" value="#E71224"/>
    </inkml:brush>
  </inkml:definitions>
  <inkml:trace contextRef="#ctx0" brushRef="#br0">2 0 24575,'0'0'0,"0"0"0,0 0 0,0 0 0,0 12 0,-1 17 0,0-16 0,1 1 0,0 0 0,1 0 0,1-1 0,3 15 0,-4-24 0,0-1 0,0 1 0,0-1 0,1 0 0,0 0 0,-1 0 0,1 0 0,0 0 0,1 0 0,-1 0 0,0-1 0,1 1 0,-1-1 0,1 0 0,0 0 0,0 0 0,0 0 0,0 0 0,0 0 0,0-1 0,1 1 0,-1-1 0,0 0 0,7 1 0,63 10 0,17 3 0,-3 9-1365,-49-12-5461</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02.588"/>
    </inkml:context>
    <inkml:brush xml:id="br0">
      <inkml:brushProperty name="width" value="0.05" units="cm"/>
      <inkml:brushProperty name="height" value="0.05" units="cm"/>
      <inkml:brushProperty name="color" value="#E71224"/>
    </inkml:brush>
  </inkml:definitions>
  <inkml:trace contextRef="#ctx0" brushRef="#br0">2 0 24575,'-1'4'0,"1"-1"0,0 1 0,-1-1 0,1 1 0,1 5 0,0 4 0,-2 195 0,2 238 0,0-388-682,10 61-1,-6-85-6143</inkml:trace>
</inkml:ink>
</file>

<file path=ppt/ink/ink5.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26:32.551"/>
    </inkml:context>
    <inkml:brush xml:id="br0">
      <inkml:brushProperty name="width" value="0.05292" units="cm"/>
      <inkml:brushProperty name="height" value="0.05292" units="cm"/>
      <inkml:brushProperty name="color" value="#FF0000"/>
    </inkml:brush>
  </inkml:definitions>
  <inkml:trace contextRef="#ctx0" brushRef="#br0">15895 2703 0,'0'0'0,"0"0"16,0 0 0,0 0-16,0 0 15,0 0-15,0 0 16,0 0-1,0 0 1,0 0-16,0 0 16,0 0-16,0 6 15,0-1 1,0-5-16,0 0 16,0 0-1,0 0-15,0 0 16,5 0-16,1 0 15,4 0 1,3-8-16,-1-1 16,9-4-1,-2-4-15,4-4 16,-1 0 0,1-1-16,7-7 15,-9 8 1,-2 3-16,2 0 15,-5 4-15,1 5 16,1 3 0,2 6-1,1 4-15,-5 6 16,1-3-16,-4 1 16</inkml:trace>
  <inkml:trace contextRef="#ctx0" brushRef="#br0" timeOffset="1519.77">18387 2821 0,'0'0'0,"0"0"0,0 0 0,0 0 16,0 0-16,0 0 16,0 0-1,0 0 1,0 0-16,0 0 16,0 0-16,0 0 15,0 0 1,0 0-16,0 0 15,0 0 1,0-4-16,0-4 16,4 0-16,3-2 15,3-6 1,6 0 0,-1-3-16,6-5 15,8-14-15,1 0 16,1-2-1,3-4 1,2 2-16,-2 6 16,0 4-16,2-3 15,-3 16-15,-5 19 16,-9 0 0,1 0-1,-6 0-15</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02.118"/>
    </inkml:context>
    <inkml:brush xml:id="br0">
      <inkml:brushProperty name="width" value="0.05" units="cm"/>
      <inkml:brushProperty name="height" value="0.05" units="cm"/>
      <inkml:brushProperty name="color" value="#E71224"/>
    </inkml:brush>
  </inkml:definitions>
  <inkml:trace contextRef="#ctx0" brushRef="#br0">0 1 24575,'1'5'0,"0"0"0,-1 0 0,0 0 0,0 8 0,0 11 0,7 21 0,2-1 0,26 78 0,-10-38 0,5 41 0,-30-125 0,0 0 0,1 0 0,-1 0 0,0 0 0,0-1 0,0 1 0,0 0 0,0 0 0,0 0 0,0 0 0,1 0 0,-1 0 0,0-1 0,0 1 0,0 0 0,0 0 0,1 0 0,-1 0 0,0 0 0,0 0 0,0 0 0,0 0 0,1 0 0,-1 0 0,0 0 0,0 0 0,0 0 0,1 0 0,-1 0 0,0 0 0,0 0 0,0 0 0,0 0 0,1 0 0,-1 0 0,0 0 0,0 0 0,0 0 0,0 0 0,1 0 0,-1 0 0,0 1 0,0-1 0,0 0 0,0 0 0,0 0 0,1 0 0,-1 0 0,0 0 0,0 1 0,0-1 0,0 0 0,0 0 0,0 0 0,0 0 0,0 1 0,0-1 0,1 0 0,-1 0 0,0 0 0,0 1 0,0-1 0,0 0 0,7-18 0,-5 13 0,4-13 0,2 1 0,0 0 0,0 0 0,2 1 0,0 0 0,16-17 0,-22 28 0,0 0 0,1 1 0,0 0 0,0 0 0,0 1 0,0-1 0,0 1 0,1 0 0,10-4 0,-11 6 0,-1 0 0,1 0 0,0 0 0,-1 1 0,1-1 0,0 1 0,0 0 0,-1 1 0,1-1 0,0 1 0,-1 0 0,1 0 0,-1 0 0,8 4 0,-4-1 0,1 1 0,-1 0 0,0 0 0,-1 1 0,1 0 0,-1 1 0,-1-1 0,1 1 0,-1 0 0,0 1 0,-1 0 0,0 0 0,6 11 0,3 10 0,-1 0 0,15 51 0,-10-16-273,-3 1 0,-3 1 0,-2 0 0,1 88 0,-11-115-6553</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03.023"/>
    </inkml:context>
    <inkml:brush xml:id="br0">
      <inkml:brushProperty name="width" value="0.05" units="cm"/>
      <inkml:brushProperty name="height" value="0.05" units="cm"/>
      <inkml:brushProperty name="color" value="#E71224"/>
    </inkml:brush>
  </inkml:definitions>
  <inkml:trace contextRef="#ctx0" brushRef="#br0">503 129 24575,'-1'-3'0,"0"0"0,-1 0 0,1-1 0,-1 1 0,0 1 0,0-1 0,0 0 0,0 0 0,0 1 0,-1-1 0,1 1 0,-1 0 0,0 0 0,-4-3 0,-2-1 0,-2 0 0,-20-7 0,0 1 0,0 3 0,-63-11 0,-67 3 0,78 15-1365,67 2-5461</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03.673"/>
    </inkml:context>
    <inkml:brush xml:id="br0">
      <inkml:brushProperty name="width" value="0.05" units="cm"/>
      <inkml:brushProperty name="height" value="0.05" units="cm"/>
      <inkml:brushProperty name="color" value="#E71224"/>
    </inkml:brush>
  </inkml:definitions>
  <inkml:trace contextRef="#ctx0" brushRef="#br0">1 1 24575,'7'52'0,"12"64"0,24 123 0,-41-229 0,0 1 0,1 0 0,0 0 0,9 20 0,-11-29 0,0 0 0,0 0 0,0 0 0,1 1 0,-1-1 0,1-1 0,-1 1 0,1 0 0,0 0 0,0-1 0,0 1 0,0-1 0,0 1 0,0-1 0,0 0 0,0 0 0,1 0 0,-1 0 0,0 0 0,1 0 0,-1-1 0,0 1 0,5 0 0,31-1 0,-23-1 0,0 1 0,0 1 0,0 1 0,0 0 0,19 5 0,-19-2-91,-1 1 0,1 1 0,-1 0 0,0 1 0,0 0 0,-1 1 0,0 1 0,-1 0 0,0 1 0,-1 0 0,0 0 0,0 2 0,-1-1 0,10 18 0,-12-18-6735</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04.122"/>
    </inkml:context>
    <inkml:brush xml:id="br0">
      <inkml:brushProperty name="width" value="0.05" units="cm"/>
      <inkml:brushProperty name="height" value="0.05" units="cm"/>
      <inkml:brushProperty name="color" value="#E71224"/>
    </inkml:brush>
  </inkml:definitions>
  <inkml:trace contextRef="#ctx0" brushRef="#br0">176 63 24575,'-13'-5'0,"4"0"-83,-59-29 297,58 30-464,0 1 1,1 0 0,-1 0 0,0 1-1,-16-1 1,16 2-6577</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04.496"/>
    </inkml:context>
    <inkml:brush xml:id="br0">
      <inkml:brushProperty name="width" value="0.05" units="cm"/>
      <inkml:brushProperty name="height" value="0.05" units="cm"/>
      <inkml:brushProperty name="color" value="#E71224"/>
    </inkml:brush>
  </inkml:definitions>
  <inkml:trace contextRef="#ctx0" brushRef="#br0">274 1 24575,'-16'0'0,"-14"0"-119,-23 0-504,-93 10 0,118-5-6203</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05.538"/>
    </inkml:context>
    <inkml:brush xml:id="br0">
      <inkml:brushProperty name="width" value="0.05" units="cm"/>
      <inkml:brushProperty name="height" value="0.05" units="cm"/>
      <inkml:brushProperty name="color" value="#E71224"/>
    </inkml:brush>
  </inkml:definitions>
  <inkml:trace contextRef="#ctx0" brushRef="#br0">1 149 24575,'0'-149'0,"0"153"0,1-1 0,-1 1 0,1-1 0,0 0 0,2 6 0,1 5 0,68 317 120,-60-249-615,-4 0 0,-3 93 0,-5-155-6331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06.472"/>
    </inkml:context>
    <inkml:brush xml:id="br0">
      <inkml:brushProperty name="width" value="0.05" units="cm"/>
      <inkml:brushProperty name="height" value="0.05" units="cm"/>
      <inkml:brushProperty name="color" value="#E71224"/>
    </inkml:brush>
  </inkml:definitions>
  <inkml:trace contextRef="#ctx0" brushRef="#br0">227 1 24575,'14'0'0,"-22"0"0,-23 0 0,-160 0-1365,180 0-5461</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08.027"/>
    </inkml:context>
    <inkml:brush xml:id="br0">
      <inkml:brushProperty name="width" value="0.05" units="cm"/>
      <inkml:brushProperty name="height" value="0.05" units="cm"/>
      <inkml:brushProperty name="color" value="#E71224"/>
    </inkml:brush>
  </inkml:definitions>
  <inkml:trace contextRef="#ctx0" brushRef="#br0">0 274 24575,'1'-4'0,"-1"0"0,1 1 0,0-1 0,0 0 0,0 1 0,0-1 0,1 1 0,3-6 0,-3 5 0,0-1 0,0 1 0,0 0 0,-1-1 0,2-7 0,0-23 0,-3-67 0,-2 38 0,12 90 0,4 26 0,45 230 0,38 137 0,-83-375-1365,-10-33-5461</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08.724"/>
    </inkml:context>
    <inkml:brush xml:id="br0">
      <inkml:brushProperty name="width" value="0.05" units="cm"/>
      <inkml:brushProperty name="height" value="0.05" units="cm"/>
      <inkml:brushProperty name="color" value="#E71224"/>
    </inkml:brush>
  </inkml:definitions>
  <inkml:trace contextRef="#ctx0" brushRef="#br0">573 134 24575,'0'0'0,"0"0"0,0 0 0,0 0 0,0 0 0,0 0 0,0 0 0,0 0 0,-3-5 0,0 1 0,-1 1 0,0 0 0,0 0 0,-1 0 0,1 0 0,-1 1 0,-6-3 0,-37-13 0,34 14 0,-51-17 0,-1 3 0,0 3 0,-101-9 0,91 21-1365,48 4-5461</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11.248"/>
    </inkml:context>
    <inkml:brush xml:id="br0">
      <inkml:brushProperty name="width" value="0.05" units="cm"/>
      <inkml:brushProperty name="height" value="0.05" units="cm"/>
      <inkml:brushProperty name="color" value="#E71224"/>
    </inkml:brush>
  </inkml:definitions>
  <inkml:trace contextRef="#ctx0" brushRef="#br0">0 24 24575,'0'0'0,"0"-2"0,0 0 0,0 0 0,2-1 0,-1-1 0,1 0 0,-1 1 0,0 1 0,0 1 0</inkml:trace>
</inkml:ink>
</file>

<file path=ppt/ink/ink6.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26:58.735"/>
    </inkml:context>
    <inkml:brush xml:id="br0">
      <inkml:brushProperty name="width" value="0.05292" units="cm"/>
      <inkml:brushProperty name="height" value="0.05292" units="cm"/>
      <inkml:brushProperty name="color" value="#FF0000"/>
    </inkml:brush>
  </inkml:definitions>
  <inkml:trace contextRef="#ctx0" brushRef="#br0">21713 11048 0,'0'0'0,"0"0"16,0 0-16,0 0 15,-4 0 1,-3 0-16,0 0 16,-3 0-16,1 0 15,-10-8 1,5 3 0,-9-7-16,-10-1 15,-8-2-15,-9 1 16,-15-2-1,-20-3-15,4 2 16,-22 2 0,-12 1-16,0 4 15,-7-1-15,-4 5 16,-47 6 0,30 0-1,-9 0-15,-4 0 16,12 0-16,9-6 15,-41-7 1,44 5-16,0-3 16,-10-1-1,10-3-15,13 3 16,4-1-16,-20-5 16,29 6-1,4 1 1,4 1-16,13 1 15,5 9-15,9 0 16,-15 0 0,19 9-1,0 4-15,6 5 16,7 0-16,2 2 16,1 12-16,-5 12 15,10 2 1,-2 13-1,0 12-15,6 3 16,6-1-16,3-2 16,-9 22-1,10-13 1,2-2-16,3-3 16,7-1-16,0-8 15,3 14-15,5-12 16,5-1-1,7-2 1,0-1-16,0-6 16,3-5-16,6 11 15,1-16 1,2 1 0,3-4-16,6-4 15,7-8-15,1-1 16,18 7-1,-8-13-15,10 5 16,5-5 0,5 2-16,0-3 15,6-1-15,21 0 16,-2-5 0,9-1-16,-7-3 15,-1-4 1,-10-1-16,-1-3 15,28 3 1,-17-1-16,2 1 16,10 0-1,8 2-15,-1-2 16,14 3-16,20-4 16,-10 4-1,2-7 1,1 3-16,-12 0 15,-6 7-15,25 4 16,-17 0 0,2 4-16,-7-5 15,-1 0 1,-25-5-16,-10-4 16,11 0-16,-27-4 15,-3-6 1,-4 0-1,-4 0-15,0 0 16,3 0-16,8 0 16,-3-8-1,0-3-15,-7-6 16,1-2 0,-17 1-16,4 1 15,5-7-15,-12 3 16,-6-6-1,0-2 1,-1-5-16,-5 4 16,3-15-16,8-10 15,-7 1 1,5-7-16,3-4 16,-1-8-1,-5 7-15,1 1 16,4-19-16,-10 17 15,2-1 1,-4-4 0,-6 3-16,-9 6 15,9-17-15,-4 18 16,0-1 0,0-2-16,0 4 15,-1 10 1,-1 2-16,0-8 15,-7 12-15,-3 1 16,0 1 0,0 0-1,0 8-15,0-5 16,0-6-16,0 11 16,-8 8-1,-11 1-15,4 5 16,0 4-16</inkml:trace>
  <inkml:trace contextRef="#ctx0" brushRef="#br0" timeOffset="1436.52">14785 13880 0,'0'0'0,"0"0"0,0 0 0,0 0 15,6 0-15,2 0 16,2 0-1,1 0-15,-1 0 16,1 0 0,4 5-16,1 2 15,12 3-15,11 2 16,4 3 0,7 1-1,36 8-15,-8 0 16,4-2-16,6-3 15,13 1 1,0-5-16,14-2 16,48 1-1,3-6-15,33-8 16,28 0-16,-1 10 16,-37-2-1,-14 0-15,18 1 16,-49-9-1,1 0-15,-19 0 16,-15-9 0,-21-2-16,-7-1 15,0-7 1,-20-3-16,-5-7 16,-4-6-16,-7-9 15,-7 0 1,-4-7-1,9-23-15,-11 14 16,1-9-16,-6 2 16,-2 4-1,-8 6-15,2-8 16,-8 19 0,-2 2-16,-4 3 15,-7-9-15,0 8 16,0 3-1,0 0 1,5 13-16,2 26 16,2 10-16,-3-1 15,0-2 1</inkml:trace>
  <inkml:trace contextRef="#ctx0" brushRef="#br0" timeOffset="1971.16">18912 13281 0,'0'0'0,"0"0"0,0 0 0,0 0 16,0-5-1,0 0-15,0 0 16,0 5-16,0 0 16,0-4-1,0-5-15,0-1 16,-3-3-1,-5-9-15,0-1 16,-8 0-16,-1-5 16,-10-8-1,5 6 1,-1 2-16,-5 2 16,2 3-16,-1 7 15,-3 3 1,-9 1-16,6 12 15,-4 0 1,-2 10-16,-1-1 16,5 1-16,0 2 15,-14 8 1,9 5 0,-6 7-16,-7 7 15,6-7-15,7-3 16</inkml:trace>
  <inkml:trace contextRef="#ctx0" brushRef="#br0" timeOffset="3330.51">17872 14669 0,'0'0'0,"0"0"0,0 0 0,0 0 16,0 0-16,0 0 15,0 0 1,0 0-1,0 0-15,0 0 16,0 0-16,0 0 16,0 0-16,0 0 15,0 0 1,0 0 0,0 0-16,-2 0 15,-9 6-15,-1-1 16,-4 5-1,-4 4 1,0 1-16,0 5 16,1 4-16,1 9 15,4-3-15,5 0 16,9-3 0,0-2-1,11-6-15,9 6 16,5-11-16,-1 0 15,0-3 1,-3-2 0,-3-1-16,-1-8 15,8-6-15,-5 0 16,-3 6-16</inkml:trace>
  <inkml:trace contextRef="#ctx0" brushRef="#br0" timeOffset="3794.85">18176 14769 0,'0'0'0,"0"0"0,0 0 0,0 0 0,0 0 16,0 0-16,0 0 16,0 0-1,0 0-15,4 0 16,3 0-1,0 0-15,9 0 16,-1 10-16,0 0 16,3 5-1,-4 8 1,-2-1-16,-6 2 16,-6 7-16,0-8 15,0-3 1,-6-3-16,2-5 15,-2-3 1,0 1-16,-1-10 16,3 0-16,-2-7 15,3-1 1,3-3 0,0 3-16,0-3 15,0 11-15,8 0 16,2 0-1,2 0 1,-2 0-16,-1 0 16,1 0-16,-1 0 15</inkml:trace>
  <inkml:trace contextRef="#ctx0" brushRef="#br0" timeOffset="8770.33">18099 14766 0,'0'0'0,"0"0"0,0 0 16,0 0-16,0 0 16,0 0-1,0 0-15,0 0 16,0 0-16,0 0 15,0 0 1,0 0 0,0 0-16,0 0 15,0 0-15,-3 0 16,-4 0 0,2 0-16,-7 6 15,6 2 1,1 1-16,-1 4 15,6 0-15,0 2 16,0 5 0,0-1-1,0-1-15,10-3 16,4-2-16,4-5 16,-3-4-1,6-4-15,-10 0 16,-1 0-1,0 0-15,-3 0 16</inkml:trace>
  <inkml:trace contextRef="#ctx0" brushRef="#br0" timeOffset="13878.66">19038 13507 0,'0'0'0,"0"0"16,0 0-1,0 0-15,0 0 16,0 0-16,0 0 15,0 0 1,0 4-16,0 3 16,0 6-1,0 18-15,0-1 16,0 8-16,-5 1 16,5 0-1,0-4 1,0-3-16,0-2 15,0-4-15,0 0 16</inkml:trace>
  <inkml:trace contextRef="#ctx0" brushRef="#br0" timeOffset="14360.18">19298 13499 0,'0'0'0,"0"0"0,0 0 16,0 0-16,0 0 15,0 0 1,0 0 0,0 0-16,-4 6 15,4 3-15,0 7 16,-7 7-16,7 10 15,0 4 1,0 9 0,-4 22-16,4-14 15,0-6-15,0-5 16,0-10 0,0-8-1,0-5-15,0-1 16</inkml:trace>
  <inkml:trace contextRef="#ctx0" brushRef="#br0" timeOffset="14754.65">19227 13715 0,'0'0'0,"0"0"0,0 0 16,-8 0 0,-6 0-16,-5 0 15,-9 0-15,0 0 16,-1 0-1,2 0 1,4 0-16</inkml:trace>
  <inkml:trace contextRef="#ctx0" brushRef="#br0" timeOffset="16815.91">18615 11330 0,'0'0'0,"0"0"16,0 10-16,0 8 15,0 6 1,0 13-16,0 16 15,0 43-15,-7 1 16,-2 3 0,1-10-1,-4-23-15,3-20 16,3-5-16,0-8 16</inkml:trace>
  <inkml:trace contextRef="#ctx0" brushRef="#br0" timeOffset="17208.9">18831 11629 0,'0'0'0,"0"0"0,0-7 16,0-1-16,0-2 16,0 2-16,0 1 15,0 0 1,0 1 0,0 2-16,0 4 15,0 0-15,0 0 16,0 6-1,0 10-15,0 4 16,0 5 0,0 12-16,0-5 15,0 3-15,0-5 16,0-7 0,0 0-1,0-3-15</inkml:trace>
  <inkml:trace contextRef="#ctx0" brushRef="#br0" timeOffset="17704.55">18657 11862 0,'0'0'0,"0"0"0,0 0 16,0 0-16,0 0 15,7 0 1,1 0-1,0 0-15,1 0 16,-2 0-16,1 0 16,-3 0-1,-2 0 1,-3 0-16,7-10 16,-7 1-16,0 1 15,0-1-15,-7 0 16,2 2-1,-4-2 1,-5-1-16,2 2 16,-2 1-16,-1 0 15,0 0 1,3 0 0</inkml:trace>
  <inkml:trace contextRef="#ctx0" brushRef="#br0" timeOffset="18384.8">18888 11804 0,'0'0'0,"0"0"0,0 0 15,0 0-15,0 0 16,0 0 0,0 0-16,0 0 15,0 0 1,6 0-16,0 0 16,3 0-16,0 0 15,2 0 1,-3 0-1,6 0-15,-6 0 16,3 0-16,-1 0 16,-1 3-16,-4 4 15,4-2 1,-4 3 0,-5 0-16,0 0 15,0-3-15,0 1 16,0 2-1,0-2 1,6 3-16,-3-1 16,4 2-16,-2 0 15,5-1 1,1 0-16,1 0 16,5 0-1,1-4-15,-3-1 16,1-4-16,-4 0 15,0 0 1,0 0-16</inkml:trace>
  <inkml:trace contextRef="#ctx0" brushRef="#br0" timeOffset="18963.62">19571 11643 0,'0'0'0,"0"0"0,0-4 16,0-3-1,0 1-15,-6-1 16,0 2-1,-1 5-15,-3 0 16,1 0-16,-2 0 16,-5 0-1,-5 0 1,2 0-16,-2 5 16,2 6-16,0 5 15,4 3 1,1 13-16,6-2 15,8 11 1,11 2-16,6 3 16,10-6-16,3-4 15,16 0 1,-1-14 0,0-9-16,0-13 15,2-10-15,-10-9 16,-10-15-1,-4-16-15,-15 5 16,-15-11 0,-7 5-16,-9 2 15,-8 15-15,0 10 16,1 3 0,5 4-1</inkml:trace>
  <inkml:trace contextRef="#ctx0" brushRef="#br0" timeOffset="22257.54">18015 13279 0,'0'0'0,"0"0"0,0 0 15,0 0-15,0 0 16,0 0-1,0 0-15,0 0 16,0 0-16,0 0 16,0 0-1,0 0 1,0 0-16,0 0 16,0 0-16,0 0 15,0 0 1,6 0-16,-1 0 15,0 0-15</inkml:trace>
  <inkml:trace contextRef="#ctx0" brushRef="#br0" timeOffset="27959.54">18987 10600 0,'0'0'0,"0"0"0,0 0 0,0 0 16,0 0 0,0 0-1,0 0-15,0 0 16,0 0-16,0-6 15,5-7 1,10-10-16,5-18 16,4-14-1,18-46-15,-7-4 16,-5-28-16,-4-19 16,-6-9-1,-10 15 1,-5 4-16,-5-11 15,0 45-15,0 25 16,0 18 0,0 16-16,0 11 15,0 12 1,0-3-16,0 9 16,0 5-16,0 0 15</inkml:trace>
  <inkml:trace contextRef="#ctx0" brushRef="#br0" timeOffset="32837.25">18581 7328 0,'0'0'0,"-8"-17"16,-1-1-16,3 3 16,0 1-16</inkml:trace>
  <inkml:trace contextRef="#ctx0" brushRef="#br0" timeOffset="33132.94">18598 6938 0,'0'0'0,"0"0"0,0 0 15,0 0-15,0 0 16,0 6 0,0 1-1,0 3-15,0 6 16,0 3-16,0 8 15,0 11-15,0 25 16,0 9 0,0 13-1,0 3-15,0-6 16,0-14-16,0-9 16,0 1-1,0-33 1,0-4-16,0-4 15</inkml:trace>
  <inkml:trace contextRef="#ctx0" brushRef="#br0" timeOffset="33541.75">18987 7040 0,'0'0'0,"0"0"0,0 0 0,0 0 15,0 0 1,0 0-16,0 0 16,0 0-16,0 0 15,-6 0-15,-1 0 16,-3 0 0,-5 0-1,-4 0-15,-3 0 16,-8 0-16,-4 0 15,5 0 1,-4 0 0,4-5-16,5-1 15,2 2-15</inkml:trace>
  <inkml:trace contextRef="#ctx0" brushRef="#br0" timeOffset="33880.74">18964 7411 0,'0'0'0,"0"0"16,-6 0-1,0 0-15,-5 0 16,-12-9-16,1 2 16,-7-4-1,-9 2 1,-2-1-16,-2-3 16,-1-1-16,-5 7 15,11 1 1,5-5-16,8-1 15,2 2 1,3 0-16</inkml:trace>
  <inkml:trace contextRef="#ctx0" brushRef="#br0" timeOffset="34313">18930 6982 0,'0'0'0,"-6"0"0,6 0 0,-5 5 16,-2 4-16,2 0 16,-1 1-1,2 2-15,4 5 16,0 8-16,0 8 16,0 13-1,0 6 1,0 5-16,0 0 15,0 11-15,0-21 16,0-17 0,5-11-1,4-1-15,-4-3 16</inkml:trace>
  <inkml:trace contextRef="#ctx0" brushRef="#br0" timeOffset="35010.47">19106 7229 0,'0'0'0,"0"0"0,0 0 0,0 0 0,0 0 15,0 6 1,0-3 0,0 2-16,0 1 15,0 2-15,0 2 16,5 5-16,2 3 15,-1 5 1,3 1 0,-2 6-16,1 7 15,2-7-15,0 0 16,0-4 0,2-4-1,1-6-15,2-2 16,0-9-16,0-5 15,-1-10-15,-3-5 16,0 0 0,-1 0-1,-2-5-15,0 5 16,0 3-16,-3 1 16,-1 2-1,-4 3 1,0 6-16,0 0 15,0 6-15,7-1 16,-4 4 0,5 1-16,-3 0 15,3 0 1,3 6-16,0-5 16,1-2-16,3-3 15,3-6 1,-4 0-1,3 0-15,-1 0 16,-1 0-16</inkml:trace>
  <inkml:trace contextRef="#ctx0" brushRef="#br0" timeOffset="35461.01">19611 7467 0,'0'0'0,"0"0"0,0 0 0,0 0 15,0 0 1,0 0-16,0 0 16,0-6-1,0 0-15,0-1 16,0 1-16,0-1 15,0-3 1,0 4 0,0-9-16,0 4 15,0 4-15,0 2 16,-6 1 0,1 4-16,-3 0 15,-1 0 1,4 0-16,0 0 15,5 5-15,0 9 16,8-1 0,3 2-1,8 5-15,-2-3 16,5-1-16,-4-3 16,1-1-1,-4-3-15</inkml:trace>
  <inkml:trace contextRef="#ctx0" brushRef="#br0" timeOffset="36336.14">20483 7356 0,'0'0'0,"0"0"0,0 0 0,0-8 16,-6-2 0,-2-1-1,-1 2-15,-1-2 16,-4 4-16,-1 3 15,1 4 1,-4 0-16,4 6 16,-2 3-1,5 5-15,0 3 16,8 1-16,3 1 16,0 7-1,0-7 1,0-3-16,3-2 15,5-5-15,-3-5 16,3-4 0,-1 0-16,-1-6 15,4-4 1,-2 1-16,0 0 16,-1 1-1,-1 2-15,3 6 16,-1 0-1,-3 8-15,3 5 16,-3 8-16,5 4 16,1 10-1,2 11-15,-3-3 16,-2 2 0,-8 4-16,0 1 15,-7-4-15,-3-5 16,-13 6-1,3-16 1,-7-13-16,-2-7 16,-1-5-16,3-6 15,-1 0 1,9-8-16,7-3 16,2 1-1,-1 2-15</inkml:trace>
  <inkml:trace contextRef="#ctx0" brushRef="#br0" timeOffset="37111.82">20962 7373 0,'0'0'0,"0"0"0,0-6 16,0 0-1,0-6 1,-4-2-16,-4 0 16,0-1-16,-7-5 15,-1 4 1,-4 1-16,-1 3 15,1 4 1,0 0-16,5 8 16,-6 0-1,9 9-15,1 4 16,3 7 0,4 3-16,4-1 15,0 0-15,0 6 16,0-8-1,6-2 1,5-9-16,1-9 16,-1 0-16,0-8 15,6-3 1,-6-4-16,-4 1 16,3 2-1,-3 12-15,-2 0 16,-5 0-16,0 9 15,0 2 1,0 4 0,0 5-16,5 3 15,1 2-15,0-2 16,1 7-16,-1-18 16,-2 1-1,-4-3 1</inkml:trace>
  <inkml:trace contextRef="#ctx0" brushRef="#br0" timeOffset="37643.92">21410 7217 0,'0'0'0,"0"0"0,0-6 15,-5 1 1,-3-4-16,-2 1 15,-3 0 1,1 1-16,-4 0 16,-7 1-16,2 6 15,3 0 1,2 0 0,2 0-16,3 4 15,1 12-15,10 3 16,0 4-16,10 8 15,1 4 1,1 3 0,-2 3-16,-1 12 15,-4-15-15,-5-1 16,-5-6 0,-1-4-1,-4-8-15,-3-6 16,-5-6-16,2-7 15,-1 0 1,4 0-16,0 0 16</inkml:trace>
  <inkml:trace contextRef="#ctx0" brushRef="#br0" timeOffset="75701.84">4498 10775 0,'0'0'0,"0"0"0,0 0 0,0 0 15,0 0-15,0 0 16,0 0-1,0 0 1,0 0-16,0 0 16,0 0-16,0 6 15,0 3 1,0 5-16,0 5 16,0 2-1,0 3-15,0 2 16,0-1-16,0-1 15,0-3 1,0 4 0,0-6-16,0-2 15,0-3-15,0-4 16,0 0-16</inkml:trace>
  <inkml:trace contextRef="#ctx0" brushRef="#br0" timeOffset="76229.33">4795 10614 0,'0'0'0,"0"0"0,0 0 0,0 0 16,0 0-16,0 0 15,0 0 1,0 5 0,0 2-16,0 6 15,0 3-15,0 10 16,2 6-1,8 17-15,-4-4 16,1 6 0,2-2-16,-5-3 15,-4-9-15,0-1 16,0 6 0,0-15-1,0-5-15,0-4 16,0 0-16</inkml:trace>
  <inkml:trace contextRef="#ctx0" brushRef="#br0" timeOffset="76668.17">4755 11046 0,'0'0'0,"0"-6"0,0 6 16,0-5-1,0 5-15,0 0 16,0 0-16,0 0 16,0 0-1,0 0 1,-6 0-16,-4 0 16,1 0-16,0 0 15,-2 0-15,0 0 16,0 0-1,2 0 1,-1 0-16,4 0 16</inkml:trace>
  <inkml:trace contextRef="#ctx0" brushRef="#br0" timeOffset="77509.33">5103 11058 0,'0'0'0,"0"0"0,0 0 15,0 0 1,0 0-1,0 0-15,0 0 16,0 0-16,0 0 16,0 0-1,0 0-15,0 0 16,0 0 0,0 0-16,0 0 15,0 0-15,0 0 16,0 0-1,0 0-15,0 0 16,0 0 0,0 0-16,0 0 15,0 0 1,-4 0-16,-2 0 16,2 0-1,4 0-15,0 0 16,0 0-16,0 0 15,8 4 1,-1 2 0,5 1-16,-1-1 15,5 0-15,-2-1 16,1-5 0,1 0-16,2 0 15,-5 0 1,0 0-16,-2 0 15</inkml:trace>
  <inkml:trace contextRef="#ctx0" brushRef="#br0" timeOffset="78209.57">5663 10803 0,'0'0'0,"0"0"0,0 0 15,0 0 1,0 0 0,0 0-16,-9 0 15,4 0-15,-3 0 16,-2 0-1,1 0-15,-1 0 16,-2 5 0,-5 10-16,2-3 15,3 4-15,3 4 16,1-1 0,8-2-1,0 2-15,0 1 16,8-1-16,5-5 15,0-1 1,3-1-16,0-5 16,-2 0-1,6-2-15,-6-5 16,0 0-16,-5-4 16,2-7-1,-7 0 1,-4 0-16,0-2 15,0 2-15,0 0 16,-3 0 0,-4 0-1,2 4-15,-4-2 16,-6-4-16,2 3 16,2-3-16,0 3 15</inkml:trace>
  <inkml:trace contextRef="#ctx0" brushRef="#br0" timeOffset="80669.35">5116 11026 0,'0'0'0,"0"0"0,0 0 0,0 0 15,0 0-15,0 0 16,0 0-16,0 0 15,0 0 1,0 0 0,0-5-16,0-1 15,0 2-15,0-2 16,0 6 0,0 0-1,0 0-15,0 0 16,6 0-16,0 0 15,4 8-15,-1-2 16,-3 2 0,1 2-1,-7-2-15,0-2 16,0 3-16,0 2 16,-4-3-1,-7 0 1,3 0-16,-2-2 15,2 0-15,-1 0 16,-1 2-16,3-3 16,2-1-1,0 1 1,5-5-16,0 0 16,0 8-16,6-1 15,3 1 1,2-1-1,0 1-15,0 0 16,-2-1-16,1-1 16,0 0-16</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11.666"/>
    </inkml:context>
    <inkml:brush xml:id="br0">
      <inkml:brushProperty name="width" value="0.05" units="cm"/>
      <inkml:brushProperty name="height" value="0.05" units="cm"/>
      <inkml:brushProperty name="color" value="#E71224"/>
    </inkml:brush>
  </inkml:definitions>
  <inkml:trace contextRef="#ctx0" brushRef="#br0">1 1 24575,'0'2'0,"1"1"0,0 0 0,0 0 0,0 0 0,1 0 0,-1-1 0,1 1 0,-1 0 0,1-1 0,2 3 0,3 5 0,29 45-94,-12-18-224,-1 0 1,-2 1-1,19 47 0,-34-66-6508</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12.259"/>
    </inkml:context>
    <inkml:brush xml:id="br0">
      <inkml:brushProperty name="width" value="0.05" units="cm"/>
      <inkml:brushProperty name="height" value="0.05" units="cm"/>
      <inkml:brushProperty name="color" value="#E71224"/>
    </inkml:brush>
  </inkml:definitions>
  <inkml:trace contextRef="#ctx0" brushRef="#br0">1 1 24575,'0'0'0,"0"0"0,0 0 0,0 0 0,0 0 0,0 0 0,0 3 0,1-1 0,0 1 0,0 0 0,0-1 0,0 1 0,0 0 0,1-1 0,-1 0 0,1 1 0,3 3 0,0 1 0,13 20-273,-2 0 0,-1 1 0,-1 1 0,10 30 0,-14-28-6553</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12.899"/>
    </inkml:context>
    <inkml:brush xml:id="br0">
      <inkml:brushProperty name="width" value="0.05" units="cm"/>
      <inkml:brushProperty name="height" value="0.05" units="cm"/>
      <inkml:brushProperty name="color" value="#E71224"/>
    </inkml:brush>
  </inkml:definitions>
  <inkml:trace contextRef="#ctx0" brushRef="#br0">83 1 24575,'0'0'0,"-2"0"0,-3 0 0,-4 1 0,-5 2 0,-3 2 0,-2 1 0,3-1-8191</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13.831"/>
    </inkml:context>
    <inkml:brush xml:id="br0">
      <inkml:brushProperty name="width" value="0.05" units="cm"/>
      <inkml:brushProperty name="height" value="0.05" units="cm"/>
      <inkml:brushProperty name="color" value="#E71224"/>
    </inkml:brush>
  </inkml:definitions>
  <inkml:trace contextRef="#ctx0" brushRef="#br0">32 7 24575,'-16'-6'0,"16"6"0,-1 0 0,1-1 0,-1 1 0,1 0 0,-1 0 0,1 0 0,-1 0 0,0 0 0,1 0 0,-1 0 0,1 0 0,-1 0 0,1 0 0,-1 0 0,0 1 0,1-1 0,-1 0 0,1 0 0,-1 1 0,1-1 0,-1 0 0,1 0 0,-1 1 0,1-1 0,0 1 0,-1-1 0,0 1 0,1 1 0,0-1 0,0 1 0,-1 0 0,2-1 0,-1 1 0,0 0 0,0-1 0,0 1 0,1 2 0,4 15 0,1 0 0,9 20 0,-9-26 0,-1 1 0,0 0 0,-1 0 0,-1 0 0,3 23 0,-6-34 0,1 1 0,-1-1 0,0 1 0,1-1 0,0 1 0,0-1 0,0 0 0,0 1 0,0-1 0,1 0 0,2 4 0,-2-5 0,-1 0 0,1-1 0,0 1 0,0 0 0,0-1 0,0 0 0,0 1 0,0-1 0,0 0 0,1 0 0,-1 0 0,0-1 0,1 1 0,-1 0 0,0-1 0,1 0 0,2 1 0,20 0-11,41-1-1,-32-1-1330,-20 0-5484</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14.237"/>
    </inkml:context>
    <inkml:brush xml:id="br0">
      <inkml:brushProperty name="width" value="0.05" units="cm"/>
      <inkml:brushProperty name="height" value="0.05" units="cm"/>
      <inkml:brushProperty name="color" value="#E71224"/>
    </inkml:brush>
  </inkml:definitions>
  <inkml:trace contextRef="#ctx0" brushRef="#br0">0 0 24575,'0'0'0,"0"0"0,0 0 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14.800"/>
    </inkml:context>
    <inkml:brush xml:id="br0">
      <inkml:brushProperty name="width" value="0.05" units="cm"/>
      <inkml:brushProperty name="height" value="0.05" units="cm"/>
      <inkml:brushProperty name="color" value="#E71224"/>
    </inkml:brush>
  </inkml:definitions>
  <inkml:trace contextRef="#ctx0" brushRef="#br0">467 416 24575,'0'0'0,"0"-10"0,1-10 0,0 13 0,-1-1 0,0 1 0,-2-15 0,2 22 0,-1 0 0,1-1 0,0 1 0,-1 0 0,1-1 0,-1 1 0,1 0 0,0-1 0,-1 1 0,1 0 0,-1 0 0,1 0 0,-1 0 0,1-1 0,-1 1 0,1 0 0,-1 0 0,1 0 0,-1 0 0,1 0 0,-1 0 0,0 0 0,-17 1 0,13 0 0,-211 0 0,213-1 0,1 0 0,0-1 0,0 1 0,-1-1 0,1 0 0,0 1 0,0-1 0,-1 0 0,1 0 0,0 0 0,0 0 0,0-1 0,0 1 0,1-1 0,-1 1 0,0-1 0,1 1 0,-1-1 0,-2-3 0,-2-5 0,0 1 0,1-1 0,-5-10 0,-2-5 0,-36-52 0,26 41 0,-33-65 0,49 85-1365,3 4-5461</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15.316"/>
    </inkml:context>
    <inkml:brush xml:id="br0">
      <inkml:brushProperty name="width" value="0.05" units="cm"/>
      <inkml:brushProperty name="height" value="0.05" units="cm"/>
      <inkml:brushProperty name="color" value="#E71224"/>
    </inkml:brush>
  </inkml:definitions>
  <inkml:trace contextRef="#ctx0" brushRef="#br0">643 0 24575,'0'0'0,"0"0"0,-1 2 0,0 0 0,0 0 0,1 0 0,-1 0 0,0-1 0,-1 1 0,1 0 0,0-1 0,-3 4 0,-2 2 0,-181 243-5,-14-10 67,12-14-1484,142-168-5404</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15.843"/>
    </inkml:context>
    <inkml:brush xml:id="br0">
      <inkml:brushProperty name="width" value="0.05" units="cm"/>
      <inkml:brushProperty name="height" value="0.05" units="cm"/>
      <inkml:brushProperty name="color" value="#E71224"/>
    </inkml:brush>
  </inkml:definitions>
  <inkml:trace contextRef="#ctx0" brushRef="#br0">0 0 24575,'14'360'134,"-1"-74"-1633,-13-244-5327</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16.385"/>
    </inkml:context>
    <inkml:brush xml:id="br0">
      <inkml:brushProperty name="width" value="0.05" units="cm"/>
      <inkml:brushProperty name="height" value="0.05" units="cm"/>
      <inkml:brushProperty name="color" value="#E71224"/>
    </inkml:brush>
  </inkml:definitions>
  <inkml:trace contextRef="#ctx0" brushRef="#br0">494 1 24575,'-14'0'0,"-440"0"-1365,428 0-5461</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16.929"/>
    </inkml:context>
    <inkml:brush xml:id="br0">
      <inkml:brushProperty name="width" value="0.05" units="cm"/>
      <inkml:brushProperty name="height" value="0.05" units="cm"/>
      <inkml:brushProperty name="color" value="#E71224"/>
    </inkml:brush>
  </inkml:definitions>
  <inkml:trace contextRef="#ctx0" brushRef="#br0">1 1 24575,'2'0'0,"-1"0"0,1 0 0,0 0 0,-1 0 0,1 0 0,0 0 0,-1 1 0,1-1 0,2 2 0,0-1 0,-1 1 0,0 0 0,1 0 0,-1 1 0,0-1 0,0 1 0,0-1 0,-1 1 0,1 0 0,-1 0 0,3 4 0,4 8 0,9 18 0,-12-21 0,9 18-195,-1 1 0,-1 0 0,-2 1 0,-1 0 0,-2 1 0,8 60 0,-14-70-6631</inkml:trace>
</inkml:ink>
</file>

<file path=ppt/ink/ink7.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28:53.122"/>
    </inkml:context>
    <inkml:brush xml:id="br0">
      <inkml:brushProperty name="width" value="0.05292" units="cm"/>
      <inkml:brushProperty name="height" value="0.05292" units="cm"/>
      <inkml:brushProperty name="color" value="#FF0000"/>
    </inkml:brush>
  </inkml:definitions>
  <inkml:trace contextRef="#ctx0" brushRef="#br0">10638 4792 0,'0'0'0,"0"0"0,0 0 16,0 0-1,0 0-15,0 0 16,0 0-16,0 0 16,0 0-1,0 0 1,-4-6-16,-4-3 15,-3-2-15,-1 0 16,-5-6 0,-6-6-16,2 4 15,0-2 1,-3-1-16,-2 3 16,4 4-16,-5-6 15,6 7 1,1 1-1,5 1-15,0 1 16</inkml:trace>
  <inkml:trace contextRef="#ctx0" brushRef="#br0" timeOffset="1117.47">9510 3662 0,'0'0'0,"0"0"0,0 0 15,0 0 1,0 0-16,0 0 16,0 0-16,0 0 15,0 0-15,0 0 16,0 5-1,0 7 1,0 2-16,0 8 16,0 18-16,0-3 15,6 8 1,0 6 0,0-2-16,-2-5 15,2-1-15,-2 0 16,-4-12-1,0-6-15,0-11 16,0-7 0,0-7-16,0 0 15,0 0-15,0-6 16,-9-1 0,-2-1-1,-3 0-15,-1 2 16,-13-5-16,5 5 15,-5 6 1,2 0-16,0 0 16,5 8-1,2 2-15,1 5 16,8-1-16,4 0 16,6 2-1,0-3 1,7-3-16,3 0 15,13 1-15,-6-7 16,5-4 0,1 0-16,0 0 15,-1 0 1,-2-4-16,1-2 16,-3 6-16,-4 0 15,0 0 1,-3 0-1</inkml:trace>
  <inkml:trace contextRef="#ctx0" brushRef="#br0" timeOffset="1982.43">9768 3956 0,'0'0'0,"0"0"0,0 0 16,0 0 0,0 0-1,0 0-15,0 0 16,0 0-16,0 0 16,0 0-1,0 0 1,0 6-16,0-1 15,0 2-15,0 3 16,0 2-16,0 3 16,0 2-1,0-1 1,0 6-16,0-5 16,0-2-16,0-3 15,0-5 1,0-7-1,0 0-15,0 0 16,0 0-16,0 0 16,0-8-1,0-1-15,0-2 16,0 3 0,5-4-16,2 3 15,3 1-15,0 2 16,2 0-1,-1 6 1,2-6-16,2 1 16,-1 0-16,3-2 15,-2 4 1,-1 3-16,2 0 16,-1 3-1,-1-3-15,1 0 16</inkml:trace>
  <inkml:trace contextRef="#ctx0" brushRef="#br0" timeOffset="3022.85">10191 3983 0,'0'0'0,"0"0"0,0 0 0,0 0 15,0 0-15,0 0 16,0 0-1,0 0-15,0 0 16,0 0 0,0 0-16,0 6 15,0 3-15,0 2 16,0 3 0,0 3-1,0-2-15,0 0 16,9-1-16,-1 0 15,2-6 1,-2-1-16,6 0 16,-5-7-1,2 0-15,-6-7 16,3-4-16,-1 0 16,0-2-1,0 0 1,-2 1-16,0 3 15,-5 1-15,0 1 16,0-1 0,7 2-16,-2 6 15,0 0 1,2 6-16,2 7 16,-1 1-16,3 4 15,2 12 1,-1-5-1,-2 6-15,-10 4 16,0-1-16,-7 0 16,-9 2-1,-9 4-15,-2-8 16,-8-7 0,-6-6-16,2-8 15,5-5-15,-1-6 16,-3 0-1,15 0 1,7-6-16,7 6 16,-1 0-16,0 0 15</inkml:trace>
  <inkml:trace contextRef="#ctx0" brushRef="#br0" timeOffset="11203.58">17762 4607 0,'0'0'0,"0"0"0,0 0 16,0 0-16,0 0 15,0 0 1,0 0-1,0 0-15,0 0 16,0 0-16,0 0 16,0 0-1,-7 0-15,-1-5 16,-5-5 0,-5 0-16,-13-11 15,5 3 1,-7-4-16,-7-3 15,-4-2 1,2-2-16,-9-10 16,11 11-16,6 2 15,-3 4 1,1 7 0,6 3-16,5 2 15</inkml:trace>
  <inkml:trace contextRef="#ctx0" brushRef="#br0" timeOffset="11783.29">16408 3337 0,'0'0'0,"0"0"0,0 0 0,0 0 15,0 0 1,0 0-1,0 0-15,0 0 16,3 0-16,4 6 16,-1 4-1,2 4-15,-2 7 16,2 8 0,4 21-16,-3-3 15,2 4-15,-3-1 16,1 2-1,-4-5 1,2-2-16,-7-1 16,0-8-16,0-5 15,0-5-15</inkml:trace>
  <inkml:trace contextRef="#ctx0" brushRef="#br0" timeOffset="12371.25">16670 3221 0,'0'0'0,"0"0"0,0 0 16,0 0-1,0 0 1,0 0-16,0 6 16,0-1-16,0 2 15,2 3 1,5 6-16,1 4 15,4 16 1,0 3-16,1 10 16,2 9-16,-1 3 15,1 0 1,4 15 0,-5-21-16,-2-6 15,-4-11-15,-1-3 16,1-7-1</inkml:trace>
  <inkml:trace contextRef="#ctx0" brushRef="#br0" timeOffset="12898.51">16751 3679 0,'0'0'0,"0"0"0,0 0 0,0 0 16,0 0-16,-6 0 15,0 0 1,-3 0-1,1 0-15,-4 0 16,-3 0-16,3 0 16,-5 0-1,-5 0-15,4 0 16,1 0 0,0 0-16,0 0 15,5 0 1,0 0-16,-4 0 15,6 0 1,0 0-16,2 0 16</inkml:trace>
  <inkml:trace contextRef="#ctx0" brushRef="#br0" timeOffset="14218.93">17381 3243 0,'0'0'0,"0"-6"0,0 1 16,-4 5-16,-4 0 16,0 0-1,-2 0-15,0 0 16,-1 5-1,3 2-15,-2 4 16,2 12-16,2 0 16,6 10-1,0 7 1,9 9-16,5-2 16,2 4-16,5 10 15,-1-15 1,7-7-16,0-5 15,-1-10 1,-1-12-16,-1-7 16,6-10-16,-9-7 15,1-13 1,-4-10 0,-7-13-16,-6 0 15,-5-15-15,-9-13 16,-5 13-1,-10 3-15,-2 8 16,-7 11 0,3 11-16,0 9 15,-13 7-15,16 14 16,6 10 0,5 1-1,2 1-15,2-2 16</inkml:trace>
  <inkml:trace contextRef="#ctx0" brushRef="#br0" timeOffset="15353.48">16924 3815 0,'0'0'0,"0"0"0,0 0 0,0 0 16,0 0 0,0 0-1,0 0-15,0 0 16,0 0-16,0 0 16,0 0-1,0-5 1,0 5-16,5-5 15,5-2-15,-1 1 16,7 6 0,-1 0-16,4 0 15,0 0 1,8 0-16,-7 4 16,0 2-16,0 1 15,-6 4 1,-5-1-1,-3 8-15,-6 4 16,0-1-16,-5-2 16,-1-1-16,-3 0 15,3-5 1,-2-2 0,2 3-16,0-3 15,6-1-15,0-4 16,6 0-1,-1-6 1,5 0-16,6 0 16,-1 0-16,1 0 15,3 0 1,-2 0-16,1 0 16,-3 0-1,5 7-15,-9 1 16,-1-2-16,0-1 15</inkml:trace>
  <inkml:trace contextRef="#ctx0" brushRef="#br0" timeOffset="49325.78">9774 11263 0,'0'0'0,"0"0"0,0 0 15,0 0-15,0 0 16,0 0 0,0 0-1,0 0-15,0 0 16,0 0-16,0 0 15,0 0 1,0 0-16,0 0 16,0 0-1,0-5-15,0-2 16,6-1-16,2-2 16,-1 0-1,0-3 1,3-1-16,0 1 15,4-6-15,-2 3 16,1-3 0,2 0-16,4-1 15,-3 2 1,2-1-16,6-4 16,-5 6-16,1-2 15,2 0 1,0 2-1,-4 2-15,1-2 16,5-5-16,-3 6 16,3 0-1,0-2-15,-3 3 16,0-1 0,3 0-16,4-4 15,-2 5-15,0 2 16,3 0-1,-2 0 1,-1 2-16,-1 0 16,5-3-16,1 5 15,-2 0 1,-4-1-16,2 3 16,-1-2-1,10-4-15,-6 6 16,5-3-16,0 2 15,3 0 1,-5 2 0,8 1-16,8 5 15,-7 0-15,1-4 16,7 4 0,-4-5-16,-2 5 15,0 0 1,21 0-16,-13 0 15,6 0-15,3 0 16,-2 0 0,-8 0-1,1 0-15,11 0 16,-13 0-16,1 5 16,3 2-1,0-1 1,-4 2-16,0 2 15,27 3-15,-23-3 16,2 4 0,-6-1-16,-4 0 15,-8-2 1,14 7-16,-13-3 16,-4 0-16,2-1 15,-3 0 1,-5-1-16,1 1 15,10 3 1,-11 2-16,4 0 16,-1 3-16,0-3 15,1 2 1,-4-1 0,12 8-16,-6-5 15,1 3-15,1 0 16,0 2-1,-6-4 1,-2 1-16,2 2 16,-9-6-16,-2 8 15,-1-2-15,-2-3 16,-4-4 0,0 0-1,1 6-15,-3-7 16,-1 2-16,-3 1 15,0-1 1,-2 0 0,1 7-16,-1 1 15,-5-1-15,0 5 16,0 2-16,0-3 16,0-2-1,0 9 1,0-4-16,0-2 15,0-1-15,-5-1 16,-6-1 0,2-3-1,-6 5-15,4-7 16,-1 0-16,-3-6 16,1 1-1,-1-3-15,-2 1 16,-4 5-1,0-6-15,-1-1 16,-1-2-16,0 1 16,1-6-1,3 3 1,-16 2-16,6-4 16,1 0-16,1-1 15,-3-2 1,4 1-16,-2 1 15,-3-1 1,0-1-16,4 0 16,-5 0-16,4 1 15,4-1 1,-7-1 0,-8 3-16,5-4 15,-1 3-15,-2-2 16,4-1-1,2-1-15,-14 2 16,11-6 0,-2 6-16,-4-6 15,0 3-15,5-3 16,-2 0 0,-11 0-1,8 0-15,-1 0 16,0 0-16,1 0 15,3 0 1,0 0-16,-13 0 16,10 0-1,1 0-15,-2 0 16,1 0-16,2 0 16,-3 0-1,-2 0 1,3 0-16,-3-3 15,3-3-15,3 6 16,4 0 0,-1-4-16,-7-4 15,7 3 1,-4-3-16,-1 4 16,1 4-16,6 0 15,-15-7 1,12 1-1,0 1-15,3 0 16,-1-3-16,8 0 16,-3 1-1,-5-3-15,2 2 16,0 1 0,1-3-16,-1 3 15,5-1-15,3 0 16,-7-3-1,2 2 1,1-3-16,2 1 16,-2-4-16,4 4 15,-4-4 1,-2-1-16,5 0 16,0 1-1,-1 0-15,0 0 16,3-3-16,-2 1 15,-10-3 1,9 0 0,-4-1-16,2 0 15,5 3-15,1 1 16,0-1 0,0-1-16,4 4 15,3-2 1,0-1-16,2 2 15,2 1-15,-3-2 16,4 4 0,2-1-1,0 1-15,0 1 16,2-1-16,0-1 16,-2-7-1,2 4 1,0 0-16,0-1 15,0-2-15,5 4 16,0-2-16,-3-1 16,3 5-1,0 1 1,0 0-16,0-1 16,0 3-16,0-1 15,-6-3 1,2-1-1,4 3-15,0 0 16,0-1-16,0 3 16,0 0-16,0-1 15,0 4 1,0 0 0,-5 1-16,-1 1 15,6-1-15</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17.414"/>
    </inkml:context>
    <inkml:brush xml:id="br0">
      <inkml:brushProperty name="width" value="0.05" units="cm"/>
      <inkml:brushProperty name="height" value="0.05" units="cm"/>
      <inkml:brushProperty name="color" value="#E71224"/>
    </inkml:brush>
  </inkml:definitions>
  <inkml:trace contextRef="#ctx0" brushRef="#br0">1 0 24575,'0'2'0,"1"0"0,-1 0 0,0 0 0,0 0 0,0 0 0,0 0 0,0 0 0,-1 4 0,1 3 0,14 283-1365,-11-257-5461</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17.955"/>
    </inkml:context>
    <inkml:brush xml:id="br0">
      <inkml:brushProperty name="width" value="0.05" units="cm"/>
      <inkml:brushProperty name="height" value="0.05" units="cm"/>
      <inkml:brushProperty name="color" value="#E71224"/>
    </inkml:brush>
  </inkml:definitions>
  <inkml:trace contextRef="#ctx0" brushRef="#br0">206 0 24575,'0'0'0,"0"0"0,-11 0 0,-156 0-1365,140 0-5461</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22.805"/>
    </inkml:context>
    <inkml:brush xml:id="br0">
      <inkml:brushProperty name="width" value="0.05" units="cm"/>
      <inkml:brushProperty name="height" value="0.05" units="cm"/>
      <inkml:brushProperty name="color" value="#E71224"/>
    </inkml:brush>
  </inkml:definitions>
  <inkml:trace contextRef="#ctx0" brushRef="#br0">1 1439 24575,'0'0'0,"0"0"0,0 0 0,0 0 0,12-9 0,164-102 0,-54 38 0,554-338 0,71 36 0,-570 299 0,342-97 0,204 17 0,-561 132 0,310-5 0,509 27 0,-617 16 0,-169-3 0,248 37 0,-161-11 0,-82-15 0,239 59 0,-257-31 0,322 134 0,-285-92 0,75 33 0,-7 14 0,-231-107 0,-1 3 0,-1 2 0,-3 2 0,0 3 0,-3 1 0,48 57 0,18 26 0,150 172 0,-223-245 0,-1 2 0,-3 1 0,-2 2 0,40 93 0,-52-95 0,-2 2 0,-3 0 0,-2 1 0,-3 1 0,6 70 0,-15-84 0,-3 0 0,-2 1 0,-2-1 0,-2 0 0,-2 0 0,-2-1 0,-1 1 0,-3-2 0,-2 0 0,-2-1 0,-1 0 0,-3-2 0,-37 58 0,36-69 0,-1-2 0,-1 0 0,-2-2 0,-1 0 0,-45 31 0,-162 91 0,-142 39 0,-14-28 0,322-132 0,-67 25 0,-1-6 0,-3-6 0,-208 33 0,-328-18 0,503-46 0,-640 27 0,-2-35 0,98-72 0,-339-82 0,936 139 0,-458-63 0,389 44 0,-192-62 0,257 56 0,2-6 0,1-5 0,-193-113 0,252 123 0,2-3 0,2-2 0,3-3 0,1-2 0,3-2 0,2-3 0,-47-68 0,75 96 0,2-1 0,2 0 0,0-1 0,2-1 0,1-1 0,1 1 0,2-2 0,1 0 0,2 0 0,-6-50 0,9-19 0,15-166 0,-4 156 0,39-236-382,-36 283-601,-2 19-5843</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23.644"/>
    </inkml:context>
    <inkml:brush xml:id="br0">
      <inkml:brushProperty name="width" value="0.05" units="cm"/>
      <inkml:brushProperty name="height" value="0.05" units="cm"/>
      <inkml:brushProperty name="color" value="#E71224"/>
    </inkml:brush>
  </inkml:definitions>
  <inkml:trace contextRef="#ctx0" brushRef="#br0">0 626 24575,'19'-25'0,"-6"9"0,74-105-94,56-82 307,-17-10-1697,-102 165-5342</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24.185"/>
    </inkml:context>
    <inkml:brush xml:id="br0">
      <inkml:brushProperty name="width" value="0.05" units="cm"/>
      <inkml:brushProperty name="height" value="0.05" units="cm"/>
      <inkml:brushProperty name="color" value="#E71224"/>
    </inkml:brush>
  </inkml:definitions>
  <inkml:trace contextRef="#ctx0" brushRef="#br0">0 1 24575,'0'2'0,"0"0"0,0 0 0,1 0 0,-1 0 0,1 0 0,-1 0 0,1 0 0,0 0 0,1 3 0,0 0 0,66 200 0,81 265 0,-99-269-1365,-40-157-5461</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25.087"/>
    </inkml:context>
    <inkml:brush xml:id="br0">
      <inkml:brushProperty name="width" value="0.05" units="cm"/>
      <inkml:brushProperty name="height" value="0.05" units="cm"/>
      <inkml:brushProperty name="color" value="#E71224"/>
    </inkml:brush>
  </inkml:definitions>
  <inkml:trace contextRef="#ctx0" brushRef="#br0">148 30 24575,'1'-2'0,"0"1"0,0-1 0,0 0 0,-1 0 0,1 0 0,0 0 0,-1 0 0,0 0 0,1-2 0,0-5 0,-4 19 0,-6 18 0,0-1 0,-2 0 0,-1-1 0,-24 40 0,19-37 0,1 0 0,-21 61 0,36-86 0,-1 0 0,1 0 0,1 1 0,-1-1 0,1 1 0,-1-1 0,1 0 0,1 1 0,-1-1 0,0 1 0,1-1 0,0 0 0,0 1 0,3 5 0,-1-4 0,0-1 0,0 1 0,0-1 0,1 0 0,0 0 0,0 0 0,1-1 0,-1 0 0,8 6 0,-3-3 0,1 0 0,-1-1 0,1 0 0,1-1 0,-1 0 0,0 0 0,18 4 0,-13-6 0,0 0 0,1-1 0,0 0 0,29-2 0,-6 0 0,-14 0 0,0-1 0,1-1 0,36-8 0,-55 8 0,0 0 0,1-1 0,-1 0 0,0 0 0,-1 0 0,1-1 0,-1 0 0,1 0 0,-1-1 0,0 1 0,-1-1 0,1-1 0,-1 1 0,0-1 0,0 0 0,4-7 0,-6 7 0,0 0 0,0 0 0,-1 0 0,1 0 0,2-13 0,-5 18 0,1-1 0,-1 0 0,0 1 0,1-1 0,-1 0 0,0 1 0,0-1 0,0 0 0,0 0 0,-1 1 0,1-1 0,0 0 0,-1 0 0,1 1 0,-1-1 0,0 1 0,1-1 0,-1 0 0,0 1 0,0-1 0,0 1 0,0 0 0,0-1 0,0 1 0,0 0 0,-1 0 0,-1-2 0,2 3 0,0-1 0,1 1 0,-1 0 0,0 0 0,0-1 0,0 1 0,-1 0 0,1 0 0,0 0 0,0 0 0,0 0 0,0 0 0,0 0 0,0 0 0,0 0 0,0 1 0,0-1 0,0 0 0,0 1 0,0-1 0,0 1 0,1-1 0,-1 1 0,0-1 0,0 1 0,0-1 0,0 1 0,1 0 0,-1 0 0,0-1 0,-1 3 0,0 0 0,-1 1 0,0 0 0,1 0 0,0 0 0,0 0 0,-2 5 0,1 0 0,1-1 0,0 1 0,0 0 0,1 0 0,0 0 0,1 0 0,0 0 0,0 0 0,1 0 0,3 16 0,-4-21 0,1 1 0,1-1 0,-1 0 0,1 0 0,-1 0 0,1 0 0,0 0 0,1 0 0,-1 0 0,1 0 0,0-1 0,0 0 0,0 1 0,0-1 0,0 0 0,1-1 0,-1 1 0,1 0 0,0-1 0,0 0 0,-1 0 0,2 0 0,5 2 0,34 4-1365,-33-7-5461</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25.415"/>
    </inkml:context>
    <inkml:brush xml:id="br0">
      <inkml:brushProperty name="width" value="0.05" units="cm"/>
      <inkml:brushProperty name="height" value="0.05" units="cm"/>
      <inkml:brushProperty name="color" value="#E71224"/>
    </inkml:brush>
  </inkml:definitions>
  <inkml:trace contextRef="#ctx0" brushRef="#br0">1 1 24575,'1'0'0,"0"1"0,1 0 0,-1-1 0,0 1 0,0 0 0,0 0 0,0 0 0,0 0 0,0 0 0,0 0 0,0 0 0,0 0 0,0 0 0,1 3 0,0-1 0,17 26 0,-2 1 0,-2 0 0,24 64 0,-27-63 0,47 124 0,73 317 0,-123-431-1365,-6-29-5461</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25.805"/>
    </inkml:context>
    <inkml:brush xml:id="br0">
      <inkml:brushProperty name="width" value="0.05" units="cm"/>
      <inkml:brushProperty name="height" value="0.05" units="cm"/>
      <inkml:brushProperty name="color" value="#E71224"/>
    </inkml:brush>
  </inkml:definitions>
  <inkml:trace contextRef="#ctx0" brushRef="#br0">1 0 24575,'0'0'0,"0"0"0,6 14 0,0-2 0,1-1 0,1 0 0,0 0 0,1 0 0,0-1 0,0 0 0,1-1 0,1 0 0,-1 0 0,2-1 0,14 8 0,-20-13 0,0 0 0,0 0 0,0-1 0,0 0 0,1 0 0,-1 0 0,1-1 0,-1 0 0,1 0 0,0-1 0,-1 0 0,1 0 0,-1-1 0,1 1 0,0-1 0,-1-1 0,1 1 0,-1-1 0,0 0 0,1-1 0,-1 1 0,0-1 0,-1 0 0,11-8 0,-8 4 0,1-1 0,-1 0 0,-1 0 0,1-1 0,6-11 0,-7 10 0,1 0 0,0 1 0,17-17 0,-23 24-170,0 1-1,1-1 0,-1 1 1,0 0-1,0 0 0,1 0 1,3-1-1,2 0-6655</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26.144"/>
    </inkml:context>
    <inkml:brush xml:id="br0">
      <inkml:brushProperty name="width" value="0.05" units="cm"/>
      <inkml:brushProperty name="height" value="0.05" units="cm"/>
      <inkml:brushProperty name="color" value="#E71224"/>
    </inkml:brush>
  </inkml:definitions>
  <inkml:trace contextRef="#ctx0" brushRef="#br0">0 1 24575,'0'0'0,"0"2"0,0 5 0,0 5 0,0 3 0,0 0-8191</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26.776"/>
    </inkml:context>
    <inkml:brush xml:id="br0">
      <inkml:brushProperty name="width" value="0.05" units="cm"/>
      <inkml:brushProperty name="height" value="0.05" units="cm"/>
      <inkml:brushProperty name="color" value="#E71224"/>
    </inkml:brush>
  </inkml:definitions>
  <inkml:trace contextRef="#ctx0" brushRef="#br0">23 13 24575,'-9'-7'0,"-1"2"0,10 5 0,0 1 0,-1-1 0,1 0 0,0 1 0,-1-1 0,1 1 0,0-1 0,-1 1 0,1-1 0,0 1 0,0-1 0,0 1 0,0-1 0,-1 1 0,1-1 0,0 1 0,0-1 0,0 1 0,0-1 0,0 1 0,0-1 0,0 1 0,0-1 0,1 1 0,-1-1 0,0 2 0,3 21 0,1 1 0,0-1 0,2 0 0,11 28 0,-9-30 0,-2 1 0,0 0 0,-1 0 0,4 42 0,-9-57-227,0-1-1,-1 1 1,0-1-1,0 1 1,-3 9-1,-2 1-6598</inkml:trace>
</inkml:ink>
</file>

<file path=ppt/ink/ink8.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30:26.076"/>
    </inkml:context>
    <inkml:brush xml:id="br0">
      <inkml:brushProperty name="width" value="0.05292" units="cm"/>
      <inkml:brushProperty name="height" value="0.05292" units="cm"/>
      <inkml:brushProperty name="color" value="#FF0000"/>
    </inkml:brush>
  </inkml:definitions>
  <inkml:trace contextRef="#ctx0" brushRef="#br0">16026 3123 0,'0'0'0,"0"0"0,0 0 0,0 0 15,0 0-15,0 0 16,0 0 0,0 0-16,0 0 15,0 0 1,0-6-16,-6-1 16,-2-3-16,-3-2 15,0-3 1,-7-7-1,-1 4-15,2-1 16,-2-1-16,-2 0 16,6 5-1,-4-1-15,2 0 16,4 3 0,0 6-16,3 1 15,0 0-15</inkml:trace>
  <inkml:trace contextRef="#ctx0" brushRef="#br0" timeOffset="3219.31">18391 3278 0,'0'0'0,"0"0"0,0 0 15,0 0 1,0 0-16,0 0 16,0 0-16,0 0 15,0 0 1,0 0-16,0 0 16,0 0-1,0 0-15,0 0 16,0 0-16,0 0 15,0 0 1,0-4 0,-7-1-16,1-5 15,-4-1-15,-6-4 16,0-1 0,-2-1-16,-12-10 15,4 5 1,1-1-16,-2 0 15,-2 0 1,1 6-16,-5-1 16,-3 3-1,7 0-15,1 4 16</inkml:trace>
  <inkml:trace contextRef="#ctx0" brushRef="#br0" timeOffset="13219.18">16396 3742 0,'0'0'0,"0"0"15,0 0 1,0 0-16</inkml:trace>
  <inkml:trace contextRef="#ctx0" brushRef="#br0" timeOffset="13838.19">16340 3763 0,'0'0'0,"0"0"0,0 0 16,0 0-16,0 0 16,0 0-1,0 0 1,0 0-16,0 0 16,0-7-16,0-2 15,10-1 1,-2-2-16,8-4 15,-2 3 1,2 1-16,5 1 16,1 5-16,-1 6 15,0 0 1,3 0 0,-2 0-16,-4 0 15,-2 6-15,0 5 16,-6-2-1,-2 3-15,-2 4 16,-6 0 0,0 2-16,-7 2 15,-7 6-15,-3-4 16,-2 1 0,-3 0-16,7-4 15,-2-4 1,3-1-16,2-1 15,0-4 1,7 0-16,-2 2 16,7-5-1,0-1-15,11-1 16,2 3-16,-1-7 16,3 4-1,-1 2 1,-1 1-16,-1 1 15,1 1-15,-5-1 16,2 1 0,1 2-16,-3-4 15,0-2 1,-1-1-16</inkml:trace>
  <inkml:trace contextRef="#ctx0" brushRef="#br0" timeOffset="14663.25">16819 3629 0,'0'0'0,"0"0"16,0 0-1,0 0-15,0 0 16,0 0-16,0 0 16,0 0-1,0 5-15,-6 4 16,2 1-1,-2 2-15,6 1 16,0 2-16,0 3 16,0-1-1,10 2 1,4 3-16,4 1 16,-2-2-16,8 9 15,-4-6 1,-4 0-1,-6-2-15,-10-1 16,0 1-16,-6-4 16,-11 6-16,4-7 15,-10-2 1,6-2 0,-5-3-16,2-4 15,-1-6-15,-2 0 16,7 0-1,1 0-15,1 0 16</inkml:trace>
  <inkml:trace contextRef="#ctx0" brushRef="#br0" timeOffset="14912.79">16934 3763 0,'0'0'0,"0"0"0,0 0 15</inkml:trace>
  <inkml:trace contextRef="#ctx0" brushRef="#br0" timeOffset="15156.17">16969 3643 0,'0'0'0,"0"0"0,0 0 15,0 0-15,0 0 16,0 0-1,0 0-15,0 0 16,-5 0-16,-4 0 16,1 0-1,-1 0 1,-1 0-16,0 0 16,0 0-16,2 0 15,8 0 1,0 4-16,0-4 15,0 0-15</inkml:trace>
  <inkml:trace contextRef="#ctx0" brushRef="#br0" timeOffset="15840.42">17152 3547 0,'0'0'0,"0"0"15,0 0 1,0 0-16,0 0 15,0 0-15,0 0 16,0 0 0,0 5-16,0-1 15,0 3 1,0 1-16,0 3 16,0-1-16,0 3 15,0-1 1,0-1-1,6 0-15,5 3 16,-1-4-16,1-4 16,0-6-1,-3 0-15,0 0 16,-1 0 0,0-9-16,-7 2 15,0 0-15,0 0 16,0 1-1,-5 1 1,-2 1-16,-3-3 16,3 0-16,1 2 15,0-2 1,0 4-16</inkml:trace>
  <inkml:trace contextRef="#ctx0" brushRef="#br0" timeOffset="16633.39">17551 3846 0,'0'0'0,"0"0"0,0 0 0,0 0 0,0 0 15,0 0 1,0 0-1,0 0-15,0 0 16,0 0-16,0 0 16,0 0-16,0 0 15,0 0 1,0 0 0,0 0-16,0 0 15,-6 0-15,0 0 16,-2 0-1,-1 0-15,-6 0 16,2 0 0,-2 5-16,3 3 15,-2 6 1,5 1-16,2 2 16,7 5-1,0-3-15,0 0 16,8-2-16,2 1 15,-1-4 1,-1-1-16,3 3 16,-5-4-1,0-2-15,-6-2 16,0 1 0,0-2-16,-5 2 15,0-2 1,5 1-16</inkml:trace>
  <inkml:trace contextRef="#ctx0" brushRef="#br0" timeOffset="21375.29">15458 2142 0,'0'0'0,"0"0"15,0 0 1,0 0-16,0 0 16,0-5-16,0-3 15,0-5 1,0-2-1,0-5-15,0-2 16,0-5-16,8 0 16,7-13-1,2 5-15,9 1 16,8-3 0,14 2-16,3 3 15,9 5-15,20 2 16,-6 13-1,7 12 1,9 14-16,8 28 16,-7 7-16,-3 10 15,18 30 1,-26 1-16,-11 13 16,-11 7-1,-15 13-15,-17-6 16,-11 5-16,-15 16 15,-21-24 1,-16-11 0,-23-13-16,-28-12 15,-11-20-15,-14-15 16,-47-6 0,17-29-16,4-18 15,-9-32 1,6-15-16,18-16 15,-14-39-15,6-25 16,32-12 0,25-8-1,36-18-15,39 12 16,26 26-16,-6 32 16,-4 24-1</inkml:trace>
  <inkml:trace contextRef="#ctx0" brushRef="#br0" timeOffset="60146.03">16843 14988 0,'0'0'0,"0"0"0,0 0 16,0 0-16,0 0 16,0 0-1,0 0-15,5 0 16,4-3 0,2-5-16,4-2 15,0-3-15,6-4 16,5 3-1,4-2 1,19-6-16,-2 9 16,5 3-16,12 10 15,0 0 1,4 7-16,28 9 16,-7 12-1,2 9-15,-2 4 16,2 9-16,-16-3 15,-5 2 1,1 9 0,-22-4-16,-7-1 15,-13-1-15,-11 5 16,-11-2 0,-7-6-16,-12 29 15,-5-18 1,-6-2-16,-12-9 15,-4-4 1,-6-12-16,-12-2 16,-25-6-1,-3-11-15,-8-9 16,-5-5-16,-1-18 16,13-5-1,-2-9 1,-22-25-16,30 1 15,1-10-15,9-9 16,14 1 0,12 7-16,5-5 15,8-5 1,13 22-16,-6 5 16,-3 7-16,6 8 15,2 7 1</inkml:trace>
  <inkml:trace contextRef="#ctx0" brushRef="#br0" timeOffset="61269.51">10100 14913 0,'0'0'0,"0"0"0,6 0 15,6 0-15,12 0 16,12-5 0,16-1-16,23 6 15,23 0-15,53 0 16,0 0 0,20 9-1,1 6-15,-13 13 16,-32 3-16,-7 9 15,18 31 1,-43 10-16,-15 11 16,-24 3-1,-25-6-15,-20-4 16,-24-1-16,-27 10 16,-15-13-1,-25-5 1,-5-8-16,-6-16 15,3-15-15,-8-13 16,-40-24 0,21-28-16,-10-42 15,-9-27 1,-4-33-16,4-8 16,-27-68-16,41 58 15,37 41 1</inkml:trace>
  <inkml:trace contextRef="#ctx0" brushRef="#br0" timeOffset="-68005.09">16684 1674 0,'0'0'0,"0"0"0,0-5 0,0-1 16,0 2-16,-3-4 16,3 3-1,0-1 1,-6-6-16,6 3 16,0-1-16,0-1 15,0 1 1,0 0-16,0 1 15,0-1 1,0-1-16,0 2 16,8 0-16,-2 2 15,1-1 1,4 0 0,1-1-16,3 2 15,2-1-15,1 0 16,5 2-1,5-2-15,18-2 16,-6 5 0,4-1-16,4 6 15,11 0-15,3 0 16,6 6 0,17 3-1,-10 10-15,5 1 16,6 3-16,4 4 15,-16-1 1,1 2-16,11 12 16,-19-4-1,-8-1-15,-8 2 16,-5 8-16,-8-4 16,-1 5-1,6 6 1,-11-4-16,-1-1 15,-5 1-15,-5 6 16,-4-8 0,-5-3-16,-3 10 15,-9-15 1,-7-3-16,-2-4 16,-2-3-16,-4-5 15,1-1 1,-7-1-1,-1-4-15,-2-3 16,-4-3-16,-4-3 16,-4-2-1,-15-2 1,5-4-16,-2 0 16,-4 0-16,-10-8 15,4 0-15,-2-3 16,-22-4-1,12 0 1,-8-9-16,-2-5 16,-6-1-16,6-4 15,-6 2 1,-12-11-16,18 4 16,5 0-1,3-13-15,5-4 16,14 1-16,8-3 15,-2-15 1,20 15 0,10-2-16,5 5 15,5 5-15,7 9 16,8 2 0,-1 7-16,-3 7 15</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27.110"/>
    </inkml:context>
    <inkml:brush xml:id="br0">
      <inkml:brushProperty name="width" value="0.05" units="cm"/>
      <inkml:brushProperty name="height" value="0.05" units="cm"/>
      <inkml:brushProperty name="color" value="#E71224"/>
    </inkml:brush>
  </inkml:definitions>
  <inkml:trace contextRef="#ctx0" brushRef="#br0">62 0 24575,'0'0'0,"-2"0"0,-2 0 0,-2 0 0,-4 0 0,-2 0 0,-3 0 0,2 0-8191</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49:27.716"/>
    </inkml:context>
    <inkml:brush xml:id="br0">
      <inkml:brushProperty name="width" value="0.05" units="cm"/>
      <inkml:brushProperty name="height" value="0.05" units="cm"/>
      <inkml:brushProperty name="color" value="#E71224"/>
    </inkml:brush>
  </inkml:definitions>
  <inkml:trace contextRef="#ctx0" brushRef="#br0">1 0 24575,'2'23'0,"1"1"0,1-1 0,1-1 0,1 1 0,12 29 0,-9-23 0,25 70 0,-34-99 0,0 0 0,0 0 0,0 0 0,0 0 0,0 0 0,0 0 0,0 0 0,0-1 0,0 1 0,0 0 0,0 0 0,0 0 0,0 0 0,0 0 0,0 0 0,0 0 0,0 0 0,0 0 0,0 0 0,0 0 0,0 0 0,0 0 0,1 0 0,-1 0 0,0 0 0,0 0 0,0 0 0,0 0 0,0 0 0,0 0 0,0 0 0,0 0 0,0 0 0,0 0 0,0 0 0,0 0 0,0 0 0,0 0 0,0 0 0,0 1 0,0-1 0,0 0 0,0 0 0,0 0 0,0 0 0,0 0 0,0 0 0,2-10 0,-2-19 0,0 23 0,0-1 0,1 0 0,-1 0 0,1 0 0,1 1 0,-1-1 0,1 0 0,0 0 0,1 1 0,0-1 0,0 1 0,0 0 0,1 0 0,7-10 0,-8 13 0,1-1 0,-1 1 0,0 0 0,1 0 0,0 0 0,0 1 0,0-1 0,0 1 0,0 0 0,0 0 0,1 1 0,-1-1 0,0 1 0,1 0 0,-1 0 0,1 0 0,0 1 0,-1-1 0,1 1 0,0 0 0,8 2 0,-5 0 0,1 0 0,-1 0 0,0 1 0,0 0 0,0 1 0,0 0 0,0 0 0,-1 0 0,12 10 0,5 6 0,29 32 0,-22-20 0,18 12-1365,-32-30-5461</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50:08.275"/>
    </inkml:context>
    <inkml:brush xml:id="br0">
      <inkml:brushProperty name="width" value="0.05" units="cm"/>
      <inkml:brushProperty name="height" value="0.05" units="cm"/>
      <inkml:brushProperty name="color" value="#E71224"/>
    </inkml:brush>
  </inkml:definitions>
  <inkml:trace contextRef="#ctx0" brushRef="#br0">0 1 24575,'0'0'0,"0"0"0,0 0 0,0 0 0,0 0 0,0 0 0,12 4 0,-5 1 0,-1 0 0,1 0 0,-1 1 0,0 0 0,0 0 0,-1 0 0,0 1 0,0 0 0,-1 0 0,7 13 0,2 7 0,14 46 0,-11-23 0,-3 1 0,-2 0 0,-2 0 0,-3 1 0,0 56 0,-7-20 0,-3 0 0,-21 104 0,15-122 0,-2 89 0,11-130-341,-2-1 0,-2 1-1,-7 29 1,5-34-6485</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5-21T02:50:09.176"/>
    </inkml:context>
    <inkml:brush xml:id="br0">
      <inkml:brushProperty name="width" value="0.05" units="cm"/>
      <inkml:brushProperty name="height" value="0.05" units="cm"/>
      <inkml:brushProperty name="color" value="#E71224"/>
    </inkml:brush>
  </inkml:definitions>
  <inkml:trace contextRef="#ctx0" brushRef="#br0">498 1 24575,'-2'2'0,"0"1"0,-1 0 0,1 0 0,-1-1 0,0 1 0,0-1 0,-4 2 0,-4 5 0,1 0 0,-5 4 0,-1 0 0,-23 15 0,33-25 0,0 0 0,0 0 0,0 0 0,0-1 0,-1 0 0,1 0 0,-1-1 0,1 0 0,-1 0 0,1 0 0,-10-1 0,-2-2 11,1 0 0,0-1-1,-1-1 1,-21-7-1,-66-31-321,58 22-796,11 6-5719</inkml:trace>
</inkml:ink>
</file>

<file path=ppt/ink/ink84.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51:20.848"/>
    </inkml:context>
    <inkml:brush xml:id="br0">
      <inkml:brushProperty name="width" value="0.05292" units="cm"/>
      <inkml:brushProperty name="height" value="0.05292" units="cm"/>
      <inkml:brushProperty name="color" value="#FF0000"/>
    </inkml:brush>
  </inkml:definitions>
  <inkml:trace contextRef="#ctx0" brushRef="#br0">6456 3429 0,'0'0'0,"0"0"0,0 0 15,0 0 1,0 4-16,3 2 15,3-1-15,-6 2 16,0-3 0,0 1-1,0-5-15,0 0 16,0 0-16,0 0 16,0 0-16,-6 0 15,-1 0 1,0 0-1,-8-9-15,5 0 16,-1-1-16,-2-1 16,-1 1-1,2 0 1,-2 0-16,-2-4 16,3-8-16,-2 3 15,3 2-15</inkml:trace>
  <inkml:trace contextRef="#ctx0" brushRef="#br0" timeOffset="571.91">5552 2259 0,'0'0'0,"0"0"0,0 0 0,0 0 0,-4 0 16,-7 0-16,-3 0 16,-5 0-1,-4 0 1,-15 6-16,4 8 15,-3 8-15,2 5 16,2 5 0,10 2-16,6 2 15,11 7 1,12-11-16,7-4 16,12-4-16,-2-3 15,-1-5 1,-4-3-1,5 4-15,-9-5 16,-4-2-16,-3-7 16,-7-3-1,0 0-15,0 0 16</inkml:trace>
  <inkml:trace contextRef="#ctx0" brushRef="#br0" timeOffset="1095.52">5783 2229 0,'0'0'0,"0"0"0,0 0 0,4 0 0,-4 0 15,7 0 1,-1 0 0,2 0-16,-2 0 15,3 0-15,3 6 16,-1 5 0,0 2-16,2 10 15,-2-2 1,-5 1-16,-6 2 15,-11 1 1,-1-3-16,-4-2 16,-6-3-1,2-7-15,-2-10 16,-1 0-16,6-13 16,1 0-1,4 2-15,0-8 16,7 5-1,5 0-15,0-2 16,6 3-16,3 2 16,0-2-1,-2 4 1,-7 1-16,0 8 16,0 0-16,0 0 15</inkml:trace>
  <inkml:trace contextRef="#ctx0" brushRef="#br0" timeOffset="1627.1">6031 2519 0,'0'0'0,"0"0"0,0 0 0,0 0 16,0 0-1,0 0-15,0 0 16,6 0-16,2 0 15,3 0 1,3 5-16,2 0 16,-3 3-1,-1 3-15,-7 1 16,-5 6-16,0 7 16,-4-7-1,-4 1 1,0 0-16,-1-4 15,1-1-15,4-1 16,4 3 0,4-4-1,6-2-15,5-1 16,6 2-16,-6-5 16,4 2-1,-1 1-15,-6-2 16,-1-1-1,-1-1-15</inkml:trace>
  <inkml:trace contextRef="#ctx0" brushRef="#br0" timeOffset="2082.77">6616 2709 0,'0'0'0,"0"0"0,0 0 15,0 5-15,0 2 16,0 2 0,-7 3-1,3 2-15,-5 5 16,-2 0-16,5-2 15,-3 5-15,2-7 16,7-6 0,0-4-1,0-5-15,0 0 16</inkml:trace>
  <inkml:trace contextRef="#ctx0" brushRef="#br0" timeOffset="2442.66">6817 2323 0,'0'0'0,"0"0"0,0 0 15,0 0 1,0 5-1,0 3-15,0 4 16,0 5-16,4 14 16,0 0-1,2 8-15,-1 2 16,0 0 0,-5-5-16,0-5 15,5 3-15,-5-12 16,0-8-1,0-14 1,0 0-16,0 0 16,0-8-16,0 0 15,0 0-15</inkml:trace>
  <inkml:trace contextRef="#ctx0" brushRef="#br0" timeOffset="2894.04">6973 2314 0,'0'0'0,"0"0"0,0 0 16,0 5 0,0 1-16,0 1 15,0 5-15,0 6 16,0 4 0,0 3-16,0 4 15,0 6 1,0-1-16,0-2 15,0 8-15,0-12 16,0-3 0,0-13-1,0-7-15,0-5 16,-4-5-16,-3-3 16,4 1-1,3 1-15,0-2 16,0 3-1,0 5-15,0 0 16,0 0-16,0 0 16,0 0-1,-8 0 1,1 0-16,0 0 16,-8 0-16,2 0 15,1 0 1,2 0-16,0 0 15,2 0 1,0 0-16</inkml:trace>
  <inkml:trace contextRef="#ctx0" brushRef="#br0" timeOffset="3366.37">7095 2698 0,'0'0'0,"0"0"0,0 0 16,0 0 0,0 0-1,0 0-15,7 0 16,-1 0-16,2 0 15,4 0 1,0 0 0,0 0-16,-2 5 15,1 5-15,-11-2 16,0 4-16,0 1 16,-7 3-1,1-3 1,-2 4-16,1 0 15,7-2-15,0-2 16,7-2 0,4 2-16,4-4 15,1-1 1,1 2-16,-4-1 16,-2-9-16,-4 0 15,-1 0 1,-1 0-16</inkml:trace>
  <inkml:trace contextRef="#ctx0" brushRef="#br0" timeOffset="3788.7">7631 2443 0,'0'0'0,"0"0"0,0 0 0,0 4 16,-7 2-16,2 3 15,-5 3 1,1 2 0,0 4-16,2 11 15,7-1-15,6 1 16,6 2-16,8-3 15,1-6 1,6-7 0,4-9-16,-10-12 15,-4-9-15,-8-6 16,-9-1 0,0 3-16,0 0 15,-7 1 1,0 3-16,-1 2 15,-3 2 1,-2-1-16,0 2 16,4-1-16</inkml:trace>
  <inkml:trace contextRef="#ctx0" brushRef="#br0" timeOffset="12034.13">13087 3011 0,'0'0'0,"0"0"0,0 0 16,0 0-16,0 6 16,0-2-1,0 2-15,0-3 16,0 3-16,0-2 16,0 2-1,0-1 1,0 0-16,0 1 15,0-2-15,0-4 16,0 0 0,0 0-16,0 0 15,0 0 1,0 0-16,0 0 16,0 0-16,0-4 15,0-9 1,0 1-1,0-8-15,0-2 16,-5-6-16,0 2 16,1-2-1,-3-8-15,4 5 16,-2 2 0,5 0-16,0 0 15,0 6 1,0 4-16,0-6 15,0 11 1,0 3-16,0 4 16,6 7-16,-1 0 15,3 0 1,3 13-16,1 2 16,5 6-1,10 10-15,2 7 16,2 3-16,-1 3 15,9 13 1,-12-17 0,-4-5-16,-1-7 15,-6-5-15,-3-10 16,-1-5 0,-1-8-16,-2 0 15,-3-11 1,0-9-16,-6-5 15,0-4 1,0-14-16,0 4 16,0 0-1,0 1-15,0 4 16,0 6-16,3 4 16,5-2-1,-5 9 1,-3 2-16,5 3 15,-5 0-15,0 0 16,0 1-16,0 2 16</inkml:trace>
  <inkml:trace contextRef="#ctx0" brushRef="#br0" timeOffset="12739.09">13601 2973 0,'0'0'0,"0"0"0,0 0 0,0 0 16,0 0-16,0 0 15,0 0 1,0 0 0,0 0-16,7 0 15,0 0-15,1 0 16,5 5 0,-1-1-16,1 5 15,-1-2 1,-3 5-16,-3 2 15,-6 2-15,0 6 16,0-5 0,-6 1-1,1-4-15,-1 2 16,6-5-16,0 0 16,0 3-16,0-3 15,6-1 1,5 0-1,2 1-15,2-2 16,5 2-16,1 1 16,-3-3-1,0 0 1,-3-2-16,0-2 16,-3-5-16,-1 0 15,-2 0-15,1 0 16</inkml:trace>
  <inkml:trace contextRef="#ctx0" brushRef="#br0" timeOffset="13419.28">14229 3082 0,'0'0'0,"0"0"15,0 0 1,0 0-16,0 0 16,0 0-16,0 0 15,0 0 1,0 0-1,0 0-15,0 0 16,0 0-16,0 5 16,0 2-1,-6 2-15,1 4 16,-4 0 0,3 2-16,-4 4 15,3-3-15,0-1 16,2-4-1,5-7 1,0 1-16,0 0 16</inkml:trace>
  <inkml:trace contextRef="#ctx0" brushRef="#br0" timeOffset="14517.79">14581 2584 0,'0'0'0,"0"0"0,0 0 15,0 0 1,0 0-16,0 0 15,0 0 1,0 0-16,0 0 16,0 0-16,0 0 15,0 0 1,0 0 0,0 0-16,0 0 15,5 0-15,2 0 16,2 0-1,-2 0 1,4 0-16,2 7 16,2 0-16,1 4 15,-1 4-15,5 4 16,-4 1 0,1 1-1,3 11-15,-3-8 16,-3 2-16,-4 0 15,-5 2 1,-5-2 0,0 6-16,-7 1 15,-6 2-15,-3-3 16,-5 0 0,-1-6-16,2-3 15,-4-7 1,-7-4-16,7-7 15,0-5-15,1-5 16,1-4 0,1-4-1,3-5-15,-5-4 16,7 0-16,2-8 16,-1 0-1,6-2-15,4 0 16,-2-10-1,7 10-15,0-3 16,9 5-16,3 1 16,4 7-1,1 3 1,2-2-16,-2 8 16,-3 4-16,-2-1 15,1 10 1,-4 0-16,-9 0 15,0 0 1,0 0-16</inkml:trace>
  <inkml:trace contextRef="#ctx0" brushRef="#br0" timeOffset="15702.45">14872 3037 0,'0'0'0,"0"0"0,0 0 16,0 0 0,0 0-16,0 0 15,0 0-15,0 0 16,0 0 0,6 0-16,1 0 15,3 0 1,-1 0-16,2 5 15,-2 0-15,2 7 16,-2 0 0,-1 4-1,-8-1-15,0 3 16,0 2-16,-6-4 16,-1 3-1,2 1-15,-2-6 16,4 0-1,3-1-15,0-1 16,3 0-16,8 2 16,-1-1-1,6-2 1,6 4-16,4-1 16,3 1-16,-2-2 15,11 5 1,-9-6-16,-2 1 15,-7-2 1,-6-6-16,-9-5 16,-5 0-16,0 0 15,0 0 1</inkml:trace>
  <inkml:trace contextRef="#ctx0" brushRef="#br0" timeOffset="35819.25">9931 6191 0,'0'0'0,"0"0"0,0 0 15,0 0-15,0 0 16,0 0-1,0 0 1,0 0-16,0 0 16,0 0-16,0 0 15,0 0 1,0 0-16,-4 0 16,-3 0-1,-2-5-15,-5-3 16,-5 1-16,-2-1 15,-11 0 1,-4 0 0,-7 2-16,3-1 15,-18 0-15,6 7 16,2-4 0,-2 4-16,1 0 15,5 0 1,-6 0-16,-2 0 15,5 0-15,3 0 16,-1 4 0,0 1-1,5-5-15,2 0 16,-12 6-16,15-6 16,-6 0-1,3 0-15,-4 0 16,3 0-1,-12 0-15,-6 0 16,8 0-16,-11 0 16,4 0-1,6 0 1,9 0-16,-7 0 16,15 0-16,6 0 15,0 0 1,4 0-16,7 0 15,-1 0 1,0 0-16,7 0 16,0 0-16,4 5 15,0-5 1,3 0-16</inkml:trace>
  <inkml:trace contextRef="#ctx0" brushRef="#br0" timeOffset="50843.62">8141 2914 0,'0'0'0,"0"0"0,0 0 0,0 0 16,0 0-16,0 0 15,0 0 1,0 0-16,0 0 16,0 0-1,0 0-15,0 0 16,0 0-16,0 0 16,0 0-1,0 0 1,0 0-16,0 0 15,0 0-15,0 0 16,0 0 0,0 0-16,0 0 15,0 0 1,0 0-16,-3 6 16,-6 1-16,0 0 15,-3 2 1,-7 3-1,2-2-15,-1-2 16,-1-2-16,-1 3 16,6 0-1,1 1-15,-6 4 16,2-7 0,4-1-16,1 1 15</inkml:trace>
  <inkml:trace contextRef="#ctx0" brushRef="#br0" timeOffset="51566.31">8695 2314 0,'0'0'0,"0"0"0,0 0 16,0 0-16,0 0 16,0 0-1,0 0 1,0 0-16,0 0 16,-3 0-16,-5 5 15,-2 5 1,-6 7-1,-5 4-15,-2 6 16,0 6-16,0-1 16,6 3-1,-1-1-15,2 5 16,10-8 0,6-8-16,0-1 15,0-6-15,6-2 16,3 2-1,-4-3 1,3-2-16,-4-1 16,4-3-16,-4 1 15,2-2 1,-1-1-16</inkml:trace>
  <inkml:trace contextRef="#ctx0" brushRef="#br0" timeOffset="52109.57">8927 2282 0,'0'0'0,"0"0"0,0 0 16,0 0-1,0 0-15,0 0 16,0 6-16,0-2 16,0 4-1,-6 2-15,0 3 16,-3 2-1,0 6-15,0 1 16,4 0-16,5 10 16,0-8-1,8 1 1,1-2-16,6-3 16,3-4-16,3-4 15,4-2 1,-7-10-16,-2-6 15,-4-4 1,-2-2-16,-10-6 16,0-3-16,0-2 15,-6 4 1,1-4 0,-1-3-16,1-3 15,0 4-15,-1 4 16</inkml:trace>
  <inkml:trace contextRef="#ctx0" brushRef="#br0" timeOffset="53262.57">8516 2649 0,'0'0'0,"0"0"16,0 0-1,0 0-15,0 0 16,0 0-16,0 0 16,0 0-1,0 0 1,0 0-16,0 0 15,0 0-15,0 0 16,0 0-16,0 0 16,0 0-1,0 0 1,0 0-16,5 0 16,-5 0-16,7 0 15,2 0 1,-1 4-1,3 2-15,1-6 16,1 4-16,-2-4 16,0 0-16,-1 0 15,1 0 1,-3 0 0,0 0-16,0 4 15,1-4-15,-4 0 16,2 0-1</inkml:trace>
  <inkml:trace contextRef="#ctx0" brushRef="#br0" timeOffset="54567.56">8784 2669 0,'0'0'0,"0"0"0,0 0 15,0 0 1,0 0 0,0 0-16,0 0 15,0 0-15,0 0 16,0 0-1,0 0-15,0 0 16,0 0 0,0 0-16,0 0 15,0 0-15,0 0 16,0 0 0,0 4-1,-6 5-15,-4 0 16,-1 1-16,-2 0 15,-2 2 1,1-2-16,-3-2 16,-5 0-1,5-2-15,-3-6 16,1 0-16,0 0 16,3-7-1,-1-1 1,-2-4-16,3 0 15,5-1-15,3-1 16,-1-1 0,9 2-16,0-1 15,-3-3 1,3 4-16,0-1 16,0 2-16,0-1 15,0 0 1,0 0-1,0-2-15,0 5 16,0-2-16,0-5 16,0 3-1,0 1-15,0-5 16,3 4 0,7-1-16,-5 1 15,4 2-15,1 2 16,-4 0-1,10 1 1,-4 0-16,-2 4 16,-2-1-16,2 3 15,-3 3 1,-2 0-16,4 0 16,-6 0-1,-3 0-15,0 0 16,0 0-16,0 0 15,0 0 1,6-6 0,-1 2-16,-5 4 15</inkml:trace>
  <inkml:trace contextRef="#ctx0" brushRef="#br0" timeOffset="55608.31">8729 2433 0,'0'0'0,"0"0"0,0 0 0,0 0 16,0 0-1,0 0 1,0 0-16,0 0 15,0 0-15,0 0 16,0 0 0,0 0-1,0 0-15,0 0 16,0 0-16,0 0 16,0 0-1,0 0-15,0 0 16,0 0-1,0 0-15,0 0 16,0 0-16,0 0 16,0 0-1,0 0 1,0 0-16,0 0 16,0 0-16,0 0 15,-2-5 1,-5 5-16,2-5 15,-4-2 1,2 0-16,-1 1 16,-1 1-16,-1-2 15,3 1 1,2 2 0,-1 4-16,0-7 15,-2 3-15,3-1 16</inkml:trace>
  <inkml:trace contextRef="#ctx0" brushRef="#br0" timeOffset="73332.78">11019 7371 0,'0'0'0,"0"0"0,0 0 0,0 0 15,0 0-15,0 0 16,0 0 0,0 0-1,0 0-15,0 0 16,0 0-16,-5 0 15,-2 0 1,-3 0-16,-4 0 16,-3-6-1,-8-3-15,-3 0 16,-15-3-16,4 1 16,-2 2-1,-5-1 1,1 1-16,0 2 15,-14 0-15,9 2 16,3-3 0,-3 8-16,-4 0 15,6 0 1,0 0-16,-9 0 16,11 0-16,5 5 15,-8 2 1,4-2-1,0 1-15,1-2 16,-16 5-16,14-4 16,-2 0-1,-1-1-15,-2-4 16,6 0 0,-2 0-16,-9 5 15,10-5-15,-1 0 16,0 0-1,3 0 1,3 0-16,2 0 16,-12 0-16,17 0 15,4 0 1,2 0-16,5 0 16,2 0-1,-2 0-15,8 0 16,-3 0-16,4 0 15,2 0 1,4 0 0,0 0-16,-1 0 15,1 0-15,8 0 16,0 0-16,0 0 16</inkml:trace>
  <inkml:trace contextRef="#ctx0" brushRef="#br0" timeOffset="91192.02">6927 8647 0,'0'0'0,"0"0"15,0 0-15,0 0 16,0 0 0,0 0-16,0 0 15,0 0-15,0 0 16,-5 0 0,-2 0-1,-4 0-15,0 0 16,0 0-16,-3 0 15,-12 7 1,3-3-16,-2-1 16,-7 5-1,-2 0-15,-1-1 16,-9 2 0,-9 2-16,0-4 15,-10 1 1,-6 2-16,1 0 15,2-2-15,-27 3 16,20-2 0,1-3-16,-6-1 15,-1-5 1,4 0-16,1 0 16,-18-5-16,20-4 15,2-1 1,2-2-1,9-4-15,10 3 16,-4 0-16,0-6 16,7-1-1,0-2 1,-3-10-16,-2 2 16,9 0-16,-1 2 15,-4-7-15,12 9 16,-4-1-1,4-1 1,7-2-16,2 4 16,0-2-16,2-4 15,8 3 1,3-4 0,3 4-16,5 0 15,5 0-15,0-2 16,10-15-16,2 7 15,4-2 1,2-5 0,1-2-16,2 8 15,9-11-15,-2 12 16,10 4 0,5-1-1,3 4-15,0 3 16,1 1-16,8-2 15,-11 5 1,-3 5-16,8-2 16,4-1-1,-6 7-15,4-1 16,23 0-16,-1 5 16,7 4-1,14 8 1,13 6-16,-9 3 15,10 4-15,14 6 16,-8 2 0,-1 4-16,0 3 15,-9 9 1,-3-6-16,-11 4 16,20 4-16,-32-6 15,-6-1 1,-9-6-1,-11 5-15,-9-4 16,-5 4-16,-1 5 16,-12 3-1,-3 1-15,-9 0 16,-3 1 0,-10 1-16,0 11 15,-4-10-15,-6 8 16,-8-3-1,-1 1 1,-3-8-16,-7 1 16,-11 10-16,8-13 15,-5 1 1,-6-5-16,-2-3 16,-1-6-1,-9-6-15,-12-1 16,9-1-16,-7-4 15,-7 2 1,-10 0 0,13-3-16,13-3 15</inkml:trace>
  <inkml:trace contextRef="#ctx0" brushRef="#br0" timeOffset="94003.4">7516 8471 0,'0'0'0,"0"0"0,0 6 16,0-1-1,0-5-15,0 0 16,0 0 0,0 0-16,0 0 15,0 0-15,0 0 16,5-5-1,4-5 1,5-3-16,4-4 16,2-1-16,6-4 15,-4 6 1,1-4 0,1 3-16,-8-1 15,-5 5-15,1-1 16</inkml:trace>
  <inkml:trace contextRef="#ctx0" brushRef="#br0" timeOffset="94616.24">8309 7582 0,'0'0'0,"0"0"0,0 0 0,0 0 16,-4 0-1,-2-4-15,0-1 16,-4-1-16,-2 0 16,1 6-16,-2 0 15,-3 0 1,-4 12 0,1 5-16,2 8 15,-3 21-15,6 8 16,2 8-1,0 9 1,4 4-16,-1-5 16,-2 18-16,-3-2 15,8-17-15,0-9 16,6-14 0,0-11-1,0-12-15,0-4 16,0 0-16</inkml:trace>
  <inkml:trace contextRef="#ctx0" brushRef="#br0" timeOffset="94937.93">8276 8009 0,'0'0'0,"0"0"16,0 0-1,0 0-15,0 0 16,-8 0-16,-6-6 16,-6-1-16,-13-3 15,-9-2 1,-1 1-1,-8-1-15,-5-1 16,14 3-16,8 1 16,9 1-1,4 1 1,2 0-16</inkml:trace>
  <inkml:trace contextRef="#ctx0" brushRef="#br0" timeOffset="95524.93">8381 7754 0,'0'0'0,"0"0"16,0 0-16,0 0 16,0 0-1,0 0-15,0 0 16,0 0-16,0 0 16,0 6-1,0 2 1,0 8-16,0 9 15,-4 11-15,-4 16 16,1 12 0,0 7-16,1-3 15,-3 10 1,9-24-16,0-13 16,9-18-16,-2-10 15,3-8 1,1-5-1,-3 0-15,-1 0 16</inkml:trace>
  <inkml:trace contextRef="#ctx0" brushRef="#br0" timeOffset="96039.24">8568 7986 0,'0'0'0,"0"0"0,0 0 0,0 0 0,0 0 15,0 6 1,0 2-16,0 3 16,0 7-1,0 1-15,0 6 16,0-2-16,0 0 15,0-4 1,5 2 0,1-9-16,4-6 15,-2-6-15,3-10 16,-4-3 0,3-4-16,2-5 15,-1 4 1,-1 2-16,-4 3 15,1 6-15,-7 7 16,0 0 0,0 10-1,0 0-15,0 5 16,0 4-16,0 1 16,0-1-1,4-5-15,5 8 16,1-9-1,0-1-15,-4-2 16</inkml:trace>
  <inkml:trace contextRef="#ctx0" brushRef="#br0" timeOffset="96597.35">8908 8175 0,'0'0'16,"0"0"-16,0 0 0,0 0 16,0 0-16,0 0 15,0 0 1,6 0-16,0 0 16,2 0-1,4 0-15,-2-8 16,-3-1-16,4-1 15,-1 0 1,-7-2-16,-3 1 16,0 0-1,0 0-15,0 4 16,0 2-16,0 5 16,0 0-1,0 5 1,0 8-16,0 3 15,0 1-15,9 2 16,3 4 0,9 3-16,-1-5 15,8-2 1,1-1-16,-1-5 16,-4-2-16,-2-1 15</inkml:trace>
  <inkml:trace contextRef="#ctx0" brushRef="#br0" timeOffset="97245.66">9909 8077 0,'0'0'0,"0"-6"0,-6-4 0,-3-2 16,-1 1-16,-1-4 15,-10-2 1,2 3 0,-3 3-16,-6 3 15,0 8-15,1 0 16,-4 8-16,0 7 15,13 0 1,6 2 0,12 0-16,5-3 15,3-2-15,5-2 16,7-3 0,-5-7-1,4-5-15,-1-5 16,0-2-16,-2 2 15,1-3 1,-5 4-16,-1-1 16,-4 10-1,1 0-15,-1 10 16,-1 6-16,6 12 16,-3 6-1,-1 13 1,-1 12-16,-7 6 15,-7-3-15,-1-2 16,-12 11 0,3-25-16,-7-13 15,-1-10 1,5-10-16,4-9 16,3-4-16,2 0 15,0 0 1</inkml:trace>
  <inkml:trace contextRef="#ctx0" brushRef="#br0" timeOffset="98018.26">10486 8042 0,'0'0'0,"-9"-6"0,2-1 16,-5 0-16,-8-1 15,3 3 1,-3 5-16,-1 0 16,-3 12-1,5 2-15,3-1 16,-5 7-16,9-4 15,10-1 1,2-4 0,7-4-16,1-7 15,7 0-15,2 0 16,-1 0 0,-1 0-16,0 0 15,-3 0 1,-3 6-16,-3 7 15,2 9-15,-8-2 16,4 3 0,3 1-1,2 0-15,3-6 16,4-3-16,5-1 16,-4-9-1,12-5-15,8 0 16,0 0-1,3-5-15,5-9 16,7-3-16,-18 2 16,-10 0-1,-8 1 1,-11 3-16,-5 4 16,0-1-16,0 8 15,0 0 1,0 5-1,0 4-15,0 3 16,5 5-16,0 8 16,-5 0-16,0 2 15,-9-1 1,-9 0 0,-4-7-16,-2-1 15,-12 7-15,4-3 16,5-2-1</inkml:trace>
  <inkml:trace contextRef="#ctx0" brushRef="#br0" timeOffset="98468.71">8698 8632 0,'0'0'0,"-6"7"0,0 1 16,0 10-16,-3 14 15,-2 17 1,-1 5-1,-1 19-15,-7 15 16,5-14-16,-1-13 16,4-15-1,4-16-15,0-24 16,3-6 0,-2 0-16,3 0 15</inkml:trace>
  <inkml:trace contextRef="#ctx0" brushRef="#br0" timeOffset="99794.83">8322 8954 0,'0'0'0,"7"0"0,6 0 0,5 4 15,13 5-15,3-3 16,11-1-16,4-5 15,4 0 1,-4 0 0,12-15-16,-16-1 15,-11-6-15,-10-4 16,-8 0 0,-9 3-1,-7 5-15,0 1 16,0 12-16,-5 5 15,5 11-15,0 3 16,0-2 0,0 2-1,12 6-15,4-5 16,1-2-16,13-5 16,3-4-1,-1-4 1,7-7-16,10-7 15,-10-1-15,-3 1 16,-2 1 0,-8 3-16,-8 10 15,-4 0 1,1 15-16,-8 0 16,-7 6-16,0-1 15,0-2 1,0-4-1,0-4-15,0-10 16,0 0-16,5-13 16,4-6-1,0 0-15,6-1 16,2-9 0,5 9-16,-1 8 15,4 12-15,-1 10 16,-6 5-1,-1 2 1,2 4-16,-5-6 16,-2-1-16,-4-4 15,-1-5 1,1-5-16,-2-5 16,5-5-1,-1-2-15,3-3 16,5 0-16,-3 3 15,2 3 1,1 9 0,2 0-16,-4 13 15,0 6-15,-2 4 16,1 1 0,-2-5-16,3-2 15,7-5 1,-2-12-16,3-7 15,5-7-15,-2-3 16,-2-4 0,0 1-1,7-4-15,-11 9 16,-4 6-16,-5 9 16,-3 11-1,-4 5-15,3 14 16,-8 2-1,0 2-15,0-4 16,0-1-16,0-9 16,0-5-1,0-7 1,0-8-16,0-10 16,5-9-16,4-4 15,1-4 1,2 0-16,12-11 15,-1 8 1,4 7-16,2 11 16,-3 12-16,-6 7 15,-3 5 1,-8 9 0,-9 0-16,-15-2 15,-3-4-15,-4-3 16,5-7-1,3-5-15,-1 0 16,4 0 0</inkml:trace>
  <inkml:trace contextRef="#ctx0" brushRef="#br0" timeOffset="99904.02">10637 8958 0,'-6'0'0,"0"0"0,6 0 0,-5 0 16</inkml:trace>
  <inkml:trace contextRef="#ctx0" brushRef="#br0" timeOffset="108753.92">16478 8296 0,'0'0'0,"0"0"0,0 0 15,0 0-15,0 0 16,0 0 0,0 0-16,0 0 15,0 0 1,0 0-16,0-6 16,0-2-16,0 3 15,0-1 1,0 0-1,0 0-15,0 1 16,0-3-16,0 3 16,0 0-1,0 5-15,0 0 16,0 0 0,0 0-16,0 0 15,0 0-15,0 0 16,0 5-1,0 3 1,0 2-16,0 8 16,-6 9-16,6 4 15,-4 1 1,4 5-16,0 1 16,0-5-1,0 3-15,0 5 16,0-10-1,0-1-15,0-4 16,0-4 0,0-2-16,7-1 15,4 4-15,2-7 16,6-1 0,4-6-16,3 1 15,-1-6 1,7 1-16,2-5 15,-7 0-15,0 0 16,-5 0 0,-3 0-1,-3 0-15,3 0 16,-6 0-16,-3 0 16,-1 0-1,3 0 1,-6 5-16,4-5 15,-3 0-15</inkml:trace>
  <inkml:trace contextRef="#ctx0" brushRef="#br0" timeOffset="109811.08">17192 8392 0,'0'0'0,"0"0"0,0 0 16,0 0-1,6 0-15,-2 0 16,-1 0-1,6-6-15,-6 1 16,4 1-16,-7-2 16,0 2-1,0 4 1,3-6-16,-3 6 16,0 0-16,0 0 15,0 0 1,-3 0-16,-6 0 15,-2 0 1,-1 0-16,1 6 16,-3 2-16,2 4 15,1 1 1,1 0 0,-1 7-16,4-3 15,7 1-15,0 4 16,5-1-1,4 3-15,9-1 16,4 5 0,4-5-16,-1-3 15,-2 0-15,-2-2 16,-2-4 0,-6-3-1,8 3-15,-10-3 16,1-2-16,-2 0 15,-3-4 1,0 1-16,2-6 16,-5 0-1</inkml:trace>
  <inkml:trace contextRef="#ctx0" brushRef="#br0" timeOffset="110392.87">17701 8384 0,'0'0'0,"0"0"16,0 0-1,0 0-15,0 0 16,0 0-16,0 0 16,0 0-1,0 0-15,0 0 16,0 0 0,0 0-16,0 0 15,0 0-15,0 6 16,0 4-1,0 7 1,0 1-16,0 5 16,6-4-16,-2 1 15,3-2 1,-1-4-16,6-2 16,-2-7-1,1-5-15,2-9 16,4-5-1,0-5-15,10-12 16,-7 0 0,4-2-16,-2-1 15,-1 3-15,-4 6 16,-1 2 0,-2-2-16,-1 8 15,0 1 1,0 7-16,9 5 15,-5 4-15,0 0 16</inkml:trace>
  <inkml:trace contextRef="#ctx0" brushRef="#br0" timeOffset="111133.88">18534 8747 0,'0'0'0,"0"0"0,0 0 16,0 0-16,0 0 15,0 0 1,0 0-16,0 0 15,-4 4-15,-7 8 16,-2 2 0,-4 1-1,-1 4-15,-3 3 16,-1-1-16,4-2 16,-4 0-1,9-7-15,1-1 16,0-1-1</inkml:trace>
  <inkml:trace contextRef="#ctx0" brushRef="#br0" timeOffset="111708.58">18838 8211 0,'0'0'0,"0"0"0,0 0 0,0 0 0,0 0 15,0 0-15,0 0 16,0 0-1,0 0-15,0 0 16,0 0 0,0 0-16,0 4 15,0 6-15,0 1 16,0 8 0,-5 7-1,-1 8-15,3 1 16,-3 1-16,3 10 15,3-11 1,0-5-16,7 1 16,8-5-1,-2-6-15,4-2 16,6 1-16,-5-7 16,-2-2-1,2-4 1,-3-1-16,-3-5 15,-1 0-15,1 0 16,0 0 0,-2 0-16,0 0 15,-3 0-15</inkml:trace>
  <inkml:trace contextRef="#ctx0" brushRef="#br0" timeOffset="112083.23">19382 8049 0,'0'0'0,"0"0"0,0 6 0,0-1 15,0 2 1,0 3-16,0 3 16,0 3-1,0 7-15,0 13 16,-3 5-16,-5 9 15,2 7 1,-1-3 0,2-6-16,5-5 15,0 6-15,0-15 16,0-6-16,0-4 16</inkml:trace>
  <inkml:trace contextRef="#ctx0" brushRef="#br0" timeOffset="112457.57">19773 8131 0,'0'0'0,"0"0"0,0 0 0,0 0 0,0 0 16,0 5-16,0 5 16,0 5-1,0 1 1,0 7-16,0 15 16,0 2-16,0 11 15,0 6 1,0 6-16,-6-3 15,-2-2 1,-1 10-16,6-26 16,-3-10-16,1-2 15,0-8 1</inkml:trace>
  <inkml:trace contextRef="#ctx0" brushRef="#br0" timeOffset="112769.38">19735 8533 0,'0'0'0,"0"0"16,0 0-1,-11 0-15,-2 0 16,-7 0-16,-4 0 15,-6-5 1,-9-2 0,-1-3-16,-11-1 15,11 1-15,7 1 16,10-1-16,11-3 16,12 2-1,0 1 1,0 1-16,0 0 15</inkml:trace>
  <inkml:trace contextRef="#ctx0" brushRef="#br0" timeOffset="113220.76">20150 8261 0,'0'0'0,"0"0"0,0 0 0,0 0 16,0 6-16,0 4 16,0 3-1,0 3 1,0 10-16,0 9 16,7 4-16,-1 9 15,1 2 1,3 0-16,-4-7 15,1 9 1,4-20-16,2-9 16,9-10-16,1-7 15,4-6 1,4-10 0,13-12-16,-5 2 15,-2-10-15,-3 0 16,-1 1-1,-4 5-15,-6 3 16,0-1 0,-6 7-16,-2 2 15,-12 3-15,2 0 16,-5 1 0</inkml:trace>
  <inkml:trace contextRef="#ctx0" brushRef="#br0" timeOffset="117295.22">19901 11210 0,'0'0'0,"0"0"15,0 0-15,0 0 16,0 0-1,0 0-15,0 0 16,0 0-16,0 0 16,0 0-1,0 0 1,0 0-16,-5 0 16,-7 0-16,-7 0 15,-10 0 1,-32 0-1,-4 5-15,-36 3 16,-20 1-16,-26 0 16,-5-1-1,-10-1-15,-47 2 16,41-9 0,-21 0-16,-1 0 15,-7 0-15,29 0 16,3-6-1,-19 0-15,41-1 16,2 0 0,2 0-16,19-2 15,24 1 1,13 0-16,-8 1 16,31 7-1,4 0-15,12 0 16,7 0-16,13 0 15,3 0 1,3 0-16</inkml:trace>
  <inkml:trace contextRef="#ctx0" brushRef="#br0" timeOffset="119483.47">9213 12718 0,'0'0'0,"0"0"0,0 0 16,0 0-16,0 0 15,0 0 1,0 0 0,0 0-16,0 0 15,0 0-15,0 0 16,0 0-1,0 0 1,0 0-16,-5 0 16,-7-5-16,-10-1 15,-11-3-15,-10 1 16,-18-1 0,-8 0-1,-6 2-15,-10 0 16,-49-1-16,9 8 15,-20 0 1,-10 0-16,10 0 16,-4 0-1,-43 0-15,43 0 16,-23 0-16,1 0 16,-9 0-1,15 0 1,-5 0-16,-24 0 15,40 5-15,-26-5 16,0 0 0,-10-5-1,21 0-15,-5-1 16,-38-3-16,30 2 16,-10 7-1,-10-5-15,6 5 16,12 0-1,-6-14-15,-33 1 16,27 4-16,-20 9 16,12 6-1,4 0 1,31-6-16,11 0 16,-34 4-16,46-4 15,14 6-15,18-2 16,9-4-1,20 0 1,6 6-16,9-1 16,15-5-16,13 4 15,9-4 1,8 0 0,7 0-16,3 6 15,3-6-15,2 0 16</inkml:trace>
  <inkml:trace contextRef="#ctx0" brushRef="#br0" timeOffset="121897.18">16075 12711 0,'0'0'0,"0"0"0,-4 0 0,-1 0 15,-2 0 1,3 0-16</inkml:trace>
  <inkml:trace contextRef="#ctx0" brushRef="#br0" timeOffset="123036.4">15995 12685 0,'0'0'0,"0"0"0,4 0 16,-4 0 0,0 0-16,0 0 15,5 0-15,-5 0 16,0 0-1,0 0-15,0 0 16,-5 0 0,-4 0-16,-12 0 15,-8 0-15,-16 0 16,-17 0 0,-15-8-1,-1-9-15,-13-4 16,-35-18-16,23-4 15,0-13 1,6-2-16,17-9 16,18 5-1,10-6-15,6-5 16,22 7-16,14-2 16,10 2-1,20 6 1,4 3-16,14 1 15,31-18-15,8 17 16,26 3 0,21 1-16,20 5 15,9 6 1,76-5-16,-22 16 16,22 12-16,34 6 15,9 24 1,-23 8-1,0 15-15,31 23 16,-46 3-16,17 27 16,-36-2-1,-40-5-15,-47-13 16,-33-3 0,-3 23-16,-39-19 15,-22 3-15,-18 0 16,-13 0-1,-14-5 1,-23 1-16,-28 11 16,-37-7-16,-37-2 15,-54-3 1,-44-8 0,-13-1-16,-3-11 15,-74-3-15,51-17 16,21-18-16,17-14 15,63 6 1,51 0 0</inkml:trace>
  <inkml:trace contextRef="#ctx0" brushRef="#br0" timeOffset="123757.43">15667 11289 0,'0'0'0,"0"0"0,0 0 0,0 0 0,0 6 16,-7-6-16,-4 0 16,-5 0-1,-5 0-15,-4-10 16,-3-6 0,-14-17-16,3-14 15,-6-19-15,-2-17 16,1-22-1,1-8 1,-9-63-16,15 24 16,11-32-16,7-3 15,21-15 1,15 21-16,15 4 16,21-32-1,4 51-15,22 17 16,19 21-16,0 24 15,-2 11 1,-9 21 0,11-1-16,-25 27 15,-5 9-15,-16 9 16,-12 5 0,-11 5-16,-10 1 15,-17 2 1,-9 7-16,2 0 15,1 0-15</inkml:trace>
  <inkml:trace contextRef="#ctx0" brushRef="#br0" timeOffset="124240.43">15567 8235 0,'0'0'0,"0"0"15,0 0 1,0 0-16,0 0 16,0 0-16,8 0 15,3 0 1,11 7 0,1 1-16,6 7 15,11 4-15,0 11 16,-5-3-1,-5 7-15,-3 22 16,-13-6 0,-18 15-16,-17 8 15,-8 8-15,-7-3 16,-14 23 0,-11 11-1,-12-12-15,13-18 16,13-16-16</inkml:trace>
  <inkml:trace contextRef="#ctx0" brushRef="#br0" timeOffset="132626.76">5103 14935 0,'0'0'0,"0"0"0,0 0 15,0 0-15,0 0 16,0 0 0,0 0-16,0 0 15,0 0-15,0 0 16,0 0 0,0 0-1,0 0-15,0 0 16,0 0-16,0 0 15,0 6 1,6 3-16,0-2 16,1 0-1,-1-2-15,3 3 16,-1 0-16,3-8 16,1 0-1,3-8 1,4-3-16,6-5 15,1-7-15,13-6 16,2-9 0,6-5-16,3-6 15,-4 0 1,-6 9-16,-2 1 16,4-5-16,-10 17 15,-12 12 1,-1 2-1,-5 1-15</inkml:trace>
  <inkml:trace contextRef="#ctx0" brushRef="#br0" timeOffset="134880.5">5213 14502 0,'0'0'0,"0"0"0,6 0 0,-6 0 15,0 0 1,4 0-1,3 0-15,-2 0 16,1 0-16,0 0 16,1 0-1,2 0-15,2 0 16,-4 0 0,1 0-16,0 5 15,-2 5-15,1 0 16,-1 4-1,1 3 1,-1 6-16,1 4 16,-7 5-16,0-1 15,0-3 1,0 0-16,-13 9 16,-5-14-1,-5-2-15,-7-7 16,-3-3-16,-2-5 15,-1 0 1,-7-6 0,7 0-16,1-8 15,4-2-15,10-6 16,6-7 0,5-12-16,10-3 15,15-8 1,8-4-16,2 4 15,5 4 1,-3 6-16,9-5 16,-10 14-1,0 7-15,-1 2 16,-2 6-16,-5 4 16,-2 1-1,-3 7-15,-13 0 16,0 0-1,0 0-15</inkml:trace>
</inkml:ink>
</file>

<file path=ppt/ink/ink85.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54:06.886"/>
    </inkml:context>
    <inkml:brush xml:id="br0">
      <inkml:brushProperty name="width" value="0.05292" units="cm"/>
      <inkml:brushProperty name="height" value="0.05292" units="cm"/>
      <inkml:brushProperty name="color" value="#FF0000"/>
    </inkml:brush>
  </inkml:definitions>
  <inkml:trace contextRef="#ctx0" brushRef="#br0">2864 5136 0,'0'0'0,"5"0"0,2 0 0,1 0 16,5 0 0,-1 0-16,4 0 15,-2 0 1,5 0-16,-5 0 16,-2 0-16,0 0 15,-1 0 1,-2 0-1,-1 0-15,-2 0 16,0 0-16,-6-5 16,0 5-1,0 0-15,0 0 16,0 0 0,0-4-16,0 4 15,-8 0-15,-3 0 16,-7 0-1,-9 0 1,-24-6-16,-6 6 16,-16 0-16,-19-6 15,-18 6 1,-9 0 0,-23 0-16,-44 0 15,15 0-15,-6-4 16,-7-5-16,14-1 15,27 0 1,18 1 0,-12 5-16,32 4 15,17 0-15,17 0 16,14 0 0,12 0-16,6 0 15,4 0 1,12-6-16,1-4 15,-1 4-15,1 1 16,3 1 0,3 4-16</inkml:trace>
  <inkml:trace contextRef="#ctx0" brushRef="#br0" timeOffset="32480.48">5738 16364 0,'0'0'0,"0"0"0,0 0 16,0 0-16,0 0 16,0 0-1,0 0-15,0 0 16,0 0-16,0 0 15,0 0 1,0 0 0,0 0-16,0 0 15,0 0-15,0 0 16,0 0 0,0 0-16,0-6 15,5-1 1,2-1-16,4-1 15,8-7-15,-2 1 16,6-1 0,3-2-1,3-2-15,-1 1 16,12-7-16,-1 5 16,-1-1-1,1 4 1,5 2-16,-4 2 15,2 4-15,15 1 16,-8 2-16,5 1 16,0 2-1,1 4 1,-6 0-16,-2 0 16,16 0-16,-12 0 15,-4 0 1,-2 0-16,4 4 15,-9 2 1,2 3-16,1 3 16,0 2-16,1 8 15,-1 0 1,1 2 0,-3 1-16,-2 1 15,14 17-15,-8-8 16,0 3-1,-9-3 1,0 0-16,-9 1 16,2 3-16,-3 0 15,-9-5 1,-3-1-16,-7-1 16,-7-1-1,0 1-15,-3 10 16,-9-6-16,-4 9 15,-2-3 1,-6 3 0,-2-2-16,-5-1 15,-15 20-15,7-13 16,-3-2 0,2-5-16,-1 1 15,0-7 1,-6 4-16,-17-3 15,8-8-15,-13-6 16,-5-3 0,-6-5-1,6-15-15,-7 0 16,-27 0-16,17 0 16,5-8-1,-8-6-15,5-3 16,5-4-1,-9-6-15,-9-8 16,16 0-16,12 3 16,14-9-1,11 3 1,12-2-16,5-24 16,21-12-16,11-14 15,10-5 1,8-2-16,7 8 15,-3 16 1,-4 14-16</inkml:trace>
</inkml:ink>
</file>

<file path=ppt/ink/ink86.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55:11.575"/>
    </inkml:context>
    <inkml:brush xml:id="br0">
      <inkml:brushProperty name="width" value="0.05292" units="cm"/>
      <inkml:brushProperty name="height" value="0.05292" units="cm"/>
      <inkml:brushProperty name="color" value="#FF0000"/>
    </inkml:brush>
  </inkml:definitions>
  <inkml:trace contextRef="#ctx0" brushRef="#br0">19055 5842 0,'0'0'0,"0"0"0,0 0 0,0 0 15,0 0-15,0 0 16,0 0 0,0 0-16,0 0 15,0 0 1,0 0-16,0 0 16,0 0-16,0 0 15,0 0 1,0 0-1,0 0-15,0 0 16,0 5-16,0 1 16,5 2-1,0 2-15,2 7 16,0-3 0,1-1-16,-1 1 15,-3-2 1,3-1-1,-1 2-15,1-1 16,-1-3-16,0-3 16,0-6-16,3 0 15,-1 0 1,4-4-16,9-10 16,-2-3-1,8-4-15,3-6 16,5-5-1,-3 1-15,9-12 16,-11 13 0,-2 1-16,-5 3 15,-2 6-15,-3 1 16,-2 3 0</inkml:trace>
</inkml:ink>
</file>

<file path=ppt/ink/ink87.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55:17.962"/>
    </inkml:context>
    <inkml:brush xml:id="br0">
      <inkml:brushProperty name="width" value="0.05292" units="cm"/>
      <inkml:brushProperty name="height" value="0.05292" units="cm"/>
      <inkml:brushProperty name="color" value="#FF0000"/>
    </inkml:brush>
  </inkml:definitions>
  <inkml:trace contextRef="#ctx0" brushRef="#br0">1545 8746 0,'0'0'0,"0"0"0,0 0 16,0 0-16,0 0 16,0 0-1,0 0 1,0 0-16,0 0 16,0-6-16,0 6 15,0-4 1,0-1-16,0-1 15,0 6 1,5-7-16,0 2 16,4-4-16,3 1 15,1-2 1,5 1 0,4-3-16,10-11 15,-2 4-15,6-4 16,4 1-1,5-2-15,-5 1 16,13-2 0,14-8-16,-6 5 15,3-2-15,6-1 16,13 1 0,-14 4-1,7-2-15,10 1 16,-11 6-16,-2 1 15,9 3 1,0 3 0,-8 5-16,3 4 15,37 5-15,-21 0 16,8 5-16,2 7 16,-6 1-1,-9 5 1,2 2-16,0 6 15,-21-3-15,-6 8 16,-8 9 0,-13-1-1,-7 2-15,5 14 16,-15-7-16,-5 13 16,-8 4-1,-5 1-15,-7-3 16,-7-5-1,-10 13-15,-4-17 16,-6 4-16,-12-3 16,-6-3-1,0-3-15,-11-1 16,-17 9 0,1-7-16,-19-5 15,-8-4-15,-19-9 16,4-5-1,1-9 1,-48-1-16,23-12 16,-24-5-16,-4-8 15,-7-5 1,23-6 0,-10-4-16,-16-10 15,31-8-15,0-8 16,3-6-1,28-5-15,24 2 16,18-16 0,2-28-16,31 16 15,15 5-15,12 14 16,24 1 0,10 16-1,27-1-15,-11 10 16,-5 10-16</inkml:trace>
  <inkml:trace contextRef="#ctx0" brushRef="#br0" timeOffset="2826.19">8697 9006 0,'0'0'0,"0"0"0,0 0 0,0 5 16,7 9-1,4 5 1,2 1-16,1 9 16,10 13-16,-5-6 15,-2-4 1,1-3-16,-3-6 15,-6-7 1,4-5-16,0-11 16,-1-7-16,5-10 15,7-9 1,8-6 0,1-7-16,8-5 15,22-19-15,-14 9 16,4 1-1,-6 2-15,-7 11 16,-10 9 0,2-4-16,-7 18 15,-3 2-15,-4 3 16</inkml:trace>
  <inkml:trace contextRef="#ctx0" brushRef="#br0" timeOffset="3540.81">11301 9106 0,'0'0'0,"0"7"0,0 1 16,0 4-16,9 9 15,-2 3 1,2 4 0,0 8-16,3 9 15,-2-9-15,1-5 16,0-4-16,3-8 15,0-10 1,8-9 0,12 0-16,-2-8 15,7-11-15,12-9 16,1-3 0,-2-2-1,4-3-15,1-3 16,-10 9-16,1 3 15,1 11-15,-7 0 16,-7 5 0</inkml:trace>
  <inkml:trace contextRef="#ctx0" brushRef="#br0" timeOffset="6214.28">16502 9047 0,'0'0'0,"0"0"0,0 0 0,0 0 15,0 0-15,0 0 16,0 0 0,0 0-1,0 0-15,0 0 16,0 0-16,0 4 16,0 5-16,0 9 15,6 5 1,2 4-1,0 0-15,2 6 16,0-10-16,3-8 16,6-6-1,4-9 1,2 0-16,7-13 16,17-12-16,-6 0 15,4-6-15,3-9 16,-4 3-1,-8 8 1,-4 0-16,0 0 16,-7 10-16,-1 15 15,8 4 1,-6 0 0,-2 0-16</inkml:trace>
  <inkml:trace contextRef="#ctx0" brushRef="#br0" timeOffset="7501.65">19085 9117 0,'0'0'0,"0"5"16,0 4-16,0 8 15,9 3 1,-2 6-16,4 5 16,7 2-16,-2-6 15,2-1 1,0 2 0,3-12-16,-2-7 15,6-9-15,0-10 16,1-5-1,6-5-15,18-18 16,-2-4 0,12-14-16,1 2 15,6 6 1,-7 9-16,3 7 16,14 7-1,-13 25-15,-8 0 16,-11 0-16</inkml:trace>
  <inkml:trace contextRef="#ctx0" brushRef="#br0" timeOffset="8144.5">22016 8987 0,'0'0'0,"0"0"15,0 0 1,0 0-16,0 4 16,0 5-16,0 1 15,4 5 1,3 9-16,-1 6 16,5 4-1,1 1-15,0-5 16,3-4-1,10 1-15,1-13 16,9-14 0,12-5-16,6-10 15,10-11-15,9-8 16,29-25 0,-19 11-1,-1-1-15,-13 3 16,-12 8-16,-11 7 15,-8 6-15</inkml:trace>
</inkml:ink>
</file>

<file path=ppt/ink/ink88.xml><?xml version="1.0" encoding="utf-8"?>
<inkml:ink xmlns:inkml="http://www.w3.org/2003/InkML">
  <inkml:definitions>
    <inkml:context xml:id="ctx0">
      <inkml:inkSource xml:id="inkSrc0">
        <inkml:traceFormat>
          <inkml:channel name="X" type="integer" max="2880" units="cm"/>
          <inkml:channel name="Y" type="integer" max="1800" units="cm"/>
          <inkml:channel name="T" type="integer" max="2.14748E9" units="dev"/>
        </inkml:traceFormat>
        <inkml:channelProperties>
          <inkml:channelProperty channel="X" name="resolution" value="95.36423" units="1/cm"/>
          <inkml:channelProperty channel="Y" name="resolution" value="95.2381" units="1/cm"/>
          <inkml:channelProperty channel="T" name="resolution" value="1" units="1/dev"/>
        </inkml:channelProperties>
      </inkml:inkSource>
      <inkml:timestamp xml:id="ts0" timeString="2024-05-21T02:55:39.714"/>
    </inkml:context>
    <inkml:brush xml:id="br0">
      <inkml:brushProperty name="width" value="0.05292" units="cm"/>
      <inkml:brushProperty name="height" value="0.05292" units="cm"/>
      <inkml:brushProperty name="color" value="#FF0000"/>
    </inkml:brush>
    <inkml:context xml:id="ctx1">
      <inkml:inkSource xml:id="inkSrc2">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1" timeString="2024-05-21T02:56:06.301"/>
    </inkml:context>
  </inkml:definitions>
  <inkml:trace contextRef="#ctx0" brushRef="#br0">5599 2180 0,'10'-21'235,"1"21"-220,21-21 1,-22 21-16,32-32 31,-31 22-15,10-1-16,43-21 15,52-10 1,1-11 0,20 0-1,-20 11 1,-12-1 0,-52 22-1,-32 21 1,22-10-1,-22 10 1,0 0-16,21 0 16,-10 0-1,32 0 1,-43 0 0,11 0-16,31 0 15,-10 0 1,-21 21-1,21 0 1,10 21 0,-31-10-1,21 32 1,0 10 0,21 63-1,-42-63-15,63 96 16,-21-33-1,-42-31 1,-1-11 0,-31 11-1,0-74 1,-31 21 15,20-32-15,1-10-16,-1-11 15,0 10-15,-20-10 16,-22 32 15,21-32-15,21 0 0,-10 10-1,-11-10-15,-126 32 16,-160 11-1,-52-22 1,222-21 0,-64 0-1,74 0 1,54 0 0,-33 0-1,-31-21 1,85 21-1,-96-11 1,85-10 0,31 21-16,-9-11 15,20 1 1,0 10 0,21-11-1,-20-10 1,20 0-1,11 10 1,-10 1-16,10-1 16,0-42-1,0 21 1,0 11 0,21-53-1,-21 0 1,42-74 15,-31 63-15,10 32-16,32-63 31,-43 105-15,-10-10-1,11 21 1,21-11-1,-22 11 17,1 0-17,-1 0-15,33 0 32,-33 0-17,22-10 1,0-11-1,21 10 1,-43 11-16,43-10 16,-10-1-1,-12 11 1,-10 0 0,11 0-1</inkml:trace>
  <inkml:trace contextRef="#ctx0" brushRef="#br0" timeOffset="3095.44">15917 1894 0,'32'-10'203,"74"-22"-187,10 22-1,22-12 1,137 22 15,-74 0-15,-84 0-16,-22 11 15,-32-11-15,96 21 16,-42-10 15,-107-11-15,138 31 0,-10-31 15,-32 32 0,-32-21 0,-42-11-31,-11 0 16,-11 10-16,64 1 31,-52 0-15,9-1-1,33 22 1,-32-22-16,52 65 31,-10-12 1,11 75-17,-53-75 1,-22-42-1,1 32 1,-1-32 0,-10 1-16,0 9 31,0 12-15,-10-33-16,-11 22 31,10-21-31,-31 41 15,-1-20 1,33-11 0,-54 43-1,22-32 1,-11-1 0,21-20-1,-105 52 1,94-52-1,-73 21 1,63-22-16,-127 43 31,-21-10 1,148-43-17,-148 21 1,95-21-1,64 10 1,-53-10 0,-43 0-1,43 0 1,21 0 0,53 0-1,-64 0 1,53 0-16,-21-21 15,11 11 1,21-1 0,-85-31-1,11-11 17,63 21-17,-10 11 1,31 10-16,-52-31 15,52 21 1,-10 10-16,-43-31 16,54 10-1,-96-53 1,95 64 0,1 0-16,-22-11 15,21 1 1,1 9-16,10 1 15,0-21 1,0 10 15,0-31-15,10 20 0,12 12-1,-22-12 1,10 22-1,1 21-15,-1-21 16,11-21 15,11 31-15,-21 0-16,-1-10 16,1 21-1,0-21 1,-1 11-1,-10-1-15,32 0 32,-32 1-17,0-1 1,0 1 0,0-1-1,10 11 16,-10 11 48,0-1-64</inkml:trace>
  <inkml:trace contextRef="#ctx1" brushRef="#br0">8308 9783 0,'0'0'0,"0"0"0,0 0 16,0 0-16,0 0 16,0 0-1,0 0-15,0 0 16,0 0 0,0 0-16,0 0 15,0 0-15,0-6 16,7 0-1,-1-1 1,6-2-16,3 0 16,11-2-16,1-3 15,6 0 1,3-2-16,5-1 16,3 1-1,2-3-15,14-9 16,-6 9-16,5 0 15,7 1 1,9 3 0,-5 4-16,7 3 15,23 2-15,-18 6 16,14 0 0,5 0-1,-2 0-15,-7 0 16,7 0-16,11 7 15,-9 0-15,6 6 16,0 3 0,-15 0-1,-12 3-15,-7-2 16,6 17-16,-25-7 16,-4 3-1,-8 1 1,-7-2-16,-8 1 15,-3 2-15,-3 8 16,-10-7-16,-8 10 16,-3-1-1,0-4 1,-12 2-16,-6 11 16,0-13-16,-8 0 15,-10-1 1,-4-2-1,-1-6-15,-4-3 16,-20 10-16,6-12 16,-11 6-16,-11-1 15,-6-2 1,-1-5 0,-5-2-16,-27 2 15,12-4-15,-6-4 16,-1 0-1,6-2 1,18-5-16,2 1 16,-22-4-16,28-4 15,-3 0 1,2-8-16,4-6 16,7 0-1,-1-4-15,-9-5 16,17 1-16,-2-6 15,8-6 1,1 2 0,12-3-16,-1 2 15,-10-20-15,21 9 16,3-6-16,8-3 16,6 2-1,6 2 1,4-18-16,10 16 15,0 8-15,0 7 16,0 5 0,8 10-1,2 4-15,6 9 16,-2 4-16,-3 4 16</inkml:trace>
  <inkml:trace contextRef="#ctx0" brushRef="#br0" timeOffset="36353.68">13346 5768 0,'10'-11'266,"11"-10"-251,-10 11 1,0-1-1,-1 0 1,1-10 0,-11 11-1,53-33 1,-43 43 0,11-10-1,-21-1 1,53 1-1,-32-1 1,1-10 0,9 10-1,22 1 1,-42 10-16,63-32 31,-42 32-15,-22 0-16,22 0 15,-11 0 1,-10 0-16,10 0 16,0 0-1,-10 0 1,20 0 0,-9 0-1,-12 0-15,1 0 16,21 0-1,-11 0 1,-11 0 0,11 11-1,-10-11-15,10 10 16,-10 1 0,-11-1-1,10 1 1,1-11-16,0 10 15,-1 1 1,1 10 0,-1-10-1,11-1 1,-10 1 0,-11 10-1,11 0 1,10 22-1,-21-22 1,10 0 0,1 11-1,10-1 1,-21 1-16,21 63 31,-10-73-15,-1 9-1,-10-9-15,32 9 32,-21-10-17,-1-10 1,1 31 0,0-42-1,-11 11 1,10 0-1,-10-1 1,21 1 15,-10 10 1,-1 0-17,1-10 1,21 52 15,-32-31-15,21-22-16,-10 22 15,-1-11 1,-10-10 0,11 10-1,-1 11-15,1 42 31,10-21-15,-10 21 0,10-11-1,-21-41-15,10 20 16,-10 11 0,11-21-16,10 84 31,-10-74-31,-11 234 31,0-107-15,0-95 15,0-32-15,0 54 15,0-86-31,0 11 15,0 11-15,0 21 16,0 0 0,0 21-1,0-42 1,0 52 15,0 1-15,0-64-1,0-10-15,0 42 16,0-32 15,0 11 297,0 21-312,0-1 0,0 1-1,0-42-15,0 10 16,-11 21 0,1-20-1,-12 20 1,22-31-16,-10 20 15,-11 12 1,10-12 0,-10 1-16,-11 21 15,11-11 1,21-31-16,-53 52 31,42-52-15,1 0-16,-11 20 15,0-9 1,-32-1 15,31-21-15,-52 31 15,32-31-15,0 0-1,31 0-15,-21 0 16,-31 11 15,21-11-15,-1 21 0,11-21-1,22 0-15,-32 0 16,20 0-1,-31 0 1,11 0 0,21 0-16,-64-32 31,64 11-15,-11 11-1,11-1-15,0-10 16,10 10-16,-52-20 31,42 9-15,10 1-16,-31-21 15,-11 0 17,42 10-17,-20 0 1,9-10-1,12 31-15,-22-42 32,22 43-32,-33-54 31,11 32-15,32 22-16,-31-32 31,20 20-31,-21-20 31,22 31-31,-11-52 16,-11 10-1,11 0 1,10 11 0,1 10-16,-1-63 31,-10 21-16,10 0 1,1 21 0,10 10-16,0-52 15,0 10-15,0-31 32,10-74-17,11 84 1,-10 10-1,-11 54-15,21-64 32,-10 64-32,10-74 15,21-117 17,-21 169-32,-10-52 31,0 63-16,20-64 17,-31 107-32,32-85 31,-21 10-15,-1 21 15,11 43-31,-10-42 15,0 10 1,-11 32 0,0 0-1,0-1-15,10 12 16,-10-1 15,0 22 47,-10-11-62</inkml:trace>
  <inkml:trace contextRef="#ctx0" brushRef="#br0" timeOffset="80559.39">20955 9938 0,'0'-11'516,"0"1"-485,11-1-15,-11 0-1,10-10 1,-10 11 0,0-1-1,0 1 1,0-1-1,11 11 1,-11-11 0,0 1-16,10-11 15,-10 10 17,11 0-17,10 1 1,-21-1-16,21-10 31,11-21-15,-32 31-1,32-10 1,-11 0 15,-10 21-15,-1-32-1,1 32 1,-1-10 0,22-1-1,0-10 17,-32 10-17,10 11-15,1 0 16,0 0-1,20 0 1,-20 0 15,10 0-15,21 0 0,-20 0-1,-1-21 16,32 10-15,21 1 15,-64 10-15,1-11-16,42 11 16,10-10 15,-31 10-16,-21-11 1,-1 11-16,43-10 31,-32 10-15,-10 0 0,21-22-1,42 22 1,-53 0-1,0 0 1,0 0 0,-10 0-16,-1 0 15,22 0 1,-21 0 0,42 0 15,-43 0-31,11 0 15,-10 0 1,21 0 0,-1 0-1,-20 0 1,21 0 0,0 0-1,-11 0 1,10 0-16,12 0 31,-1 0-15,-21 11-1,-10-11-15,21 0 16,-11 11 0,-11-1-1,12-10 1,9 11-1,-20-1-15,10 1 16,0-11 0,-10 10-16,31 1 31,-21 10-15,0-10-1,11-1 1,-21 1-1,-1-11 1,1 11 0,0-1-1,-1 1 1,1-11 0,10 31-1,-11-9 1,1-1-1,0-11 1,-1 12 0,-10-12-1,0 1 1,0 10 0,0-11-1,11 33 1,-11-22-1,0-10-15,0 10 16,0 0 0,0 11-1,0-11 17,0 11-17,0-22 1,0 11-1,0 11 1,0 0 15,0-11-15,0-10 0,-11-1-16,1 1 15,-1 20 1,11-9-1,0-12-15,-11-10 16,-10 32 0,11 0-1,-1-32 1,11 10-16,-10 1 16,-1 10-1,0-21 1,-31 53-1,31-42 1,-10-1 0,0 1-1,-11-1 1,22 11-16,-22-10 16,0 10-1,1 0 1,20-21-1,0 0-15,-42 32 16,11-21 0,10-1-1,-42 22 1,-10-11 0,20 11-1,32-32 1,-10 11-1,10 10 1,1-11-16,-1 1 16,-21-1-1,21 12 1,11-12 0,-11-10-16,11 11 15,-21-11 1,21 0-1,-22 10 1,33-10-16,-54 0 31,32 11-15,-10-11 0,31 0-16,-10 0 15,-32 0 1,22 0-1,-22 0 1,10 0 0,-10 0-1,22-11 1,-1 1 0,0-1-1,-21-10 1,32 0-1,-11 10 1,22 11-16,-22-31 16,-10 9-1,10 1 1,11 0 0,0 0-1,10 10 1,-10-10-1,10 21 1,-10-21 0,0-21 15,10 31-15,11 0-1,0 1 1,0-1-16,0 1 31,0-11-15,0 10-1,0 0 1,0 1 0,0-11-1,0 10 1,0 0-16,0-20 31,0 20 0,0 1-15,0-1-16,0 0 31,0 1-31,0-11 31,0 10-15,11 0 0,-11 1-1,0-1 1,0-10 0,0-11-1,0 22 1,0-1-16,0-42 31,0 43-15,0-11-1,11 10 1,10 0 0,-21 1-1,0-22 1,10 21-1,1-10 1,-11 11-16,0-1 16,10 1-1,-10-12 1,0 12 15,0-1-31,11 11 47,0 0 16,-11 11 77,0 10-124,0-10-1,10-1 1</inkml:trace>
  <inkml:trace contextRef="#ctx0" brushRef="#br0" timeOffset="94698.07">3863 15536 0,'0'-10'359,"0"-1"-343,0-31 15,0 31-31,0 1 31,0-1-15,0-10 0,0 10-1,0-31 1,0 31 15,11 1-15,-1 10-1,-10-11-15,21 1 16,11-33 15,-11 12-15,11-12-1,-11 33 1,0-33 0,-10 43-1,31-42 1,-21 31 0,1-20-1,20 20 16,-10 1-15,-22 10-16,43-11 16,-21-10-1,10 10 1,-21 11-16,53-10 16,-31 10-1,10-22 1,-11 22-1,11 0 1,-42 0-16,31 0 16,11 0-1,-21 0 1,10 0 0,-21 0-16,43 0 15,-1 0 16,-42 0-31,22 0 16,-22 0-16,21 0 16,11 0-1,-11 0 1,22 22 0,-11-12-1,-32-10 1,21 11-1,1 10 1,-1-10 0,0-1-1,-21 1 1,22-1 0,-33-10-16,33 21 15,-22 1 1,11-12-1,-1 11 1,-10 1-16,-10-12 16,42 11-1,-11 11 1,-21-21 0,-10-1-16,42 22 31,-42 0-16,10-11 1,-11 11 15,1-22-31,10 11 16,-10 11 0,-11-11-1,0 22 1,0-12-1,0-9-15,-11-12 16,11 22-16,-32 21 31,22-11-15,-11-21 0,10-10-16,-21 31 15,22-21 1,-12 11-1,1-21 1,-10 10 0,9-11-16,-52 33 31,43-11-15,-54 10-1,64-32-15,-32 12 0,-53 31 31,53-22-15,0-10 0,-53 1-1,53-1 1,22-21-16,-65 0 31,65 0-31,9 0 16,-9 0-16,-65 0 15,44 0 1,-23 0 0,1 0-1,0 0 1,21 0 0,0-11-16,11 1 31,-21-12-16,-1-9 1,43 20-16,0 11 16,-43-42-1,11 10 1,-10 0 0,31 11-1,11 11 1,0-1-16,-11-21 15,0 22 1,1-33 15,20 33-31,0-33 32,1 22-17,-1 11 1,-10-22-1,10 21-15,11 1 16,0-1 0,0 1-1,-10-1 1,-11-31 0,21 31-1,-11-10 1,11 0-1,0-11 17,0 21-32,0 1 31,0-11-15,11 21-1,-1 0 16,-10 10 1,0 11-1</inkml:trace>
  <inkml:trace contextRef="#ctx0" brushRef="#br0" timeOffset="100200.13">21050 6234 0,'0'-43'172,"11"1"-156,-1 31-1,12-31 1,-12-32-1,1 42 1,-1 11 0,1-21-1,10 10 17,0 0-17,0 11 1,-10 0-16,0-11 15,-1 22 1,11-12 0,1 1-1,-1 0 1,-21 10-16,21 1 16,11-1-1,-11 1 1,0-1-1,21 1 1,-31 10-16,31-22 16,-10 12-1,-11-1 1,32 11 0,-11-10-1,-10-1 1,0 11-1,0-21-15,-1 10 16,1 11-16,0 0 16,31 0 15,-20 0-15,-22 0-1,0 0-15,11 0 16,0 0-1,10 0 1,-21 0 0,21 0-1,-31 0-15,10 11 16,0 10 0,0-10-1,1-11 1,-12 10-16,11 1 15,-10-11 1,21 10 0,-22 12-1,1-12-15,10 11 16,0 0 0,11-10-1,-21 10 1,-1-10-16,1 10 15,31 21 1,-21-10 0,0 0-1,-10-22-15,21 22 16,-22-21 0,-10-1-16,21 33 15,11-22 1,0 42-1,-32-31 1,21-11-16,-21-10 16,21 73-1,-21-52 1,11-11-16,-11-10 16,21 21-16,-10-1 15,-11 1-15,10 53 31,-10 42 1,0-106-32,11 43 31,-11-12-15,0-20-1,0 32 1,0-1-1,0-20-15,0 20 32,0-31-32,0 0 15,-11 10 1,11-10 0,-21 31 15,10-10-16,1-32 1,-11 0 0,10 11-1,-10 10 17,10-20-17,1 9 1,-11-20-1,-1 0-15,12 10 16,-11-11 0,10 22-1,1-21-15,-22 10 16,-11 21 15,22-21-15,0-21-16,-11 21 31,11-10-15,-11 0-1,11 20 1,-32-20 0,22 10-1,-1-10 1,0-11-1,-21 31 1,32-31 0,-32 11-1,11 0 1,21-11-16,-22 10 16,-10 11-1,-10-10 1,-22-11-1,53 0 1,-31 0 0,42 0-16,-43 0 31,33 0-15,-1 0-16,-53 0 15,11-32 16,-11 22 1,64 10-32,-116-43 15,115 43 1,-62-42 0,84 31-16,-85-42 31,53-10 0,22 42-15,-1 10-16,-21-10 15,22-11 17,-1 1-17,1-1 1,10 21-16,-11-31 15,1-22 17,10 43-17,0 11-15,0-54 32,0 54-17,0-33 1,0 22-1,0 0 1,10 10 0,-10-20-1,11 20-15,-11-10 32,21 0-17,-21-11 1,10 11-1,1 10-15,-11 1 16,21-43 0,-10 31-1,-1-20 1,1 32-16,0-12 16,-11-20-1,10 31 1,-10 1-16,32-43 15,-22-11 17,1 33-17,0-33 17,-1 32-17,11-10 1,-10 21-1,-11 10-15,11-31 32,-11 21-17,0 10 1,0 1-16,10-22 31,-10 21-31,0 1 16,0-1 15,0 1-15,0-1-1,0-10 1,0 31 46,0 1-46,-21 31 15</inkml:trace>
  <inkml:trace contextRef="#ctx0" brushRef="#br0" timeOffset="107786.24">6996 15229 0,'31'-21'234,"-9"-10"-218,-1 20-16,85-53 31,10 22-15,-42 0 15,-21 21-15,-11 10-1,-31-10 1,42 10 0,-43 11-16,96-21 31,-63 21-15,-12-21-1,33 21 1,-1 0-1,-10 0 1,-32 0 0,22 0-1,-22 0 1,0 0 0,11 21-1,-11-10 1,11 20 15,10 12-15,-31-33-1,-1 12 1,-10-1 0,11-21-16,-1 10 15,-10 11-15,32 11 16,-21 21 15,10-32-15,-21-10-1,10 10 1,1 11 0,10-22-16,-21 12 15,21 30 16,-21-9-15,0-11 0,0-22-16,0 22 15,0 0 1,0-1 0,0 1-1,0 0-15,-10 42 31,-1-53-15,-21 21 0,11-20-1,11-12-15,-1 11 16,-21 11 0,22-21-1,-1-11-15,-10 21 16,10 0-1,-41 11 1,30-11 0,-20-10-1,31-1-15,-63 22 32,43-32-17,-1 10 1,0 1-16,-53 10 31,43-21-15,0 0-1,-11 0 1,0 0 0,-11 0-1,22 0 1,10-10-1,-31-1 1,52 11-16,-105-32 31,52 22-15,33-1 0,-12-10-1,33 21-15,-1-11 0,-21 1 31,22-11-15,10 10 0,0 0-16,-21-31 31,21 21-15,-11 10-1,0 1 1,11-22-1,0 11 1,0 10 0,-10-10-1,10-21 1,0 31-16,0-10 31,0 0-15,0-21-1,0-22 1,0 32 15,0 22-31,0-22 16,0 21 0,0-10-1,0 11 1,0-1-1,0 0-15,0-10 16,0 11 15,0 31 47,0 11-46</inkml:trace>
  <inkml:trace contextRef="#ctx0" brushRef="#br0" timeOffset="115745.57">6858 16521 0,'0'-11'250,"32"-21"-234,10 22-1,-21-1-15,43-21 16,-43 11 0,21 11-1,-10-1 1,-21 11-16,31-21 15,0 10 1,-21 1 0,22 10-1,-33-11-15,22 1 16,0 10 0,0-22-1,10 12 1,-31 10-16,31 0 15,-21 0 1,11 0 0,0-11-1,-11 11 1,0 0 0,0 0-1,0 0-15,32 0 31,-21 0-15,0 0 0,-22 0-16,54 0 31,10 0 0,-42 0-15,-1 0-1,-20 0-15,31 0 16,-21 0 0,-10 0-1,31 11 1,-21-11 0,-10 21-1,10-21 1,-10 11-1,10-1 1,0 1 15,-21-1-15,0 1 0,0-1-1,21 12 1,-10-12-1,-11 1 1,32 21 0,-22-22-1,1 22 1,-11-22 0,0 12-1,0-1 1,0-11 15,0 22-15,0-11-1,0-10 1,0-1 0,0 1-1,0 10-15,0-10 16,-11 21 15,-10-22-15,10 1-1,11 10 1,-10-11 0,-1 1-16,1 10 31,-11-21-16,-1 11 1,-20 10 0,21 0 15,10-21-31,-10 0 16,0 0-1,0 0 1,10 0-16,-52 0 31,20 0-15,12 0 15,9 11-31,-30-11 31,-12 21-15,22-11-1,10 12 1,-63-22 15,10 0 1,74 0-17,-52 0 1,-1 0 15,43 0-31,0 0 16,-42-11-1,41 11 1,-9-11 0,10 11-1,-22-10 1,11-1-1,22 11-15,-11-10 16,0-1 0,-22-10 15,-20 0-15,42 0-1,-1 10 1,1 0-1,0-20 1,0 20 0,10 1-1,1-1 1,-1 0 0,1 1-1,10-1 1,0-10 15,0 10-15,0 1-16,0-1 31,10 1-15,1-1-1,-11 1 1,21-12-1,-11 22 17,-10 11-1,0 0 0</inkml:trace>
  <inkml:trace contextRef="#ctx0" brushRef="#br0" timeOffset="138181.17">7006 17304 0,'0'-11'281,"0"1"-249,0-22-17,0 21 1,0-20-1,0 20 17,0 0-17,0-10 1,0 11-16,0-1 31,0 0-15,0 1-1,0-1 17,0 1-17,0-11 17,21 21-17,-21-11 1,11 11 15,0 0-15,10 0 15,-11 0-15,11 0 15,-10 0 0,0 0-15,-1 0 15,11 0 16,-10 0-16,0 0-15,-1 0-1,11 0 17,-10 0-17,21 0 16,-22 0-15,11 0 0,-10 0-1,0 0 1,10 0 0,-11 0-1,22-21 1,-21 21-1,-1-11 1,43 1 0,-42 10-1,-1-11-15,43-10 16,-10 10 0,-12 1-1,-20 10 1,10-11-16,21 1 15,-31-1 1,31 11 0,1-21-1,-33 21 1,11 0-16,1-11 16,-1 11-1,10 0 1,1-10-1,-21 10-15,31 0 16,-21 0 0,22 0-1,-22 0 1,-11 0-16,22 0 31,-21 0-31,10 0 16,0 10-1,-21 11-15,53-10 32,-53 0-32,11-1 31,-1 1-15,1-1-1,-1 1 1,1-1-1,-11 22 1,0-21 0,0-1-16,0 12 15,0-12 1,0 22 0,0-11-1,0 0 1,0 22-1,0-22 1,0 21 0,-11-21-1,1 0 1,10 11 0,-11-21-1,1 20 1,-12-9-1,12-22 1,-1 21 0,1-11-1,-22 1 1,21 0 0,-20-11-1,-12 0 1,11 0-1,1 0 1,-12 10 0,-84 22 15,96-32-31,9 10 0,-83-10 31,73 0-15,-10 0-1,31 0-15,-10 0 16,0 0-16,-11 0 16,21 0-1,-20 0 1,20 0-16,-21 0 31,11 0-15,-42 0 15,31 0-15,21 0-16,-31 0 31,31 0-31,-31 0 16,21 0-1,-22-10 1,12 10-1,-1-11 1,11 1 0,10-1-1,1-10 1,-22 0 15,32 10-15,-11 1-1,1-1 1,-1 11 0,11-11-16,-10-10 15,10 0 17,0 11-17,0-12 1,0 12-1,0-11 1,0 10 15,0 0-31,0 1 32,0 42 77</inkml:trace>
  <inkml:trace contextRef="#ctx0" brushRef="#br0" timeOffset="145862.28">4001 15219 0,'0'-42'234,"0"31"-218,10-10 0,1 0-1,-11 10-15,10-21 16,1 11 0,10 0-1,0-21 1,-10-1-1,-1 43-15,-10-21 16,11 0 0,10 10-1,-10-10 1,-1 11-16,1-1 31,-1 0-15,1 1-1,0 10-15,20-11 16,-9 1 0,9-22-1,65-10 17,-86 31-17,43-21 1,11 11 15,-54 11-15,32-22-1,11 32 32,-31-11-31,-1 1-1,21-1 1,-31 11-16,31-11 16,0 11-1,-21 0 17,11 0-17,-11 0 1,1 0-1,20 0 1,-32 0-16,12 0 0,31 0 31,10 0-15,-52 0 0,52 0 15,11 0-16,-53 0 17,22 0-17,-33 0-15,22 11 32,0-11-17,-11 11-15,0-11 31,21 31-15,-31-31 0,31 22-1,-31-12 1,10 1 15,-10-11-15,-1 10-1,-10 1-15,11-1 32,-11 12-17,10 9 1,12 1 15,-1-11-31,0-10 16,-10 10-16,31 43 31,-32-54-15,12 32-1,-22-31 1,21 21 0,-11 0-1,-10-22 1,0 1-1,22 10 1,-22 0 0,10-10-16,-10 20 15,0-20 1,0 21 0,0 21 15,11 10-16,-11-42 1,0 22 0,10 31 15,-10-21-15,0-11-16,0 43 31,0-32-16,0-22 1,0 12 0,0-22-16,0 11 15,0-1 1,0-20 0,0 31 15,0-31-16,0-1 1,11-10 15,-11 53 360,0-21-375,0 10-1,0 85 16,0-105-31,0 20 16,0-21-16,0 53 31,0-42-15,0 21 0,0 53-1,0-75 1,0 12-1,0-12 1,0 1-16,0 74 31,0-53-15,0 10 0,-11-31-1,11 0-15,0 21 31,-31 10 1,31-31-17,-22 10 1,22-31-16,-10 42 31,-11 0-15,21-43-1,0 22 17,-11 21-17,11-11 17,0-20-32,-21 9 31,10-9-16,1-1 1,10 0-16,-11 0 16,-21 32 15,32-21-15,-10-22-1,10 11 1,0 1-1,-21 9 1,10-9 0,11-12-1,-11 11 1,1 11 0,-11-32-16,10 21 31,-10-10-16,0-1 1,10-10-16,-21 11 16,22 0-1,-11 20 1,10-31 0,1 11-16,-33 10 15,33-21-15,-33 32 16,-20-22 15,31 12-15,0-12-1,22 11-15,-22-10 16,-53 21 15,64-32-31,-53 31 31,53-31-31,-11 11 16,22-11-16,-43 21 16,10-21-1,-10 0 1,22 0 0,-96 0-1,74 0 16,-53-10 1,11-1-1,73 0-15,-30 1-1,-1-1 16,31-10-15,-20 10 0,0-10-1,21 21-15,-11-42 32,21 31-32,-10 1 15,0-11 1,0 10-1,-11-31 17,32 10-17,-32-32 1,22 12 15,-1 20-15,-10-32 15,21 54-31,0-1 0,-21-42 31,0 32-15,10-32 0,0 11-1,11 31-15,-10-31 31,10 21-31,0-32 32,0 0-17,0 11 1,0-1 0,0 22-16,0-32 15,0 0 1,0-21-1,0 11 1,0 10 0,0 0-1,0-11 1,0 11-16,0-31 31,0 31-15,21 0-1,-10-21 1,-1 0 15,-10 42-15,11-10 0,-11 10-1,0 0-15,10-31 31,-10 31-15,0 21-16,0-10 16,0 0-16,0 10 15,22 1-15,-12-11 16,1-64 0,10 0 15,-21 75-16,10-64 1,-10 42 0,0 0 15,0 22-15,0-33-1,0 33 1,0-22-1,22 0 1,-12 22-16,11-43 31,-21 0-15,11 32 0,0-22-1,-1 1 1,11 21-1,-21 10 1,0-31 0,0 31-1,0 1 1,11-1 0,-1 0 15,-10 1 94,0 20-16</inkml:trace>
  <inkml:trace contextRef="#ctx0" brushRef="#br0" timeOffset="175732.77">4265 14986 0,'0'-21'234,"0"10"-218,11 1 15,-1-1-15,1 1-1,-1-1 1,-10 0 0,32 1-1,-32-11 1,11 21-16,-1-11 15,1 0 1,0 1 0,-1 10-1,1 0-15,10-11 16,0 1 0,-10 10-1,10-11 1,11-10-1,-22 21-15,1-11 16,-1 11-16,1-10 16,-1-1-1,1 11-15,0-10 16,10 10-16,-11-11 16,33-21 15,-33 32-16,33-10 1,-33 10 0,11 0-1,11-11 1,-21 11-16,20-10 31,-9 10-15,9 0-1,-20-11 1,0 11-16,10 0 16,21 0 15,-21 0-15,0-11-1,-10 11-15,21 0 16,-22 0-1,1 0 1,21 0 15,-22 0-15,11 0 0,-10 0-1,0 0 1,-11 11 109</inkml:trace>
  <inkml:trace contextRef="#ctx0" brushRef="#br0" timeOffset="204404.55">7017 18489 0,'10'-21'297,"12"10"-282,-12 1 1,11-1 0,11 1-1,-11-1 1,0 0 0,11 11-1,-11-21 1,-10 21-1,10-10-15,11 10 16,0 0 0,10-11-1,-21 11 1,53-32 0,-53 32-1,11 0 1,32 0 15,-54 0-15,32 0-1,-20 0 1,-12 0 0,33 0-1,-22 0 1,0 0-1,21 0 1,-31 0-16,10 11 16,0-11-1,-10 11-15,20-1 32,-20-10-32,10 11 15,0-1 1,1 1-1,-1-1 1,-11-10-16,11 22 16,11-1-1,0 0 17,0-10-17,-11 20 1,0-20-1,0 10 1,-10-21-16,10 21 16,0 0-1,-10 11 1,-1-21 0,1-1-1,-11 1-15,10-11 16,1 10-1,-11 22 1,11-21 0,-11-1-16,0 12 15,0-12-15,0 22 32,0-11-17,0-10-15,0-1 16,0 11-1,0 1-15,-22-1 32,12 10-17,-1-20 1,1 21 0,-11-22-1,10 1 1,-10 0-1,0-1 1,10-10 0,-21 21-1,11-21 1,11 0 0,-22 0-1,-11 21 16,22-21-15,0 0 0,0 0-1,10 0-15,-31 0 32,10 0-17,1 0 1,-22 0-1,31 0 1,-20 0 0,0 0-1,-1 0 1,22 0 0,-21 0-1,-11 0 1,32 0-1,-11 0 1,11 0 0,0 0-16,0 0 15,-32 0 1,21 0 0,0 0-1,0 0 1,-20 0-1,30 0 1,-9 0 0,9 0-1,12 0-15,-11-10 32,10-1-17,-21 1 1,22 10-16,10-11 15,-11 1 1,1-12 0,-1 12-1,0-1-15,-20 1 16,31-1 0,-11 11-16,1-11 15,-1 1-15,0-11 16,11 10-1,-10 1 1,-1-12 0,11 1-1,0-11 1,0 22 0,0-11-1,11 21 1,-11-11-1,0-10 1,10 21-16,-10-21 16,0 10-1,11-21 17,0 11-17,-11 0 1,10 11-1,-10-1 1,21 0 0,0-10 15,-21 11-15,11 10-1,0 0 16,-11-22-15</inkml:trace>
</inkml:ink>
</file>

<file path=ppt/ink/ink89.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8T02:22:46.503"/>
    </inkml:context>
    <inkml:brush xml:id="br0">
      <inkml:brushProperty name="width" value="0.05292" units="cm"/>
      <inkml:brushProperty name="height" value="0.05292" units="cm"/>
      <inkml:brushProperty name="color" value="#FF0000"/>
    </inkml:brush>
  </inkml:definitions>
  <inkml:trace contextRef="#ctx0" brushRef="#br0">1721 17537 0,'0'0'0,"0"0"0,0 0 16,0 0 0,0 0-1,6 0-15,6 0 16,3-6-16,6 1 16,8-2-1,14-3 1,3 3-16,12-1 15,38 1-15,-8 3 16,10-2-16,1 1 16,7-3-1,-7-2 1,11-5-16,19 2 16,-17 4-16,13 9 15,5 5 1,-9 21-16,-2 3 15,-6 13 1,18 26-16,-47-16 16,-17 8-16,-23-5 15,-25-7 1,-19-5 0,-37 6-16,-19-13 15,-28-8-15,-23-7 16,-28-6-1,-3-10-15,-19-5 16,-50-7 0,26-2-16,1-7 15,11-10-15,7-6 16,25-1 0,13-5-1,-13-19-15,50 10 16,15 8-16,26 4 15,20 8 1,5 5-16,5 4 16</inkml:trace>
  <inkml:trace contextRef="#ctx0" brushRef="#br0" timeOffset="1520.4">8453 17273 0,'0'0'0,"0"0"0,6 0 16,-1 0 0,2 0-16,-7 0 15,0 0 1,0 4-16,-6 3 15,1 0-15,-6 2 16,-2 6 0,3-4-1,4 1-15,-1-3 16,7 0-16,0-1 16,6 3-1,3 1-15,5-2 16,3 4-1,4 6-15,1 5 16,2 3-16,5 15 16,-6-6-1,-5-1 1,-3-3-16,-6-4 16,-9-8-16,-8-4 15,-7 2 1,-1-9-16,-1-2 15,-4-8 1,4 0-16,0 0 16</inkml:trace>
  <inkml:trace contextRef="#ctx0" brushRef="#br0" timeOffset="1791.26">8636 17462 0,'6'0'0,"0"0"0,-6 0 0,0 0 16,0 0-16,0 0 15,-9-6 1,-2-2-16,-8-3 16,-5-4-1,-6 4-15,3-2 16,1 4-16</inkml:trace>
</inkml:ink>
</file>

<file path=ppt/ink/ink9.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1T02:33:00.540"/>
    </inkml:context>
    <inkml:brush xml:id="br0">
      <inkml:brushProperty name="width" value="0.05292" units="cm"/>
      <inkml:brushProperty name="height" value="0.05292" units="cm"/>
      <inkml:brushProperty name="color" value="#FF0000"/>
    </inkml:brush>
  </inkml:definitions>
  <inkml:trace contextRef="#ctx0" brushRef="#br0">11381 2314 0,'0'0'0,"0"0"0,0 0 15,0 0-15,0 0 16,0 0 0,0 0-16,0 0 15,0 0 1,0-8-16,0 0 15,6-1-15,0 1 16,7-6 0,-1 2-1,6-7-15,7-4 16,1 1-16,7-7 16,4-3-1,13 0 1,4 0-16,11 0 15,29-10-15,-8 12 16,10 5-16,8 4 16,8 3-1,-7 8 1,30 0-16,-28 6 16,6 4-16,4 0 15,5 0 1,14 7-1,-5 14-15,25 5 16,-31 2-16,-14 10 16,-10 6-1,-3 12-15,-14 2 16,-14 1 0,9 18-16,-27-9 15,-12 0-15,-5 10 16,-14 4-1,-14-7 1,-7 2-16,-18 7 16,-14-9-16,-15-5 15,-12-6 1,-13-5-16,-13-6 16,-4-6-1,-39 9-15,11-18 16,-13-6-16,-33-5 15,-2-8 1,-5-8 0,-14-3-16,-13-8 15,20-16-15,-2-13 16,-15-20 0,17-3-16,21-6 15,-20-25 1,52-6-16,24-7 15,10-8-15,16-24 16,12 9 0,7 7-1,-25-15-15,21 34 16,19 26-16</inkml:trace>
  <inkml:trace contextRef="#ctx0" brushRef="#br0" timeOffset="5927.99">16933 3091 0,'0'0'0,"0"0"15,0 0-15,0 0 16,0 0-16,0 0 15,0-7-15,0 0 16,0-1 0,0 1-1,7-4-15,0 1 16,2-2-16,4-6 16,8 3-1,3-6-15,6-3 16,10-4-1,4-1-15,8-3 16,24-13-16,-4 7 16,10 3-1,19 1 1,10 5-16,-6 8 16,4 1-16,7 7 15,-23 7 1,-4 6-16,-1 12 15,-2 8 1,-1 15-16,0 4 16,21 16-16,-26-8 15,-10 1 1,-10-1 0,-10 3-16,-10-4 15,-1 12-15,-14-11 16,-4 6-1,-11 1 1,-10 12-16,-10-4 16,-12 3-16,-13 19 15,-5-16-15,-6-6 16,-5 8 0,-13-8-1,8-6-15,-8-6 16,-28 12-16,14-19 15,-7-8 1,-12-9-16,2-7 16,11-10-1,-2-2-15,-16-7 16,22 0-16,4-8 16,-8-15-1,4-13 1,3-8-16,3-8 15,-27-34-15,26 20 16,3-1 0,10 1-16,12 7 15,10 7 1,3-5-16,2-11 16,7 14-16,5 10 15,4 7 1</inkml:trace>
  <inkml:trace contextRef="#ctx0" brushRef="#br0" timeOffset="8224.79">3607 6977 0,'0'0'0,"0"0"0,0 0 16,0 0-16,0 0 15,-6 0 1,0-4-16,-4-2 16,3 6-16,-2 0 15,-10-6 1,3 6 0,1 0-16,-6 0 15,-1-5-15,-2-1 16,-4-1-1,-12 0-15,9 2 16,-5-8 0,-6 2-16,-3 11 15,8 0-15,-1 0 16,-13 0 0,11 0-1,0 0-15,-2-11 16,0 2-16,-2 3 15,-5 6-15,-5 0 16,5 0 0,3 0-1,-1 0-15,1 0 16,7 0-16,0 0 16,-7 5-1,13-5 1,3 0-16,7 0 15,6 6-15,3-2 16,0 0-16</inkml:trace>
</inkml:ink>
</file>

<file path=ppt/ink/ink90.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8T02:23:30.199"/>
    </inkml:context>
    <inkml:brush xml:id="br0">
      <inkml:brushProperty name="width" value="0.05292" units="cm"/>
      <inkml:brushProperty name="height" value="0.05292" units="cm"/>
      <inkml:brushProperty name="color" value="#FF0000"/>
    </inkml:brush>
  </inkml:definitions>
  <inkml:trace contextRef="#ctx0" brushRef="#br0">7881 17338 0,'0'0'0,"0"0"0,0 0 0,0 0 16,0 0-16,0 0 16,0 0-1,0 0 1,0 0-16,0 0 15,0 0-15,0 0 16,0 0 0,0 0-1,0 0-15,0 0 16,0 0-16,0 0 16,0 0-16,0 0 15,0 0 1,0 0-1,0 0-15,6 0 16,4 0-16,2 0 16,5 0-1,0 0-15,6 0 16,1 0 0,5 0-16,10 0 15,-4 0-15,1 0 16,6 0-1,-2 0 1,-4 0-16,-1 0 16,12 0-16,-12 0 15,2 0 1,-1 0 0,2 0-16,-5 0 15,4 0-15,13-5 16,-9-3-16,5 0 15,0-1 1,4 3 0,-6-4-16,14-2 15,-10 3-15,2 2 16,-3-1 0,-1 1-1,-2 0-15,-4 3 16,8-1-16,-3-1 15,-1 6-15,-4 0 16,3 0 0,-4 0-1,1 0-15,6 0 16,-8 0-16,-5 0 16,-1 0-1,0 6 1,-8-1-16,-1-2 15,6 8-15,-6-1 16,-1 3-16,1 1 16,-5 0-1,-2 0 1,-3 2-16,2 5 16,-3-2-16,-3 0 15,1 1 1,-2 2-1,-2-3-15,-1 1 16,-5 9-16,0-8 16,0 1-1,-7-2-15,-2-1 16,-4-1 0,-8 3-16,1-3 15,-5-1-15,-3 0 16,-5-1-1,2 0 1,-4 0-16,-11 3 16,4-3-16,1-2 15,-2-2-15,-2-1 16,4 0 0,-1 2-1,-16 3-15,10-2 16,-2-2-16,0-1 15,-2-2 1,4-1 0,-2-3-16,-17-5 15,9 0-15,-1 0 16,-2 0 0,2 0-16,5 0 15,3 4 1,-20 4-16,20-4 15,1 1-15,3-5 16,2 0 0,5 0-1,-6 0-15,-1-6 16,5-1-16,4 1 16,-6-1-1,8-1-15,0-1 16,-13-10-1,3-1-15,2-6 16,-3-1-16,4-4 16,5 8-1,4-1 1,-6-8-16,11 3 16,2 1-16,2-1 15,9-2 1,5 1-16,0-3 15,8-8 1,3 7-16,7 3 16,5 3-16,3 5 15,2 3 1,4 4 0,-4 2-16,1 0 15</inkml:trace>
  <inkml:trace contextRef="#ctx0" brushRef="#br0" timeOffset="16352.12">11020 17558 0,'0'0'0,"0"0"0,0 0 0,0 0 16,0 0 0</inkml:trace>
  <inkml:trace contextRef="#ctx0" brushRef="#br0" timeOffset="17262.57">10968 17415 0,'0'0'0,"0"0"0,0 0 16,0 0-1,0 0-15,0 0 16,5 0-16,1 0 16,0 0-1,1 5-15,1 1 16,-2-6-1,1 0-15,0 4 16,-2-4-16,1 0 16,-1 0-1,-5 0 1,0 0-16,0 0 16,0-4-16,0-2 15,0 1 1,0 1-16,0-4 15,4 2 1,4-2-16,-2-2 16,5 1-16,1-1 15,5-1 1,0 0 0,3-1-16,6-1 15,-2 2-15,2-2 16,-2 1-1,-1 2 1,0 1-16,1 2 16,8-2-16,-8 9 15,2 0-15,-1 0 16,-1 0 0,-3 0-1,2 7-15,2 4 16,-3-2-16,0 2 15,1 4 1,-2 1 0,-3-1-16,0 4 15,5 9-15,-7-4 16,-4 1-16,-2 2 16,-5-1-1,-5-2 1,0 6-16,0 3 15,-7-5-15,-2-1 16,-2 1 0,1-5-1,-1-2-15,-2 5 16,1-11-16,-3 0 16,-7-4-16,1-4 15,-5-7 1,-3 0-1,-13-6-15,6-3 16,2-6-16,-9-12 16,0-11-1,1-7 1,-2-11-16,-10-21 16,7 4-16,-3 1 15,7 14-15,7 9 16</inkml:trace>
</inkml:ink>
</file>

<file path=ppt/ink/ink91.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8T02:24:58.222"/>
    </inkml:context>
    <inkml:brush xml:id="br0">
      <inkml:brushProperty name="width" value="0.05292" units="cm"/>
      <inkml:brushProperty name="height" value="0.05292" units="cm"/>
      <inkml:brushProperty name="color" value="#FF0000"/>
    </inkml:brush>
  </inkml:definitions>
  <inkml:trace contextRef="#ctx0" brushRef="#br0">3596 10997 0,'0'0'0,"0"0"0,0 0 0,0 0 15,0 0 1,0 0-16,0 0 16,0 0-1,0 0-15,0 0 16,0 0-16,0 0 16,0 0-1,0 0 1</inkml:trace>
  <inkml:trace contextRef="#ctx0" brushRef="#br0" timeOffset="28941.41">13956 10419 0,'0'0'0,"0"0"0,0 0 15,0 0 1,0 0 0,0 0-16,0 0 15,0-5-15,0 0 16,0-3-1,0 3-15,0-3 16,5-1 0,-1 2-16,4-1 15,4-5-15,-1 2 16,3-2 0,6 1-1,-3-3-15,2 1 16,10-8-16,-3 4 15,-1 1 1,2-1-16,1 1 16,1 2-1,-3 1-15,11-1 16,-6 1-16,2 1 16,0 0-1,-3 2 1,-1 0-16,-1 1 15,10-3-15,-7 7 16,-3 1 0,0 5-16,1 0 15,-4 0 1,3 0-16,7 0 16,-3 0-16,0 0 15,-2 0 1,0 5-1,-6-5-15,1 9 16,9 4-16,-8-4 16,-2 2-1,-1 2-15,-1-1 16,-2-1 0,-2-2-16,2 4 15,-6-4-15,-1 0 16,-2 1-1,-1-1 1,-4 2-16,1 3 16,-1-3-16,-6 3 15,0 1 1,0 1-16,0-2 16,0-1-1,0 6-15,0-6 16,0 4-16,0 1 15,0 3 1,0-2 0,-6 2-16,-1 6 15,-1-5-15,-4 4 16,-3 3 0,-5-1-16,0-5 15,-2 1 1,-11 9-16,5-9 15,-3-2-15,-2-1 16,-3 0 0,4-4-1,-7-1-15,-6 4 16,4-8-16,-1 1 16,-2-2-1,-3-2-15,2 0 16,4-2-1,-17 5-15,10-8 16,0 2-16,2-6 16,2 0-1,7 0 1,-12 0-16,9 0 16,4 0-16,2 0 15,-1-8 1,4 0-16,0-2 15,-5-5 1,10 3-16,3 1 16,1-5-16,3 1 15,3-3 1,2 2 0,0-16-16,5 6 15,1 1-15,8 1 16,0 0-1,0 6 1,0-3-16,9-2 16,-1 4-16,-3 1 15,3 0-15,-4 2 16</inkml:trace>
  <inkml:trace contextRef="#ctx0" brushRef="#br0" timeOffset="32692.69">13930 1792 0,'0'0'0,"0"0"0,0 0 16,0 0-16,0 0 15,0 0 1,0 0-16,0-4 16,0-1-16,0 5 15,0-5 1,0 1 0,-4-4-16,4 3 15,0-1-15,0 0 16,-3 1-1,3 5-15,-6 0 16,1 0 0,-1 0-16,1 0 15,3 0-15,-4 0 16,1 0 0,0 0-1,-1 5-15,2-5 16,4 6-16,0-2 15,0 3 1,0-2-16,0 5 16,0 3-1,0 0-15,0 3 16,0-2-16,0-2 16,0 2-1,0-2 1,0 5-16,-6-6 15,0 1-15,-3-3 16,0-3 0,-3-1-16,-9 2 15,6-1 1,0 1-16</inkml:trace>
  <inkml:trace contextRef="#ctx0" brushRef="#br0" timeOffset="34643.61">14346 1609 0,'0'0'0,"0"-8"15,0 1 1,0-2-16,0 2 15,0 0-15,0-1 16,0 3 0,0-2-16,0 2 15,0 1 1,0 4-16,0 0 16,5-7-16,-5 7 15,0 0 1,0 0-1,0 7-15,0 6 16,0 10-16,0 18 16,0 2-1,0 6-15,0 2 16,6-4 0,1-1-16,3 9 15,-3-13-15,2-6 16,-2-8-1,0-2 1,-2-6-16</inkml:trace>
  <inkml:trace contextRef="#ctx0" brushRef="#br0" timeOffset="34954.6">14561 1769 0,'0'0'0,"0"0"0,0 0 16,0 0 0,0 0-16,-8 0 15,1 0 1,-5-4-16,-9-6 15,0-1-15,-1-1 16,1 0 0,3 2-1,2 2-15,0 8 16,4 0-16,0 0 16</inkml:trace>
  <inkml:trace contextRef="#ctx0" brushRef="#br0" timeOffset="35205.21">14735 1924 0,'0'0'0,"0"0"0,-6 0 0,1 0 15,-3 4 1,0-4 0,4 0-16</inkml:trace>
  <inkml:trace contextRef="#ctx0" brushRef="#br0" timeOffset="36474.61">14233 2032 0,'0'0'0,"0"0"0,0 0 0,0-7 16,0-1-16,0 0 16,0-3-1,-2 2 1,-8-6-16,5 2 15,-4 0-15,-1 0 16,-2 1 0,0 2-16,-5-2 15,2 5 1,3 7-16,0 0 16,-2 12-16,1 3 15,1-1 1,0 3-1,4-2-15,4-4 16,4-1-16,0-4 16,0-6-1,4-6-15,4-4 16,-2-1 0,3-1-16,-1-1 15,1 1-15,-2 6 16,1 6-1,3 4 1,-6 4-16,1 5 16,-6 8-16,0 3 15,0-1 1,5 6-16,5 12 16,-4-4-1,0-6-15</inkml:trace>
  <inkml:trace contextRef="#ctx0" brushRef="#br0" timeOffset="36977.03">13714 2277 0,'0'0'0,"0"0"0,0 0 0,0 0 16,0 0-16,0 4 15,0 4 1,0 10-16,0 8 15,0 16 1,-4 7-16,-5 0 16,6-5-1,-3 9-15,6-17 16,0-8 0,6-6-16,-3-4 15,-3-1-15</inkml:trace>
  <inkml:trace contextRef="#ctx0" brushRef="#br0" timeOffset="37243.75">13866 2579 0,'6'0'0,"-1"0"0,-1 6 15,3 9 1,-7 8 0,0 13-16,0 8 15,0 4-15,0-7 16,6-3 0,5-6-16,-3-6 15,2-3 1</inkml:trace>
  <inkml:trace contextRef="#ctx0" brushRef="#br0" timeOffset="37366.25">14166 2330 0,'0'0'0,"-8"0"0,-4 0 0,1 0 16,2 0-16</inkml:trace>
  <inkml:trace contextRef="#ctx0" brushRef="#br0" timeOffset="38033.46">14409 2741 0,'0'0'0,"0"-5"16,0-2 0,-8-1-16,-1 0 15,-2 0-15,0 3 16,-7-1-1,5 6-15,-3 0 16,-3 0 0,1 9-16,3 4 15,0 0-15,3 2 16,4-3 0,4-1-1,4-3-15,0-8 16,0 0-16,0-5 15,0-2 1,0-1-16,0-1 16,0 2-1,0 7-15,0 0 16,0 18-16,0 10 16,0 21-1,0 23 1,0 11-16,6-2 15,0-2-15,8 6 16,-2-34 0,5-12-16,2-16 15,11-23 1,3-8-16,2-8 16,20-20-16,-4-2 15,3 0 1,-3 4-1,-7 4-15,-7 4 16</inkml:trace>
  <inkml:trace contextRef="#ctx0" brushRef="#br0" timeOffset="39213.51">18484 1661 0,'0'0'0,"0"0"0,0-5 15,-6-2 1,-1-5 0,-3 0-16,-7-4 15,5 1-15,2 4 16,1 1-16,-1 0 16,0 6-1,5 4 1,-2 6-16,7 3 15,0 2-15,0 7 16,6 7 0,0 6-1,4 6-15,0 10 16,-4-11-16,-6 1 16,0-7-16,-3-6 15,-9-10 1,0-4-1,-2-10-15,0 0 16,1 0-16,-1-6 16,4-7-1,3 1 1,-1 0-16,3 1 16</inkml:trace>
  <inkml:trace contextRef="#ctx0" brushRef="#br0" timeOffset="40988.94">19308 1509 0,'0'0'0,"0"0"0,0 0 16,0 0-1,0 0-15,-6 0 16,2 0-16,-10 0 16,2 0-1,-4 6 1,-6 2-16,-7-1 16,0 3-16,-6-1 15,5 1-15,2-3 16</inkml:trace>
  <inkml:trace contextRef="#ctx0" brushRef="#br0" timeOffset="41879.81">18781 1749 0,'0'0'0,"0"0"15,0 0 1,0 0-16,0 0 16,0-6-16,0 0 15,0-1 1,0 1-1,0-2-15,-3 1 16,-4-1-16,0 1 16,0 1-1,-2 6-15,2 0 16,0 4 0,-2 2-16,4 3 15,-2 7-15,7-5 16,0 2-1,0 1 1,7-4-16,-3 0 16,6 1-16,-4-5 15,1-6 1,-1-4-16,1-6 16,2-3-1,-2 3-15,1-5 16,-1 6-16,-2 9 15,3 9 1,-5 11 0,-3 6-16,0 2 15,8 8-15,-5-8 16,-3-5 0,0-7-16,0-3 15,0-1-15</inkml:trace>
  <inkml:trace contextRef="#ctx0" brushRef="#br0" timeOffset="42285.12">19094 1191 0,'0'0'0,"0"0"15,0 5 1,0 6-16,4 8 16,5 16-16,-3 13 15,5 23 1,-4 15 0,-2 14-16,3 22 15,-8-29-15,0-13 16,0-16-1,0-15-15,-6-20 16,6-4 0,0-5-16</inkml:trace>
  <inkml:trace contextRef="#ctx0" brushRef="#br0" timeOffset="42628.51">19243 1506 0,'0'0'0,"0"0"0,0 0 0,-5 0 0,-6 7 16,-5 0 0,-2-1-16,1 2 15,-12 1 1,6-3-16,-3 1 16,2 0-16,3 0 15,0 3 1,4-2-1,0-2-15</inkml:trace>
  <inkml:trace contextRef="#ctx0" brushRef="#br0" timeOffset="43462.03">18320 2242 0,'0'0'0,"0"0"0,0 0 15,0 0 1,0 0-16,0 0 16,0 10-16,4 3 15,2 4 1,5 20-1,-1 3-15,2 15 16,1 4-16,-2-2 16,0-8-1,1-5-15,8 3 16,0-23 0,1-24-16,2-7 15,-1-18-15,-2-14 16,1-9-1,1-18-15,-5 8 16,-3 8 0,-3 6-16,1 14 15,-3 17 1,-9 9-16,0 4 16,0 0-16</inkml:trace>
  <inkml:trace contextRef="#ctx0" brushRef="#br0" timeOffset="43694.14">18998 2619 0,'0'0'0,"0"0"0</inkml:trace>
  <inkml:trace contextRef="#ctx0" brushRef="#br0" timeOffset="44096.16">19002 2482 0,'0'0'0,"0"0"0,0 0 0,0 0 16,0 0-1,-6 0 1,-1 0-16,-3 0 16,-1 7-16,-1 2 15,-3 6 1,-2 2-16,5-1 15,5-3 1,0-2-16,7-3 16,0-8-16,4-7 15,6-3 1,0 1 0,-2-1-16,3 1 15,-3 4-15,1 5 16,2 12-1,-1 10 1,-2 8-16,-3 5 16,7-1-16,-7-3 15,2-2-15,4-1 16,-6-12 0,1-2-1,-1-1-15</inkml:trace>
  <inkml:trace contextRef="#ctx0" brushRef="#br0" timeOffset="44679.66">19342 2342 0,'0'7'0,"0"7"0,0-14 0,0 26 15,0 20 1,0 13-16,0 12 16,0 24-1,0 11-15,0-20 16,-5-11-1,2-14-15,3-16 16,-5-13-16,-2-6 16,-3-26-1,5-6 1,-5-10-16,-3-15 16,2-18-16,1-11 15,5-30-15,5 6 16,9 4-1,8 8 1,6 12-16,-1 15 16,1 12-16,2 8 15,-6 25 1,-2 0-16,-7 11 16,-3 8-1,-7 3-15,0 3 16,-12 18-16,1-11 15,-4-7 1,4-9 0,1 3-16,2-2 15,2-2-15</inkml:trace>
  <inkml:trace contextRef="#ctx0" brushRef="#br0" timeOffset="45178.44">19720 2481 0,'0'0'0,"0"0"0,0 0 0,0 0 15,0 0-15,0 0 16,0 0 0,0 4-16,0 3 15,0 6 1,0 2-16,-6 4 16,-1 8-16,-3-5 15,0-8 1,-5-5-16,2-9 15,2 0 1,-1 0-16,1-10 16,11-3-16,0-1 15,0-1 1,4 2 0,6 2-16,4 5 15,5 6-15,-2 0 16,1 7-1,0 3 1,0-3-16,-2 0 16</inkml:trace>
  <inkml:trace contextRef="#ctx0" brushRef="#br0" timeOffset="45583.77">19922 2498 0,'0'0'0,"0"0"0,0 7 15,0 1 1,0 4-16,0 5 15,0 3-15,0 5 16,5 4 0,4 4-1,-4-3-15,2 0 16,1 7-16,-8-18 16,0-11-1,0-16-15,0-13 16,4-9-1,4-17-15,5-14 16,-1 3-16,9 2 16,-2 8-1,8 21 1,-4 27-16,-4 0 16,1 0-16</inkml:trace>
  <inkml:trace contextRef="#ctx0" brushRef="#br0" timeOffset="49516.07">13689 17719 0,'0'0'0,"6"4"0,-1 3 0,4 4 16,-3 1-16,1-3 16,-2 0-1,4-1 1,-1 0-16,0 1 16,7 6-16,-2-4 15,0 1 1,0-1-16,-1-2 15,-3 1 1,5-1-16,-8-2 16,2-3-16,-3-4 15,-5 0 1,0 0 0,0 0-16,0 0 15,0 0-15,-8 0 16,-7-5-1,-6-4-15,-10-3 16,-15-4 0,-39-13-16,-8 1 15,-25-4-15,-16 1 16,-17 1 0,11 10-1,-26 4-15,-30 4 16,15 2-16,5-2 15,4-4 1,6-3-16,28 1 16,11-3-1,-23 7-15,52 14 16,7 0-16,16 5 16,13 4-1,11-1 1,-4 1-16,25-5 15,6 2-15,1-6 16</inkml:trace>
  <inkml:trace contextRef="#ctx0" brushRef="#br0" timeOffset="50070.85">13031 18138 0,'4'0'0,"10"0"16,3 0-1,-5-4-15,2-3 16,-5 2-16,3 5 15,-4 0 1,-1-7 0,-7 2-16,0 1 15,-5-2-15,-6 0 16,-8-1 0,-8-1-16,-36-3 15,-15-2 1,-28-1-16,-38-1 15,-31-3-15,-2 2 16,-24 1 0,-49-11-1,26 0-15,53 3 16,41 8-16</inkml:trace>
</inkml:ink>
</file>

<file path=ppt/ink/ink92.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8T02:26:23.555"/>
    </inkml:context>
    <inkml:brush xml:id="br0">
      <inkml:brushProperty name="width" value="0.05292" units="cm"/>
      <inkml:brushProperty name="height" value="0.05292" units="cm"/>
      <inkml:brushProperty name="color" value="#FF0000"/>
    </inkml:brush>
  </inkml:definitions>
  <inkml:trace contextRef="#ctx0" brushRef="#br0">5400 12243 0,'0'0'0,"0"0"0,0 0 0,0 0 15,0 0 1,0 0-16,0 0 16,0 0-1,0 0-15,0 0 16,0 0-16,0 0 16,0 0-1,0 0 1,0 0-16,0 0 15,0 0-15,0 0 16,0 0 0,-5 0-16,-6 0 15,-1 0 1,0 0-16,-3 0 16,-9 0-16,-1 0 15,-6 0 1,-2 0-1,-3 0-15,0 0 16,-9 0-16,-8 0 16,-2 0-1,-1 0-15,-2 0 16,2 0 0,-1 0-16,-19 0 15,13 0-15,-6 0 16,1 0-1,2-6 1,-2 6-16,3-5 16,-20-1-16,14 2 15,-3 4 1,-1 0 0,-4 0-16,10 0 15,1 0-15,-18 0 16,13 0-16,-7 0 15,0 0 1,-7 0 0,12 0-16,-4 0 15,-17 0-15,16 0 16,-10 0 0,6 0-16,0 0 15,8 0 1,-7 0-16,-11-5 15,12-1-15,0-7 16,2 0 0,5-1-1,2 1-15,3-2 16,-20-9-16,20-1 16,2-1-1,2-3 1,7-3-16,4 3 15,-12-4-15,21-2 16,5 1-16,4 3 16,8 1-1,6 4 1,4 0-16,1-7 16,4 7-16,7-1 15,-1 0 1,8 0-1,0 4-15,0 4 16,12-9-16,0 1 16,2 2-1,3 0-15,6 1 16,-1 2 0,2-1-16,11-3 15,-5 7-15,11-3 16,4 3-1,2 2 1,-2 4-16,1-1 16,19-5-16,-6 7 15,1 1-15,10 1 16,2 4 0,-4 6-1,14 0-15,-1 0 16,-8 0-16,1 0 15,-1 0 1,-4 0 0,2 0-16,21 4 15,-16 3-15,6 0 16,-4 1 0,0-8-16,-11 0 15,-4 4 1,11-4-16,-17 0 15,0 0-15,1 0 16,3 0 0,-8 0-1,3 5-15,3-1 16,-11-4-16,2 0 16,-3 0-1,0 0-15,-7 0 16,3 0-1,13-5-15,-6 0 16,4 5-16,6-5 16,-3-2-1,-3 1 1,8-1-16,4-1 16,-8 0-16,7 4 15,-2-2 1,6 6-1,-7 0-15,2 0 16,22 0-16,-19 0 16,-3 0-16,-3 0 15,-2 8 1,-3 4 0,13 6-16,-12 3 15,2 4-15,-1 1 16,-3 3-1,1 0-15,-5 6 16,7 11 0,-14-5-16,-7 13 15,-5 2-15,-7 12 16,-11-3 0,-5 10-1,-9 20-15,-9-17 16,-12 0-16,-14-7 15,-15-13 1,-14-17-16,-27-7 16,-47-9-1,31-6-15,22-4 16</inkml:trace>
  <inkml:trace contextRef="#ctx0" brushRef="#br0" timeOffset="21752.57">1319 8055 0,'0'0'0,"0"0"0,0 0 16,0 0-16,0 0 15,0 0 1,0 0-16,0 0 16,0 0-1,0 0-15,0 0 16,0 0-16,0 0 15,0 0 1,0-5 0,0-3-16,0 2 15,0-4-15,8 2 16,-3-1 0,5-1-16,-3-3 15,5 1 1,0 3-16,4-2 15,5 2-15,-2 0 16,3-2 0,8-1-1,-4-1-15,3-3 16,7 3-16,4-3 16,0 3-1,3 2-15,15-1 16,-10 4-1,-2 1-15,9 0 16,-3 2-16,-5 1 16,3 4-1,9-5 1,-4 5-16,-1 0 16,8 0-16,-4 0 15,-8 0 1,-1 0-16,15 0 15,-12 0 1,-1-6-16,-1 6 16,-2-4-16,-2-2 15,7 0 1,4 2 0,-7 4-16,-1 0 15,1 0-15,-2-7 16,-6 7-1,7 0-15,16-8 16,-13 4 0,2-1-16,-3-7 15,-4 2-15,-6 10 16,10 0 0,-12 0-1,5 4-15,1 6 16,-5 0-16,-5 1 15,-2 0 1,1 6-16,-10-5 16,-2 2-1,-6 1-15,-4 3 16,0-1-16,-5 0 16,1 8-1,-1 0 1,-7 0-16,0 2 15,0 0-15,0-6 16,0 3 0,0 2-16,0-7 15,0 5 1,0-3-16,-6 2 16,-3-4-1,1 0-15,-10 6 16,3-6-1,-3 1-15,-3 1 16,-1-5-16,-2 2 16,-4 3-1,0 1 1,2-3-16,-13 4 16,0-4-16,2 1 15,-2-1 1,-14 4-16,8-3 15,-1 0 1,-9-1-16,-1-3 16,8-3-16,-1-1 15,-15 1 1,12-4-16,0-2 16,-10 0-1,0-1-15,9 0 16,-10-6-16,-10 0 15,9 0 1,-10 0 0,0 0-16,4 0 15,7 0-15,-3 0 16,-14 0 0,9 0-16,-5 0 15,-4-6 1,3-2-16,7 0 15,-11-2-15,-2 0 16,15 4 0,4-4-1,1 1-15,9-4 16,7-3-16,-8-3 16,17-3-1,7-1 1,5-4-16,8-1 15,5 2-15,7 0 16,6-9 0,11 9-16,9 3 15,20 3 1,12 1-16,-7 3 16,-5 3-16</inkml:trace>
  <inkml:trace contextRef="#ctx0" brushRef="#br0" timeOffset="35390.25">4452 7610 0,'0'0'0,"0"13"0,0-4 0,0 1 15,7 2 1,-2-2-1,7-1-15,-3-3 16,5-6-16,0 0 16,1 0-16,7-11 15,-2-6 1,5-10 0,-1-20-16,2-20 15,-7-7-15,-4-22 16,-6-39-1,-9 20 1,-17 6-16,-2-3 16,-3 18-16,8 25 15,-1 7-15,4 7 16,3 20 0,-1 5-1,5 5-15</inkml:trace>
  <inkml:trace contextRef="#ctx0" brushRef="#br0" timeOffset="37340.31">3038 5582 0,'-8'0'0,"2"-8"16,0 1-16,6-1 15,0 1 1,0-3-16,0 2 16,0-1-16,6 1 15,1-2 1,1 1 0,1-1-16,2 0 15,1 3-15,3 7 16,2 0-1,-1 6 1,-2 3-16,7 15 16,-8-3-16,-3 5 15,-10 5-15,0 4 16,-9-5 0,-2-1-1,-16 10-15,1-10 16,-1-4-16,2-4 15,6-2 1,3-3 0,4-5-16,6-1 15,11-5-15,7 1 16,10-6-16,3 0 16,-1 0-1,3 0 1,3 0-16,-7 0 15,-6 0-15,-2 6 16,-7-1 0,1-1-1,-1 1-15</inkml:trace>
  <inkml:trace contextRef="#ctx0" brushRef="#br0" timeOffset="38065.08">3544 5377 0,'0'0'0,"0"0"15,0 0-15,0 0 16,3 0 0,-3 0-16,6 0 15,-1 0-15,4 0 16,1 0 0,-2 0-1,11 0-15,-1 0 16,-1 0-16,0 0 15,-2 7 1,-7 2-16,0 7 16,-8 9-1,0-2-15,-11 2 16,-2 0-16,-3 1 16,-1-2-1,-4 2 1,7-4-16,1-4 15,0-5-15,5 1 16,8-7 0,6 3-16,9 1 15,-1-1 1,12 0-16,-3-2 16,-1 0-16,-3-1 15,-3-1 1,-1-1-1,-11-5-15,-4 0 16,0 0-16</inkml:trace>
  <inkml:trace contextRef="#ctx0" brushRef="#br0" timeOffset="38286.4">3996 5707 0,'0'0'0,"0"0"0,0 0 15,0 0 1,0 0-16,0 0 16,5 4-1,0 2-15,1-2 16,-1-4-16</inkml:trace>
  <inkml:trace contextRef="#ctx0" brushRef="#br0" timeOffset="38657.65">4345 5329 0,'0'0'0,"0"0"0,0 0 16,0 4-1,0 4-15,0 3 16,-3 3-16,-8 6 16,-1 5-1,-3 7-15,3-4 16,3 2-1,9-4-15,5-3 16,6-6-16,1-3 16,13 1-1,-5-4 1,2-4-16,-4-2 16,-2-5-16,-4 5 15,1-5 1,-3 0-16</inkml:trace>
  <inkml:trace contextRef="#ctx0" brushRef="#br0" timeOffset="38889.83">4513 5438 0,'0'0'0,"0"0"0,0 6 15,0 3-15,0 8 16,-9 18-1,4 2 1,-5 9-16,1 12 16,3-2-16,-1-10 15,4-1-15,3-14 16,0-15 0,0-3-1,0 1-15</inkml:trace>
</inkml:ink>
</file>

<file path=ppt/ink/ink93.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8T02:31:07.520"/>
    </inkml:context>
    <inkml:brush xml:id="br0">
      <inkml:brushProperty name="width" value="0.05292" units="cm"/>
      <inkml:brushProperty name="height" value="0.05292" units="cm"/>
      <inkml:brushProperty name="color" value="#FF0000"/>
    </inkml:brush>
  </inkml:definitions>
  <inkml:trace contextRef="#ctx0" brushRef="#br0">10910 16790 0,'0'0'0,"0"0"0,0 0 0,0 0 16,0 0-16,0 0 15,6 0-15,1 0 16,5-5 0,4-3-1,2-4-15,6 0 16,4-3-16,12-8 16,-2 1-1,8-2 1,4-2-16,4-2 15,0 2-15,5 2 16,22-4-16,-1 6 16,0 5-1,5 3 1,7 3-16,-6 5 16,10 0-16,15-1 15,-10 7 1,9-5-1,-4 5-15,-7 0 16,-8 8-16,-6 5 16,20 13-16,-27 0 15,-13 10 1,-6-3 0,-12 5-16,-8-5 15,-3 5-15,-2 7 16,-9-9-1,-6 2 1,-7 4-16,-4-3 16,-8-1-16,-6 11 15,-4-13 1,-9 1-16,-12-1 16,-8-2-1,-10-2-15,-13 0 16,-39 8-16,-1-6 15,-17 0 1,-19-3 0,-22 7-16,6-6 15,-17-2-15,-40-3 16,23-10 0,9-4-16,14-7 15,11-18 1,32-4-16,10-8 15,-20-27-15,37-9 16,13-40 0,19 23-1,15 17-15</inkml:trace>
  <inkml:trace contextRef="#ctx0" brushRef="#br0" timeOffset="53982.68">14388 10253 0,'0'0'0,"0"0"0,-3 0 16,-4-7-1,3 1-15,4-1 16,0 0 0,0 0-16,0-2 15,0-4-15,4-1 16,4-2-1,8-3 1,2-2-16,5-2 16,13-8-16,0 4 15,8-2 1,6 2-16,6 2 16,-3 9-1,19 2-15,19 5 16,-2 9-16,17 13 15,-1 6 1,-3 4 0,-12 7-16,-5 8 15,9 22-15,-15-6 16,-13 12 0,-7 8-16,-10-6 15,-13-4 1,-6 8-16,-11 2 15,-19 0-15,-7 0 16,-11-2 0,-11-5-1,-8-8-15,-26 10 16,0-20-16,-14-9 16,-24-10-1,-7-12 1,4-10-16,-7-8 15,-37-18-15,30-2 16,-14-20-16,2-5 16,3-11-1,19-6 1,5-8-16,-7-28 16,27 8-16,19-4 15,19 9 1,16 7-1,13 22-15,3 12 16,1 9-16,2 6 16</inkml:trace>
  <inkml:trace contextRef="#ctx0" brushRef="#br0" timeOffset="55349.77">14312 10099 0,'0'0'0,"0"0"0,5 0 0,2-5 15,-2 5-15,5-8 16,2 1-1,-1 0-15,6-2 16,9-3 0,1 1-16,14 2 15,11 1-15,11 8 16,7 0 0,10 0-1,30 12-15,-17 13 16,12 19-16,1 19 15,0 22 1,-12 9-16,12 25 16,5 41-1,-14 11-15,-15 10 16,-9 23-16,-11-10 16,-10-2-1,6 38 1,-18-49-16,-12 16 15,-12-10-15,-16 5 16,-18-29 0,-9-18-16,-29 30 15,-4-44 1,-6-17-16,2-11 16,-10-13-16,8-15 15,-4-10 1,-14-5-1,-7-24-15,2-24 16,-3-20-16,1-19 16,7-11-1,8-23-15,-16-32 16,23-18 0,5-16-16,4-31 15,8-16-15,11-3 16,1-26-1,2-45 1,14 26-16,10-41 16,6-9-16,8 26 15,16 26 1,7 22-16,17-14 16,-1 80-1,21 34-15,14 38 16,-1 38-16,-18 22 15,-10 0 1,-10 0-16</inkml:trace>
  <inkml:trace contextRef="#ctx0" brushRef="#br0" timeOffset="73827.67">22982 14004 0,'0'0'0,"0"0"0,0-4 15,6-1-15,1-2 16,2 0 0,1-1-16,-2-1 15,9-6-15,1-4 16,4-2-1,1-1 1,3-2-16,4 0 16,10-4-16,7-6 15,14 4 1,15 1-16,10-1 16,10 8-1,1 3-15,33 3 16,-15 16-16,-5 19 15,3 22 1,-2 12 0,-13 7-16,-5 5 15,10 28-15,-32-18 16,-14-1 0,-16 0-16,-18-3 15,-23 0 1,-12-4-16,-28 11 15,-19-7-15,-20-3 16,-17-2 0,-25-4-1,-10-10-15,-12 4 16,-46 1-16,22-31 16,15-11-1,15-15-15,18-10 16,26-10-1,11-16-15,11-13 16,35-15-16,18-4 16,18-3-1,10 4 1,3 5-16,2 7 16,0-3-16,-5 26 15,-10 18 1,0 2-16,0 3 15</inkml:trace>
  <inkml:trace contextRef="#ctx0" brushRef="#br0" timeOffset="74320.89">22524 15285 0,'0'0'0,"0"6"15,-5 1 1,-4 7-16,-11 12 15,-11 9-15,-12 14 16,-14 17 0,-12 8-1,-2 1-15,-22 22 16,23-20-16,11-9 16,10-14-16,7-12 15,7-6 1,8-6-16</inkml:trace>
  <inkml:trace contextRef="#ctx0" brushRef="#br0" timeOffset="76032.47">19445 16070 0,'0'0'0,"0"0"0,0 0 0,0 0 16,0 0-16,0 6 15,0 6 1,0 8 0,0 9-16,-5 7 15,1 13-15,-4-2 16,2 6-1,0 8 1,1-15-16,-1-7 16,6-9-16,0-10 15,0-11 1,0-9-16,0-8 16,0-9-1,0-4-15,9-7 16,2-3-16,3 4 15,7-2 1,13 4-16,1 10 16,3 15-1,-2 4-15,-5 15 16,-3 9-16,-6 18 16,1 47-1,-11-1 1,-12 0-16,0-1 15,0-14-15,0-15 16,0 3 0,0-22-1,0-6-15,0-6 16</inkml:trace>
  <inkml:trace contextRef="#ctx0" brushRef="#br0" timeOffset="76391.5">20210 16923 0,'0'0'0,"0"0"0,0 0 0,0 0 15,0 6 1,0 3-16,0 11 16,0 9-1,0 13-15,0 8 16,0 16-1,0 6-15,0-14 16,0-10 0,-8-9-16,-1-9 15,3-3-15,0-5 16</inkml:trace>
  <inkml:trace contextRef="#ctx0" brushRef="#br0" timeOffset="76731.5">20265 17284 0,'0'0'0,"0"0"0,0 0 0,0 0 15,0 0-15,-4 0 16,-12-7-16,2 7 16,-3-4-1,-9-3 1,-3-1-16,4 2 16,-8-4-16,4 1 15,6 2 1,3 7-1,5 0-15,-1 0 16</inkml:trace>
  <inkml:trace contextRef="#ctx0" brushRef="#br0" timeOffset="77186.1">20511 16819 0,'0'0'0,"0"6"16,0 3-16,0 6 16,0 11-1,0 5-15,0 8 16,-8 27-16,5-5 15,-1-2 1,4-5 0,0-8-16,0-10 15,0-12-15,4-11 16,3-13 0,3-6-16,3-5 15,0 1 1,-2 0-16,2 3 15,3 7-15,4 5 16,-3 7 0,2 4-1,-4 8-15,-3 0 16,1 3-16,5 1 16,-2-5-16,-4-3 15,0-1 1</inkml:trace>
</inkml:ink>
</file>

<file path=ppt/ink/ink94.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8T02:33:08.625"/>
    </inkml:context>
    <inkml:brush xml:id="br0">
      <inkml:brushProperty name="width" value="0.05292" units="cm"/>
      <inkml:brushProperty name="height" value="0.05292" units="cm"/>
      <inkml:brushProperty name="color" value="#FF0000"/>
    </inkml:brush>
  </inkml:definitions>
  <inkml:trace contextRef="#ctx0" brushRef="#br0">4943 10671 0,'0'0'0,"0"0"0,0 0 15,0 0-15,-6 0 16,2 0-1,-2 0-15</inkml:trace>
  <inkml:trace contextRef="#ctx0" brushRef="#br0" timeOffset="572.13">4948 10873 0,'0'0'0,"0"0"0,8 0 0,1 0 15,2 0 1,1 0 0,-1 0-16,0 0 15,-1 0-15</inkml:trace>
  <inkml:trace contextRef="#ctx0" brushRef="#br0" timeOffset="1845.21">5074 10685 0,'0'0'0,"0"0"0,0 0 16,0 0-16,0 0 16,0 0-1,0 0-15,0 0 16,0 0-16,0 0 15,0 0 1,0 0 0,0 0-16,0 0 15,0-6-15,0 0 16,0-2 0,0-2-16,0 0 15,0-2 1,7-7-16,5 1 15,6-6-15,7-2 16,7-3 0,2 2-1,10-4-15,9-2 16,-2 7-16,8 1 16,8 5-1,-4 5-15,1 2 16,2 5-1,24 2-15,-27 6 16,-4 5-16,-6 4 16,-8 6-1,-4 2 1,9 9-16,-11-1 16,-4 5-16,-2 3 15,-3-2 1,-8-2-16,-6 0 15,-3 9 1,-13-5-16,0 7 16,-8 5-16,-6 2 15,-2-1 1,-4 1 0,-12 14-16,1-13 15,-7-1-15,-13-6 16,-6-8-1,-5-14 1,-13-7-16,-23-12 16,5-15-16,-19-18 15,-2-12-15,-2-9 16,14-5 0,6-5-1,19 12-15,14 13 16</inkml:trace>
</inkml:ink>
</file>

<file path=ppt/ink/ink95.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8T02:37:04.977"/>
    </inkml:context>
    <inkml:brush xml:id="br0">
      <inkml:brushProperty name="width" value="0.05292" units="cm"/>
      <inkml:brushProperty name="height" value="0.05292" units="cm"/>
      <inkml:brushProperty name="color" value="#FF0000"/>
    </inkml:brush>
  </inkml:definitions>
  <inkml:trace contextRef="#ctx0" brushRef="#br0">18436 5993 0,'0'0'0,"0"0"0,0 10 0,0-2 16,0 0-1,0-2 1,0 1-16,0-3 16,0 4-16,-5-4 15,0-4 1,-7 0 0,-4 0-16,-1 0 15,-6 0-15,-11 0 16,-1 0-16,-11-4 15,-11-2 1,-9 2 0,-3-2-16,-31-1 15,10 0-15,-4 2 16,-23-4 0,-4 0-1,1 1-15,4-1 16,-47-2-16,31 2 15,4 0 1,-24-2-16,-1 0 16,6-3-1,0 1-15,-24-2 16,23 1-16,-6 0 16,-18 5-1,0-1 1,22 5-16,-6 5 15,-39 0-15,33 0 16,3 0 0,-8 0-16,-11 0 15,17 0 1,-15-5-16,-17-2 16,17 1-16,3 6 15,-19 0 1,8 0-1,18 0-15,-6 0 16,-42 0-16,34 8 16,2-2-1,-23 6-15,14-5 16,4 0 0,-45-2-16,36-5 15,-5 0-15,-25 0 16,-10 5-1,22-1 1,-5 1-16,-33 2 16,36-2-16,0-1 15,-20 2 1,10 2-16,10 2 16,12 3-1,-46 4-15,50-3 16,-4 1-16,-4 2 15,-9 8 1,34-7 0,-10-1-16,-10-2 15,22-6-15,13-4 16,-2-5 0,2 0-16,23 0 15,11 0 1,-29 0-16,50 7 15,20-3-15,8-4 16,12 6 0,10-6-1,-7 4-15,-6 2 16,14-6-16,4 0 16,4 0-1,8 0-15,8 0 16,6 0-1,4 0-15</inkml:trace>
  <inkml:trace contextRef="#ctx0" brushRef="#br0" timeOffset="784.61">4939 6143 0,'0'0'0,"0"7"15,0 4 1,0 5-16,0 2 15,0 6-15,0 7 16,0 0 0,0 7-16,0 24 15,0-5 1,0 23-16,0 17 16,-3 23-1,-4-1-15,-1 24 16,-3 33-1,0-14-15,-5 22 16,-2-1-16,5-12 16,-4-6-1,1-3-15,-7 55 16,6-57 0,-1-6-16,5-7 15,4-28 1,4-23-16,5 1 15,0-12 1,10-21-16,-3-16 16,1-9-16</inkml:trace>
  <inkml:trace contextRef="#ctx0" brushRef="#br0" timeOffset="2292.52">18404 6142 0,'0'0'0,"0"0"0,0 0 16,0 0-1,0 5 1,0 0-16,0 0 16,0 1-16,0 0 15,-6 2 1,6 1-16,-7 2 15,0 7 1,0 5-16,0 6 16,1 9-16,-2 14 15,0 4 1,1 12 0,-4 12-16,1 4 15,-2 0-15,-2 35 16,2-17-1,0 5-15,-2 14 16,2 0 0,-1-11-16,3-8 15,-1 25-15,1-19 16,1-3 0,4 1-1,-2 12-15,-1-16 16,1-5-16,-1 6 15,-2-21 1,2-5-16,-1 5 16,0-4-1,5-15-15,4-5 16,-5 6-16,5-19 16,0-8-1,0-7 1,0-5-16,0-8 15,0-3-15,0-4 16,5-6 0,-5-4-16,0 0 15</inkml:trace>
  <inkml:trace contextRef="#ctx0" brushRef="#br0" timeOffset="3453.45">18316 9193 0,'0'0'0,"0"0"0,0 0 0,0 0 0,-6 0 16,-3 0-16,-4 0 15,-2 0-15,-3 0 16,-7 0-1,-7 0 1,-2 0-16,-10 0 16,-27 0-16,1 0 15,-13 0 1,-15 0 0,-6 0-16,1 0 15,-16 7-15,-22 3 16,15 1-16,-9-3 15,-6 2 1,-8-7 0,8-3-16,3 0 15,-51 5-15,39-5 16,-14 8 0,2 10-1,8-4-15,0-1 16,-11 0-16,-24-1 15,27 0-15,-22 0 16,4-2 0,15 0-1,4-1-15,-34 4 16,31-4-16,-3-2 16,-26 1-1,-3-4 1,9-4-16,10 0 15,-52 0-15,48 0 16,8-6-16,-33 6 16,-10 0-1,26 0 1,-17 0-16,-20 0 16,21 0-16,-7 0 15,-4 0 1,7 0-1,17 0-15,5 0 16,-57 0-16,46 0 16,-24 0-16,6-6 15,-5 0 1,28-2 0,-22 0-16,-6-3 15,21 4-15,-22 1 16,9 6-1,5-6 1,27-10-16,5-1 16,-55-4-16,57 7 15,-21 2 1,12 0-16,10 0 16,21 3-1,-26-2-15,35 1 16,5-1-16,11 1 15,1 0 1,18-1 0,3 3-16,-8-2 15,22 1-15,0 1 16,9 1-16,10 7 16,16 0-1,4 0 1,-6-5-16,21 5 15,-1-6-15,5-1 16,1 3 0,10 4-1,3 0-15,3 0 16</inkml:trace>
  <inkml:trace contextRef="#ctx0" brushRef="#br0" timeOffset="11754.04">17991 6881 0,'0'-6'0,"0"1"0,7-2 0,-1 3 15,5 4-15,1 0 16,1-5 0,3-1-16,4-1 15,2-2 1,0-4-16,5 0 16,5-5-16,4 0 15,-1 2 1,8 0-16,15-3 15,-11 7 1,5 2-16,5 3 16,0 7-1,0 6-15,11 5 16,10 9 0,-6 8-16,11 12 15,5 9-15,-4 7 16,0 1-1,16 26 1,-24-14-16,-3 5 16,-4 8-16,-7 10 15,-11-7 1,-5 1-16,2 26 16,-15-14-1,-12-5-15,-16-1 16,-13-4-16,-9-16 15,-8-1 1,-16 13 0,-2-15-16,-4 1 15,-10-5-15,-4-3 16,1-12 0,-5-8-16,-22 1 15,14-21 1,-11-12-16,-1-10 15,6 0-15,7-10 16,-6-4 0,-6-5-1,7-9-15,-6-11 16,-6-5-16,0-12 16,2-1-1,-24-26-15,27 8 16,0-10-1,8-9-15,5-13 16,16 3-16,12 2 16,0-37-1,18 28 1,12-7-16,13-9 16,9 3-16,10 12 15,9 4 1,5 8-16,-7 23 15,-5 17-15</inkml:trace>
</inkml:ink>
</file>

<file path=ppt/ink/ink96.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8T02:37:35.415"/>
    </inkml:context>
    <inkml:brush xml:id="br0">
      <inkml:brushProperty name="width" value="0.05292" units="cm"/>
      <inkml:brushProperty name="height" value="0.05292" units="cm"/>
      <inkml:brushProperty name="color" value="#FF0000"/>
    </inkml:brush>
  </inkml:definitions>
  <inkml:trace contextRef="#ctx0" brushRef="#br0">6882 2930 0,'0'0'0,"0"0"0,0 0 0,0 0 15,0 0 1,0 0 0,0 0-16,0 0 15,0 0-15,0 0 16,0 0-1,0 0-15,0 0 16,-3 0 0,-6 0-16,-2 0 15,0 0-15,-5 0 16,-6 0 0,-3 0-1,-3 0-15,-15 0 16,-1 0-16,-1 0 15,-7 0 1,-2 0-16,1 0 16,-2 0-1,-18 4-15,11 5 16,2-3-16,-8 1 16,-4-1-1,4-6 1,-4 0-16,-17 5 15,12-5-15,-1 0 16,4 0 0,-6 4-16,11 2 15,-5-1 1,-19 2-16,14-7 16,1 0-16,1 0 15,-7 0 1,16 0-1,-3 5-15,-4 2 16,9-3-16,2-4 16,-10 0-1,-1 0-15,7 0 16,-5 0 0,-23 0-16,16 0 15,5 0-15,-2 0 16,5 0-1,4 0 1,-17 0-16,10 0 16,4 0-16,-3 0 15,-6 0 1,5 0 0,-3-7-16,-18 1 15,19-4-15,-1 1 16,2-2-16,-8-2 15,15 3 1,3 1 0,-19 0-16,19-2 15,3 4-15,3 1 16,-4-2 0,11 8-16,2-4 15,0-2 1,11 6-16,8 0 15,0 0 1,3 0-16,5 0 16,0 0-1,-5 0-15,7 0 16,1 0-16,5 0 16,2 0-1,2 0 1,-1 0-16,4 0 15,2 0-15,3 0 16,4 0 0,0 0-16,0 0 15</inkml:trace>
  <inkml:trace contextRef="#ctx0" brushRef="#br0" timeOffset="10751.62">13033 5882 0,'0'0'0,"0"0"16,0 0 0,0 0-16,0 0 15,0 0-15,0 0 16,0 0 0,-4 0-16,-5 0 15,-1 0 1,-8 0-16,-6 0 15,-6-5-15,-8-2 16,-14-2 0,-1 0-1,-14 0-15,-18-1 16,10 2-16,-7 2 16,-10 6-1,-4 0-15,6 0 16,2 0-1,-29 0-15,26 0 16,-3 0-16,-6 0 16,5 8-1,10-1 1,-5 1-16,-7 2 16,16-3-16,-2 1 15,-3-1 1,0 1-16,11-2 15,1 2 1,-21 2-16,23-3 16,-2-3-16,-7 2 15,1-6 1,7 0 0,-7 0-16,-6 0 15,8 0-15,-4 5 16,-3-5-1,2 0 1,0 0-16,-20 4 16,24 2-16,-2 1 15,1-1-15,-3 0 16,11-6 0,4 0-1,-17 6-15,17-6 16,7 0-16,-1 4 15,-2 2 1,5-1 0,2 3-16,-13 6 15,13-3-15,1 1 16,-8-1-16,3 3 16,8-3-1,-1 0 1,-18 3-16,15-5 15,-3 0-15,-3-1 16,-3-3 0,3-5-1,-6 0-15,-9 4 16,8-4-16,3 0 16,-2 0-1,1 0-15,7 0 16,-5 0-1,-28 0-15,22 0 16,-1 0-16,-4 0 16,9 0-1,1 0 1,-18 0-16,18 0 16,1 0-16,-3 0 15,-1 0 1,9 0-16,-2 0 15,-5 5 1,19-5-16,5 0 16,5 0-16,3 5 15,9-5 1,2 0 0,-7 4-16,10-4 15,4 0-15,0 0 16,2 0-1,4 0-15,2 0 16,1 0 0,5 0-16,-3 0 15,3 0-15</inkml:trace>
  <inkml:trace contextRef="#ctx0" brushRef="#br0" timeOffset="20591.29">8883 6838 0,'0'0'0,"0"0"0,-6 0 0,-1 0 15,-3 0 1,-3 0 0,-5 0-16,0 0 15,-15 0-15,-3 0 16,-11-6-1,-16-2-15,-15-1 16,-8 0 0,-18-4-16,-20-1 15,13 2-15,-4-1 16,-7-3 0,-3-3-1,17 2-15,4-7 16,-31-6-16,31 5 15,7-2 1,6-9-16,11 0 16,15 4-1,4-1-15,4-9 16,11 3-16,17-1 16,9-1-1,9-4 1,11 4-16,0 3 15,17-12-15,7 13 16,7 5 0,17-1-16,6 5 15,9 4 1,32-7-16,-11 10 16,6 4-16,8-4 15,7 5 1,-5 1-1,-2 0-15,22 3 16,-13 4-16,0 8 16,8 6-1,9 9-15,-11 3 16,-2 3 0,22 9-16,-25 5 15,-6 4-15,-4 7 16,-16 8-1,-20-4 1,-6 9-16,-15 12 16,-19-9-16,-18-3 15,-17 1 1,-14-3-16,-10-9 16,-11-2-1,-30 24-15,-7-15 16,-18-6-16,-37-3 15,28-10 1,21-7 0</inkml:trace>
  <inkml:trace contextRef="#ctx0" brushRef="#br0" timeOffset="38556.75">13746 7946 0,'0'0'0,"0"0"15,0 0 1,0-8-16,0 2 15,0-3-15,0 1 16,0 2 0,0-1-1,0-2-15,0 2 16,0 0-16,0 1 16,0 0-1,0 0-15,0 2 16,0-2-1,0 6-15,0 0 16,0 0-16,0 0 16,0 0-1,0 0 1,-6 0-16,6 0 16,-2 0-16,-4 0 15,-3 0 1,0 0-16,-2 0 15,-7 0 1,-1 0-16,-4 0 16,-2 0-16,-8 0 15,0 0 1,0 0 0,-16 0-16,10 0 15,-7 0-15,-1 0 16,-3 0-1,5 0-15,-5 0 16,-9-5 0,7 5-16,-1 0 15,-4 0-15,1 0 16,5 0 0,0 0-16,-23 0 15,21 0 1,-3 0-16,-6 0 15,7 0 1,6 0-16,-9 0 16,-3 0-1,4 0-15,1 0 16,-4 0-16,5 0 16,2 0-1,-16 0 1,18 0-16,-3 0 15,5 0-15,2 0 16,6 0 0,-3 0-16,-14-6 15,13 6 1,-5 0-16,-1-5 16,-2-1-16,7-1 15,-8 2 1,-8-3-1,11 3-15,-4-2 16,-1 2-16,1-1 16,6 6-1,3 0-15,-21 0 16,18 0 0,0 0-16,-2 0 15,2 0-15,6 0 16,-3 0-1,-5 0 1,11 0-16,-1 0 16,-1 0-16,5 0 15,4 0 1,1 0-16,-13 6 16,12-6-1,-2 0-15,1 0 16,1 0-16,6 0 15,-11 0 1,5 0 0,-2 0-16,2 0 15,-2 0-15,1 0 16,1 0 0,-8 0-16,6 0 15,0 0 1,-4 0-16,-2 0 15,3 0-15,2 0 16,-11 0 0,9 0-1,-2 0-15,1 0 16,1 0-16,0 0 16,-2 0-1,-8 0-15,10 0 16,-4 0-1,3 0-15,-1 0 16,5 0-16,-4 0 16,-11 0-1,14 0 1,-4 0-16,-4 0 16,-1 0-16,6 0 15,-7 0 1,-5-6-16,8 6 15,-3 0 1,1-5-16,4 1 16,-3 4-16,-9-7 15,12 2 1,-2 5 0,-5-8-16,0 5 15,1-3-15,5 0 16,-20-1-1,15 1-15,-1-4 16,-1 0 0,-1 1-16,5 1 15,-3-2-15,-7 1 16,11 1 0,-3 0-1,1 5-15,3-3 16,6 6-16,2 0 15,-13-6 1,12 6-16,1 0 16,-2 0-1,0-5-15,-2 5 16,2-5-16,-7-2 16,9 7-1,2 0 1,1 0-16,0 0 15,7 0-15,2 0 16,-9 0 0,14 0-16,0 0 15,2 0 1,5 0-16,0 0 16,6 0-16,-2 0 15,5 0 1</inkml:trace>
  <inkml:trace contextRef="#ctx0" brushRef="#br0" timeOffset="44599.09">11427 10200 0,'0'0'0,"0"0"0,0 0 0,0 0 15,0 0 1,0 0 0,0 0-16,0 0 15,-4 0-15,-3 0 16,-2 0 0,-1 0-1,-4 0-15,-8 0 16,-4 0-16,-6 0 15,-8 0 1,-8 0-16,-3 0 16,-2-6-1,-27 2-15,11 4 16,-7-5-16,-7-2 16,2-4-1,2 2 1,-6-4-16,-9 1 15,12 5-15,-2-2 16,-6 2 0,0-2-16,4 4 15,-2-1 1,-34-3-16,21 2 16,-5 4-16,2-4 15,6 7 1,5 0-16,-25 0 15,24 0 1,-13 5-16,-2-5 16,-2 0-1,1 0-15,3 0 16,-26 0 0,26 0-16,-9 0 15,0 0-15,3 0 16,3 0-1,4-5 1,-26 0-16,26 0 16,-17 5-16,3 0 15,0 0 1,8 0-16,-1 0 16,-16 5-1,22-1-15,-8-4 16,5 0-16,-4 0 15,17 0 1,-6 0 0,-29 0-16,29 0 15,-11 0-15,6 0 16,9 0 0,5 0-16,-10 6 15,-8-6 1,7 0-16,-18 4 15,3-4-15,2 0 16,11 0 0,-4 0-1,-37 0-15,31 0 16,-14 0-16,-5 0 16,12 0-1,-4-4-15,-30-4 16,33 8-1,-9-3-15,1 3 16,5 0-16,5 0 16,5 0-1,-21 0 1,26 0-16,-18 0 16,3 0-16,5 0 15,12 0 1,9 0-16,-17 0 15,37 0 1,6 0-16,18 0 16,7 0-16,15 0 15,8 0 1,0 0 0,10 0-16,2 0 15,8 0-15,8 0 16,0 0-1,11-5-15,-3-2 16,1 3-16</inkml:trace>
  <inkml:trace contextRef="#ctx0" brushRef="#br0" timeOffset="48202.83">8265 8032 0,'0'0'0,"0"0"0,0 0 0,0 0 16,0 6 0,0-6-16,0 0 15,-5 0 1,-6 4-16,-2-4 15,-2 5-15,-10 2 16,-2-4 0,-7 3-1,-20 2-15,-2-4 16,-8-4-16,-16-6 16,-10-6-1,3-5-15,-6-5 16,-16-12-1,15 4-15,2-3 16,2-1-16,8 2 16,15 5-1,11-4 1,-4-2-16,21 9 16,9-1-16,8 2 15,9-8 1,4 7-1,6-2-15,3-3 16,0 4-16,9 0 16,3-1-16,3 1 15,-2-1 1,8 0 0,5-7-16,0 10 15,2-3-15,1 1 16,4-1-1,-2 3 1,3-5-16,6-2 16,-6 3-16,4 0 15,0-1-15,4 2 16,-1 3 0,15-6-1,-9 9-15,1 0 16,9 1-16,1 4 15,-3 1 1,-3 3-16,19-2 16,-12 3-1,-2 1-15,5 0 16,4 4-16,-4 5 16,4 0-1,12 0 1,-1 0-16,0 0 15,11 0-15,0 0 16,-7 5 0,-2 1-16,11 5 15,-19-1 1,-3-1-16,0 5 16,-2 2-16,-7-4 15,2 9 1,5 1-1,-14-1-15,-6 0 16,-3 1-16,-4-1 16,-10 2-1,-4-2-15,8 9 16,-13-6 0,-4 4-16,1 3 15,-8 2 1,-3-2-16,-6 13 15,0-11 1,-9 7-16,-4 1 16,-9-3-16,-1 2 15,-4-3 1,-14 15 0,5-12-16,-5 1 15,-7 1-15,-7-4 16,-1-5-16,-7 6 15,-27 3 1,9-7 0,-4-6-16,-13-3 15,-4-4-15,3-9 16,-18-3 0,-19-5-1,3-12-15,-11-5 16,-31-11-16,5-6 15,36 8-15,34 4 16</inkml:trace>
  <inkml:trace contextRef="#ctx0" brushRef="#br0" timeOffset="86124.71">23193 10869 0,'0'0'0,"0"0"16,0 0-1,0 0-15,0 0 16,0 0-16,0 0 16,0 0-16,0 0 15,0 0 1,0 0 0,0 0-16,0 0 15,-5 0-15,-1 0 16,-13 9-1,-1-2 1,-14 2-16,-10 1 16,-15-3-16,-11 1 15,-46-8 1,1 0-16,-26-8 16,-18-6-1,-3-2-15,-1-1 16,6-5-16,-42-3 15,41-7 1,-3-2 0,35 6-16,30 6 15</inkml:trace>
  <inkml:trace contextRef="#ctx0" brushRef="#br0" timeOffset="87501.09">5911 12015 0,'0'0'0,"0"0"15,-8 0 1,-14-8-16,3-4 15,-12-2-15,-5-3 16,-9 2 0,-2 5-1,-10 0-15,-28 0 16,-13 4-16,-61-2 16,-37 8-1,-55 0-15,-12 0 16,-39 9-1,-105 3-15,40-12 16,-37-12-16,118 2 16,85 3-1</inkml:trace>
  <inkml:trace contextRef="#ctx0" brushRef="#br0" timeOffset="91167.3">4961 14157 0,'0'0'0,"0"-4"0,-5-2 0,-3-2 16,-1 0 0,-5 3-1,-7 5-15,-9-7 16,-7 7-16,-5 0 16,-5 0-16,-7 8 15,-4 9 1,2 5-1,-20 16-15,15 7 16,8 5-16,5 12 16,9-1-1,13-7 1,11 1-16,15 5 16,12-14-16,14-7 15,18-7 1,8-3-16,-1-8 15,-1-3 1,14-2-16,-12-10 16,-3-6-16,-2-7 15,-6-3 1,4 1 0,-3 0-16,-2 9 15,-4 0-15,-10 0 16</inkml:trace>
  <inkml:trace contextRef="#ctx0" brushRef="#br0" timeOffset="91981.98">5403 14149 0,'0'0'0,"0"0"0,0 0 0,0 0 16,0 0-16,0 0 16,0 0-1,0 0 1,0 0-16,0 0 16,0 0-16,0 0 15,-6 0-15,1 5 16,-4 4-1,-6 8 1,3 7-16,-4 3 16,3 8-16,3 6 15,5-3 1,5-1 0,0 11-16,11-14 15,9-3-15,0-3 16,7-6-16,0-9 15,-1-13 1,8 0 0,-7-17-16,1-9 15,-8-4-15,0-11 16,-9 4 0,-9-1-1,-2-4-15,-6 11 16,-10 8-16,-7 3 15,-1 4 1,0 2-16,-1 2 16,4 1-1,3 1-15</inkml:trace>
  <inkml:trace contextRef="#ctx0" brushRef="#br0" timeOffset="92785.14">6605 14057 0,'0'0'0,"0"0"0,0 0 0,0 0 16,0 0 0,0 0-1,0 0-15,0 0 16,0 0-16,0 0 16,0 0-1,0 7-15,0 8 16,0 8-1,0 14-15,-6 15 16,6 4-16,-3 8 16,-4 23-1,2-22 1,-1-7-16,1-10 16,5-6-16,0-6 15,0-7-15</inkml:trace>
  <inkml:trace contextRef="#ctx0" brushRef="#br0" timeOffset="93133.19">6276 14444 0,'0'0'0,"0"0"0,0 0 16,0 0 0,5 0-1,7-5-15,10-1 16,6 6-16,13 0 15,34 0 1,-5 0-16,10 0 16,0 0-1,-15 0-15,-9 0 16</inkml:trace>
  <inkml:trace contextRef="#ctx0" brushRef="#br0" timeOffset="94456.83">7889 13775 0,'0'0'0,"0"0"0,0 0 15,0 0-15,0 0 16,0 6 0,0 6-1,0 6-15,0 8 16,0 24-16,6 0 16,4 8-16,1 0 15,4-4 1,0-7-1,2 0-15,-3-5 16,-1-9-16</inkml:trace>
  <inkml:trace contextRef="#ctx0" brushRef="#br0" timeOffset="94887.85">8413 14563 0,'0'0'0,"0"0"0,-5 0 15,-7 5-15,-6 2 16,-6 0 0,-6-1-1,-14 1-15,-25 0 16,-7 0-16,-6 1 15,0 0 1,9 0-16,12 0 16,15 0-1,-4 3-15,25 2 16,2-1-16,5-3 16</inkml:trace>
  <inkml:trace contextRef="#ctx0" brushRef="#br0" timeOffset="95491.26">7807 15325 0,'0'0'0,"0"-7"0,0 7 0,-6-14 0,1-4 16,0-2-1,5-5-15,0-1 16,0-2 0,9 5-16,6 4 15,11 4-15,3 7 16,-2 8-1,4 0 1,9 11-16,-8 8 16,-7 8-16,-2-1 15,-6 9 1,-7-2 0,-10 3-16,-9 5 15,-6-10-15,-4-4 16,-6-5-16,0-7 15,5-4 1,-2 0 0,10-5-16,12 0 15,4-6-15,10 0 16,6 0 0,3 0-16,18 0 15,-8 0 1,3 0-16,2-11 15,-1 0-15,-3-1 16,-6 1 0,-1 0-16</inkml:trace>
  <inkml:trace contextRef="#ctx0" brushRef="#br0" timeOffset="96095.5">9025 14189 0,'0'0'0,"0"0"0,-7 0 0,-3 0 15,-4 0-15,-3 0 16,-5 7-1,-5 8-15,-7 4 16,2 10 0,-1 7-16,4 10 15,3-2-15,7 4 16,8 13 0,11-10-1,17-5-15,11-3 16,15-8-16,-1-10 15,7-8 1,7-13-16,-10-20 16,-1-14-1,-9-13-15,-10-6 16,-9 3 0,-9-2-16,-8-12 15,-3 22 1,-7 3-16,-3 12 15,0 11-15,5 12 16,2 0 0,-3 0-16</inkml:trace>
  <inkml:trace contextRef="#ctx0" brushRef="#br0" timeOffset="96749.25">9417 14605 0,'0'0'0,"0"0"0,0 0 15,0 0-15,0 0 16,7 0 0,4 0-16,1 0 15,1 0-15,10 6 16,2 4 0,2 3-1,1 3-15,-2 5 16,-7-2-16,-2 2 15,-6 5 1,-11-6-16,0-2 16,-6-4-1,-1 1-15,-1-2 16,2-3-16,-1 0 16,7 0-1,6-1 1,7 1-16,4-3 15,8 3-15,4-1 16,13 6 0,-1 1-16,-1 2 15,-4-3 1,-5-2-16</inkml:trace>
  <inkml:trace contextRef="#ctx0" brushRef="#br0" timeOffset="97823.26">11415 14369 0,'0'0'0,"0"0"0,0 0 16,0 0 0,0 0-16,0 0 15,8 0-15,3 0 16,9 0 0,18 0-1,15 0-15,22-5 16,62-3-16,-13-1 15,7-1 1,3 0-16,-19-2 16,-15 4-1,13-1-15,-36 2 16,-12 7-16,-14-5 16,-8 5-1,-14 0 1,-7 0-16,-3-5 15,-3 5-15,-4 0 16</inkml:trace>
  <inkml:trace contextRef="#ctx0" brushRef="#br0" timeOffset="98248.43">12584 13979 0,'0'0'0,"0"0"0,0 0 0,-4 0 16,4 0-1,0 0-15,0 0 16,0 0-16,5 0 16,6 4-1,6 4-15,1 2 16,5 4 0,11 14-16,-1-5 15,-3 3-15,-1 4 16,-6-3-1,-7 0 1,2 12-16,-10-7 16,-1 0-16,-7 0 15,0 0 1,-9-7-16,-2-1 16,-14 13-1,-2-9-15,-4 0 16,-2 1-16,2-2 15,6 0 1,3-1 0,4-2-16,2-3 15</inkml:trace>
  <inkml:trace contextRef="#ctx0" brushRef="#br0" timeOffset="100116.11">15398 14243 0,'0'0'0,"0"0"0,6 0 15,3-6 1,3 6-1,-2-6-15,0 0 16,-2-1-16,-2-2 16,2-2-1,-8 1 1,0-2-16,0 0 16,-8-2-16,-4 3 15,-5 2-15,-15-3 16,-4 12-1,-14 0 1,-7 8-16,-8 13 16,4 3-16,-1 12 15,-15 20 1,25-4 0,8 16-16,18-1 15,14 0-15,12-11 16,16 1-16,17 1 15,10-16 1,2-8 0,6-7-16,-2-4 15,-4-7-15,-5-5 16,8 2 0,-10-6-1,-7-2-15,2 2 16,-5-1-16,-5 0 15,0 0-15,-3-1 16,0 1 0,-6-6-1</inkml:trace>
  <inkml:trace contextRef="#ctx0" brushRef="#br0" timeOffset="100752.66">16124 14243 0,'0'-6'0,"0"-4"0,-8 1 15,-2 0 1,-4 0 0,-5 0-16,2 1 15,-6 4-15,-6 4 16,-1 6-1,-4 5 1,0 8-16,6 9 16,6 2-16,7 8 15,1 23 1,14-10-16,17 1 16,10-2-1,8-9-15,11-9 16,28-3-16,-5-17 15,6-12 1,-1-14-16,-6-11 16,-12-4-1,-9-5-15,-4-8 16,-22 9 0,-15 1-16,-10 6 15,-13 4 1,-3 6-16,-2 0 15,-3 0-15,4 8 16,6 0 0,-6 8-1,7 0-15,-1 0 16,0 0-16</inkml:trace>
  <inkml:trace contextRef="#ctx0" brushRef="#br0" timeOffset="111189.5">16779 14866 0,'0'0'0,"0"0"0,0 0 0,0 0 15,0 0-15,0 0 16,0 0-1,0 0 1,0 0-16,0 0 16,0-6-16,0-1 15,0 1 1,0 0 0,6 2-16,0-3 15,1 7-15,0 0 16,5-4-16,-2 4 15,-2 0 1,-2 0 0,-6 0-16,0 7 15,0 1-15,0 3 16,-5 3 0,-4 0-1,-4 1-15,0-1 16,-2 0-16,-7 4 15,6-3 1,-1-2-16,5 1 16,6-2-1,6 0-15,5 0 16,8 3-16,4-2 16,1-4-1,2-2-15,-7-2 16,1-1-1,-3 1-15</inkml:trace>
</inkml:ink>
</file>

<file path=ppt/ink/ink97.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8T02:39:40.181"/>
    </inkml:context>
    <inkml:brush xml:id="br0">
      <inkml:brushProperty name="width" value="0.05292" units="cm"/>
      <inkml:brushProperty name="height" value="0.05292" units="cm"/>
      <inkml:brushProperty name="color" value="#FF0000"/>
    </inkml:brush>
  </inkml:definitions>
  <inkml:trace contextRef="#ctx0" brushRef="#br0">3452 9632 0,'0'0'0,"0"0"0,0 0 16,0 0 0,0 0-16,0 0 15,0 0 1,0 0-16,0 0 15,0 0 1,0 0-16,0 0 16,0 0-16,0 0 15,-4 0 1,-4 0-16,-5 0 16,-5 0-1,-7 0-15,-15 0 16,-11-4-16,-12 4 15,-23-5 1,-27-3 0,3 3-16,-32-1 15,-14 2-15,-20 4 16,36 0 0,27 0-16</inkml:trace>
  <inkml:trace contextRef="#ctx0" brushRef="#br0" timeOffset="8657.7">3225 13760 0,'0'0'0,"0"0"0,0 0 15,0 0 1,0 7 0,0 2-16,0 0 15,0 6-15,0 8 16,0 4-1,0 8-15,0 9 16,0-2 0,0-2-16,0 7 15,0-17-15,0-1 16,6-9 0,4-4-1,1-1-15,1-2 16,-1 0-16</inkml:trace>
  <inkml:trace contextRef="#ctx0" brushRef="#br0" timeOffset="9174.7">3848 13750 0,'0'0'0,"0"0"0,0 0 0,0 0 0,0 0 16,0 0-1,0 0 1,0 0-16,0 0 16,0 9-16,0 1 15,0 6 1,0 6-16,0 5 15,0 2 1,0 6-16,0 10 16,0-9-16,0-4 15,0-2 1,0-3 0,5-7-16,5 3 15,0 3-15,-2-3 16,2-3-16</inkml:trace>
  <inkml:trace contextRef="#ctx0" brushRef="#br0" timeOffset="9603.11">3700 14029 0,'0'0'0,"0"0"0,0 0 0,0 0 15,0 0 1,0 0-16,-3-6 15,3 6-15,0 0 16,0 0-16,0 0 16,0 0-1,0 0 1,0-5-16,0 5 16,0 0-16,0 0 15,8 0 1,3 0-1,4 0-15,2 0 16,2 0-16,-1 0 16,5 0-1,-2 0-15,-3 0 16</inkml:trace>
  <inkml:trace contextRef="#ctx0" brushRef="#br0" timeOffset="10271.93">4372 13685 0,'0'0'0,"0"0"16,0 0-1,0 0-15,0 0 16,0 0-16,0 0 16,0 0-1,0 0-15,0 0 16,0 0-1,0 0-15,0 0 16,0 0-16,0 0 16,0 3-1,0 5 1,0 14-16,0 3 16,0 11-16,-5 11 15,-1-1 1,6 0-16,-3 9 15,3-17 1,3-4-16,6-6 16,1-5-16,0-4 15,1 0 1,4 4 0,-2-4-16,-2-1 15</inkml:trace>
  <inkml:trace contextRef="#ctx0" brushRef="#br0" timeOffset="10615.75">4710 14118 0,'0'0'0,"0"0"0,0 0 16,0 0-1,0 0-15,0 0 16,-6-4 0,1-3-16,-7-6 15,2 1 1,0-2-16,1 0 15,2 0-15,7 4 16,0 5 0,9 5-16,0 0 15,-1 0 1</inkml:trace>
  <inkml:trace contextRef="#ctx0" brushRef="#br0" timeOffset="11312.55">5089 13876 0,'0'0'0,"0"0"0,0 0 16,0 0 0,0-5-16,0 0 15,0-1-15,0 0 16,0-1 0,0-1-1,7 0-15,0 3 16,3 1-16,2 4 15,2 0 1,4 0 0,-2 5-16,1 7 15,-2 2-15,-7 2 16,-8-2-16,0 2 16,0 8-1,-5-6 1,-3-1-16,2 0 15,-1-1-15,7 0 16,0 4 0,9 7-16,8-2 15,4 0 1,8 1-16,-2-6 16,-1-1-16,-2-5 15,7 1 1,-12-9-1,-1-1-15,-3-5 16,-1 0-16</inkml:trace>
  <inkml:trace contextRef="#ctx0" brushRef="#br0" timeOffset="12920.79">5356 13569 0,'0'0'0,"0"0"0,0 0 16,0 0 0,0 0-16,0 0 15,5 0-15,5 0 16,2 0-16,4 0 15,7-3 1,3-5 0,5-3-16,20-17 15,2-4-15,7-12 16,7-12 0,0-13-1,-12 4-15,-1-7 16,4-28-16,-18 20 15,-13-4 1,-7 10-16,-5 10 16,-5 12-1,-3 8-15,0 1 16,-1 14-16,-2 4 16,-4 4-1,0 4 1,0 5-16,0 1 15,0 0-15</inkml:trace>
  <inkml:trace contextRef="#ctx0" brushRef="#br0" timeOffset="13797.3">6039 12643 0,'0'0'0,"0"0"0,0 0 16,0 0-1,0-7-15,0 0 16,0 0-16,0-2 16,0 1-1,0 1 1,0-4-16,0 5 16,0-3-16,0-1 15,0-2 1,-5 1-16,-5-9 15,-4-5 1,-5-4-16,-4-3 16,-2-1-16,1 2 15,4 7 1,0 1 0,-5-4-16,10 17 15,-2 1-15,3 9 16,2 0-1,0 0-15</inkml:trace>
  <inkml:trace contextRef="#ctx0" brushRef="#br0" timeOffset="14540.98">5960 12223 0,'0'0'0,"0"0"0,0 0 0,0 0 0,0 0 15,0 0 1,0 0-1,0 0-15,0 0 16,0 0-16,0 0 16,0 0-1,0 0-15,0 0 16,0 0 0,0 0-16,0 0 15,0 0-15,-6 0 16,-4 0-1,0 0 1,-2 0-16,-1-4 16,-3 4-16,3 0 15,-2 0 1,-3 0-16,3 0 16,2 0-1,1 0-15,-3 0 16,5 0-16,-2 0 15,-2 4 1,3 3 0,3 3-16,-2 4 15,4 5-15,1 4 16,-1 14 0,-1 16-16,-2-6 15,4-5-15</inkml:trace>
  <inkml:trace contextRef="#ctx0" brushRef="#br0" timeOffset="60596.17">7891 6009 0,'0'0'0,"0"0"0,0 0 16,0 0-16,0 0 15,0 0 1,0 0-16,0 0 16,0 0-1,0 0-15,0 0 16,-5 0-16,-4 0 15,1 0 1,-6 0 0,-6 0-16,-1-6 15,-2 6-15,-9-4 16,-18-3 0,5 1-16,-8 2 15,-8-1 1,-4 5-16,-2-4 15,-24-4-15,14 8 16,0 0 0,-6-5-1,-7 5-15,7 0 16,2-6-16,-21-1 16,21 7-1,-6 0 1,-3 0-16,-2 0 15,12 0-15,6 0 16,-29 0-16,22 5 16,0-5-1,-5 0 1,-6 0-16,10 0 16,-3 0-16,-13 0 15,18 0 1,-10 0-16,3 0 15,1 5 1,9-5-16,-2 0 16,-30 0-16,25 0 15,-2 0 1,1-5 0,-2 0-16,13 5 15,-6-5-15,-6 5 16,14 0-1,3-6-15,-9-1 16,8 1 0,5-4-16,-17 0 15,15 3-15,3 3 16,-8 4 0,3 0-1,0 0-15,1 0 16,-19 0-16,11 0 15,2 0 1,-5 0 0,1-8-16,9 1 15,-6 0-15,-5 1 16,15 6 0,5 0-16,1 0 15,-1-5 1,10 5-16,-1-7 15,-18 1-15,14 1 16,10 5 0</inkml:trace>
  <inkml:trace contextRef="#ctx0" brushRef="#br0" timeOffset="65606.95">5350 4888 0,'0'0'0,"0"0"0,0 0 15,0 0-15,0 0 16,0 0-1,0 0-15,0 0 16,0 0-16,0 0 16,0-5-1,0-1 1,0-1-16,0 0 16,0-1-16,0-1 15,0-5 1,0 0-16,7-8 15,6-10 1,1 1-16,5-10 16,8-9-16,6-3 15,2-2 1,3 2 0,22-22-16,-15 20 15,0 4-15,-5-3 16,-5 9-1,-8 9-15,4-5 16,-13 15 0,-1 1-16,-3 7 15</inkml:trace>
  <inkml:trace contextRef="#ctx0" brushRef="#br0" timeOffset="66501.23">6003 4261 0,'0'0'0,"0"0"0,0 0 0,0 0 15,0 0 1,0 0 0,0 0-16,0 0 15,0 0-15,0-5 16,0-3 0,0 1-16,0-2 15,0-2 1,0 0-16,0-3 15,0 0-15,0-5 16,0-6 0,0 7-1,-6-1-15,3 2 16,-5 3-16,4 3 16,-6-2-1,-3 3-15,-2 2 16,-1 0-1,-9 2-15,1 1 16,-3 5-16,-7 0 16,10 0-1,3 5 1,4 2-16,0-1 16,4-1-16</inkml:trace>
  <inkml:trace contextRef="#ctx0" brushRef="#br0" timeOffset="70080.37">6277 3677 0,'0'0'0,"0"0"0,0 0 16,0 0-16,0 0 16,0 0-1,0-6-15,0 0 16,0-4-16,-5 1 15,-3-5 1,-5 1 0,-3 0-16,-6 0 15,-5 4-15,2 2 16,-6 1 0,-8 6-16,4 7 15,3 3 1,4 4-16,6 3 15,10 0-15,6 0 16,0 5 0,6-5-1,7 0-15,6-5 16,1 0-16,-2-5 16,8-3-1,0-4-15,0 0 16,1-5-1,1-2-15,-5 0 16,-2 2-16,-1 5 16,3 0-1,-6 0 1,0 7-16,-3 5 16,-1 2-16,1 2 15,1 2 1,-2-3-16,0-3 15,-1-2 1,-6-4-16,0 0 16,0-1-16</inkml:trace>
  <inkml:trace contextRef="#ctx0" brushRef="#br0" timeOffset="70545.03">6555 3698 0,'0'0'0,"0"0"0,0 0 0,0 0 15,0 5-15,0 3 16,0 2 0,0 2-1,0-1-15,0 2 16,0-4-16,0 0 16,0 3-16,0-7 15,0-5 1,0 0-1,0 0-15</inkml:trace>
  <inkml:trace contextRef="#ctx0" brushRef="#br0" timeOffset="70704.77">6579 3338 0,'0'0'0,"0"0"0,0 0 16,0 0-1,0 0 1,0 0-16,0 0 16,0 0-16</inkml:trace>
  <inkml:trace contextRef="#ctx0" brushRef="#br0" timeOffset="71311.75">6834 3636 0,'0'0'0,"0"0"0,0 0 16,0 0-16,0 0 16,0 0-1,0 0 1,0 0-16,0 0 15,0 0-15,0 0 16,0 5-16,0 4 16,0 0-1,0 1 1,0 0-16,0 0 16,0 1-16,0-6 15,0-5 1,0 0-1,3 0-15,5 0 16,4-9-16,1 1 16,7-3-16,2 1 15,5 10 1,3 0 0,-3 0-16,6 6 15,-13-6-15,0 0 16,-1 0-1</inkml:trace>
  <inkml:trace contextRef="#ctx0" brushRef="#br0" timeOffset="77344.84">11048 4079 0,'5'0'0,"2"0"15,-3 0 1,2 0-16,-6 0 15,0 0-15,0 0 16,5 0 0,-5 0-1,3 0-15,3 0 16,-6 0-16,0 0 16,0 0-16,4 0 15,-4 0 1,0 0-1,0 0-15,0 0 16,0 0-16,0 0 16,0 0-1,-2 0-15,-8 0 16,-2 0 0,-4 0-16,0 0 15,-3 0-15,-8 6 16,4 5-1,0 3 1,-1 5-16,2 3 16,5 4-16,1 3 15,1 11 1,5-11 0,10 6-16,0 2 15,7-2-15,4-2 16,1 2-16,5-3 15,-3-8 1,1-3 0,7-8-16,0-1 15,-3-5-15,6 1 16,-6-4 0,-1-4-1,-2 0-15,1 0 16,-4 0-16,-2 0 15,-2 0-15,0 0 16,1 0 0</inkml:trace>
  <inkml:trace contextRef="#ctx0" brushRef="#br0" timeOffset="78242.92">11527 4050 0,'0'0'0,"0"0"16,0 0-16,0 0 16,5 0-1,1 0-15,1 0 16,5 0-16,-2 0 15,1 0 1,2 5 0,2 5-16,-1 0 15,3 7-15,5 6 16,-5-1 0,-2 10-16,0 1 15,-3-1 1,-3 0-16,-9 0 15,0 12-15,-12-13 16,-3-2 0,-9-2-1,0-5-15,-3-6 16,-7-1-16,3-11 16,0-4-1,3-4-15,4-12 16,3-3-1,5-3-15,-1-11 16,6 4-16,2-1 16,9-1-1,0-4 1,0 2-16,5 0 16,13-5-16,-4 11 15,0 4 1,-1 2-16,3 4 15,-7 5 1,0 0-16,1 0 16,-10 2-16,0-2 15,0 5 1</inkml:trace>
  <inkml:trace contextRef="#ctx0" brushRef="#br0" timeOffset="80616.27">12429 4200 0,'0'0'0,"0"0"0,0 0 16,0 0-1,0 0-15,0 0 16,0 0-16,0 0 16,0 3-1,0 5 1,0 8-16,0 10 16,0 10-16,4 3 15,4 2-15,1 10 16,-3-14-1,2-3 1,-8-6-16,0-6 16,0-7-16,0-1 15,0-2 1</inkml:trace>
  <inkml:trace contextRef="#ctx0" brushRef="#br0" timeOffset="80952.05">12573 4385 0,'0'0'0,"0"0"15,0 0 1,0 0-16,0 0 15,0 0 1,0 0-16,0 0 16,-6 0-1,-6 0-15,-4 0 16,-6 0-16,-7 0 16,4 0-1,-1-4 1,2-2-16,3 0 15,7 0-15,-1-4 16,4 4-16,-1-1 16</inkml:trace>
  <inkml:trace contextRef="#ctx0" brushRef="#br0" timeOffset="82107.42">13150 3885 0,'0'0'0,"0"0"16,0 0-1,0 0-15,0 0 16,0 0-16,0 10 16,0 8-1,0 7 1,0 6-16,6 15 15,-3-8-15,4-3 16,-1-3 0,-2-6-16,-4-6 15,0-2 1,0 0-16</inkml:trace>
  <inkml:trace contextRef="#ctx0" brushRef="#br0" timeOffset="82482.33">13421 4539 0,'0'0'0,"0"0"0,0 0 0,0 0 16,0 0-16,0 0 15,0 0 1,-6 0-16,-6 0 16,-10 0-1,-2 0-15,-8 0 16,-4 0-16,-4-5 15,3 0 1,1 5 0,-4-5-16,13 5 15,0 0-15,4 0 16</inkml:trace>
  <inkml:trace contextRef="#ctx0" brushRef="#br0" timeOffset="82963.12">12887 4843 0,'0'0'0,"0"0"0,0 0 15,3 0 1,7 0-16,1 0 15,5 0-15,4 0 16,7 0 0,6 5-16,-6 2 15,3 3 1,5 7-16,-14 0 16,-6 2-16,-10 5 15,-5-3 1,-6 0-16,-11 6 15,9-4 1,-5 0-16,4-7 16,0-4-1,9-1-15,0-1 16,10 1 0,3-4-16,8-2 15,2 0-15,0 1 16,-2 0-1,-2-2-15,5 1 16,-12-5 0,0 0-16,-2 0 15</inkml:trace>
  <inkml:trace contextRef="#ctx0" brushRef="#br0" timeOffset="83883.06">14219 3888 0,'0'0'0,"0"0"0,0 0 15,0 0-15,0 0 16,-5 0 0,-2 0-1,-4 0-15,-7 4 16,-10 10-16,-7 7 15,-8 11 1,-14 20-16,4 12 16,3 20-1,4 35-15,12 24 16,14-8-16,14 7 16,10 23-1,11-54 1,12-20-16,2-16 15,2-19-15,-10-15 16,-2-8-16,-1-5 16,-8-13-1,-10-8 1,0 0-16,0-2 16</inkml:trace>
  <inkml:trace contextRef="#ctx0" brushRef="#br0" timeOffset="84701.43">14346 4221 0,'0'0'0,"0"0"0,5 0 0,2 0 16,0 0-16,2 0 16,3 0-1,-1 0-15,2 0 16,5 10-1,-2 1-15,0 6 16,8 12-16,-4 0 16,-2 5-1,-5 7 1,-3 1-16,-10-1 16,-10-1-16,-12 1 15,-2-14 1,-9-8-16,1-11 15,-1-8 1,5-12-16,4-4 16,0-23-16,10 1 15,5-8 1,9-2 0,7 4-16,-1 11 15,4 5-15,1 11 16,2 17-1,1 18-15,2 3 16,-5-2 0,-1-3-16</inkml:trace>
  <inkml:trace contextRef="#ctx0" brushRef="#br0" timeOffset="85344.51">14750 4732 0,'0'0'0,"0"0"0,0 0 0,0 0 16,3 0-16,6-5 15,-1-3 1,3 2-1,0 6-15,1 0 16,4 0-16,-4 0 16,1 0-1,-2 6 1,-3 3-16,-8 2 16,0 3-16,-8 4 15,-3-1-15,-2 2 16,-4-2-1,3-1 1,1-3-16,3 4 16,10-5-16,0-1 15,10-1 1,11 2-16,2 1 16,8-2-1,10 3-15,-10 0 16,-2 0-16,-2-2 15,-5-3 1,-7-2 0,-11-7-16,-4 0 15,0 0-15</inkml:trace>
  <inkml:trace contextRef="#ctx0" brushRef="#br0" timeOffset="86331.33">15412 4153 0,'0'0'0,"0"0"16,0 0-1,0 0-15,0 0 16,0 0-16,0 0 16,0 0-1,0 6-15,0 4 16,0 9-1,0 4-15,0 12 16,0 7-16,0 6 16,0-7-1,0-3 1,-4 11-16,4-15 16,0-5-16,0-6 15,0-3 1,0-4-16,-5 0 15,0-4 1,5-6-16,0-1 16,0-1-16</inkml:trace>
  <inkml:trace contextRef="#ctx0" brushRef="#br0" timeOffset="86652.54">15539 4488 0,'0'0'0,"0"0"0,0 0 15,0 0-15,0 0 16,0 0 0,-4 0-1,-4 0-15,-2 0 16,-8 0-16,-4 0 15,-2 0 1,-3-11-16,-13 0 16,6 0-1,6 2-15,2 1 16,0 8-16,9 0 16,-3 0-1,4 0 1,0 0-16</inkml:trace>
  <inkml:trace contextRef="#ctx0" brushRef="#br0" timeOffset="87667.3">15835 4234 0,'0'0'0,"0"0"0,0 0 15,0 0 1,0 0-16,0 0 15,0 0 1,0 0-16,0 0 16,0 0-1,0 0-15,0 0 16,0 0-16,0 0 16,10 0-1,0 0 1,1 0-16,5 0 15,1 0-15,0 6 16,1 1 0,1 5-16,-4 2 15,-6 1 1,-9-1-16,0 1 16,0-3-16,-5 0 15,-5 4 1,1-6-16,6 0 15,3-1 1,0 0-16,2 1 16,10 3-1,3 6-15,4 3 16,2 3 0,-4 4-16,-4-3 15,-3-2-15,-10-3 16,-4 5-1,-5-9 1,-5-3-16,-5-2 16,3-2-16,1-4 15,-1 3 1,6-5-16,4-4 16,-4 0-1,6 0-15,-3 0 16</inkml:trace>
  <inkml:trace contextRef="#ctx0" brushRef="#br0" timeOffset="87902.62">16260 4495 0,'0'0'0,"8"0"0,-3 0 15,4 0-15,-2 0 16,-1 0 0,4 0-1,-4 0-15,1 0 16,-7 0-16,0 0 16,0 0-16</inkml:trace>
  <inkml:trace contextRef="#ctx0" brushRef="#br0" timeOffset="88361.34">16449 4191 0,'0'0'0,"0"0"16,0 0 0,6 0-16,-1 0 15,7 0-15,5 0 16,1 0-1,4 0-15,0 0 16,-2 0 0,-1 4-16,-1 3 15,1 5-15,-5 1 16,-1 8 0,-13 12-1,0 3-15,0 7 16,0 8-16,0 1 15,0-9 1,0-6-16,0-6 16,0-13-1,0-5-15,0-3 16,0 0-16</inkml:trace>
  <inkml:trace contextRef="#ctx0" brushRef="#br0" timeOffset="88624.09">16824 4463 0,'0'0'0,"0"0"0,0 0 16,0 0-16,0 0 15,-5 0 1,-5 0-1,-2 0-15,-4 0 16,-4 0-16,1-8 16,3 0-1,-2-2-15,5 0 16,2 1 0,-1 2-16</inkml:trace>
  <inkml:trace contextRef="#ctx0" brushRef="#br0" timeOffset="89170.7">17099 4205 0,'0'0'0,"6"0"0,0 0 15,-6 0-15,0 0 16,0 0 0,0 0-1,0 0-15,0 0 16,-7 5-16,-3 2 15,-6 9-15,-1 3 16,0 7 0,-1 2-1,3 3-15,2 7 16,7-7-16,6-4 16,9-5-1,0-7-15,0-4 16,-3-7-1,1-4-15,-7 0 16,0 0-16,-7 0 16,-5 0-1,-3 0 1,-5-10-16,-1 0 16,-5-2-16,3 2 15,3 0 1</inkml:trace>
  <inkml:trace contextRef="#ctx0" brushRef="#br0" timeOffset="89618.18">17267 4170 0,'0'0'0,"5"0"0,1 0 15,4 0 1,4 0-16,0 0 16,1 0-1,12 7-15,-7 3 16,-1 1-16,-5 6 15,-7 7 1,-7 0 0,0 8-16,-10 6 15,-6-5-15,2-1 16,1-3 0,4-3-16,9-2 15,7 2 1,8 11-16,11-2 15,7 4-15,9 0 16,-3-6 0,-5-1-1,-1 1-15,-19-17 16,0-1-16,-3-1 16</inkml:trace>
  <inkml:trace contextRef="#ctx0" brushRef="#br0" timeOffset="94185.07">16609 4388 0,'0'0'0,"0"0"0,0 0 0,0 0 16,0 0-1,0 0-15,0 0 16,0 0 0,0 0-16,0 0 15,0 0-15,0 0 16,0 0-1,0 0 1,0 0-16,0 0 16,0 0-16,0 0 15,0 0 1,0 0-16,0 0 16,0 0-1,0 0-15,0 0 16,0 0-16,0 0 15,0 0 1,0 0 0,-5 0-16,-2 0 15,-3 0-15,0 0 16,-1 0 0,-3 0-16,3 0 15,3 0 1,0 0-16,0 0 15,1 0-15,-1 0 16</inkml:trace>
  <inkml:trace contextRef="#ctx0" brushRef="#br0" timeOffset="95169.48">17038 4188 0,'0'0'0,"0"0"0,0 0 0,0 0 16,0 0 0,0 0-1,0 0-15,0 0 16,0 0-16,0 0 15,0 0 1,0 0 0,0 0-16,0 4 15,-5 4-15,0-2 16,-3 11-16,-1-1 16,0 0-1,-2 2 1,1 2-16,3 1 15,-2-1-15,1 11 16,3-7 0,-1 2-1,6-1-15,0-1 16,0-4-16,0-1 16,0 3-16,6-8 15,0-3 1,3-2-1,1-3-15,0-1 16,0-5-16,4 0 16,-1 0-1,-2 0 1,-1 0-16,0-7 16,-4 0-16,3 1 15,-1-2-15,-8 0 16,0 2-1,0-2 1,-6-1-16,1-1 16,-5 0-16,-3 1 15,1 9 1,-1 0 0,2 0-16,1 0 15,2 0-15,-5 0 16,3 0-16,1 0 15</inkml:trace>
  <inkml:trace contextRef="#ctx0" brushRef="#br0" timeOffset="96236.48">17755 4266 0,'0'0'0,"0"0"0,0-5 15,0-3 1,0 1-16,3-3 16,4-1-16,-3 1 15,-4 2 1,0 3-16,0 5 16,0 0-1,0 0-15,0 7 16,0 1-16,0 9 15,7 6 1,-2 2 0,2 0-16,0-1 15,2 6-15,-2-10 16,-2-6 0,-5-7-16,0-7 15,0-4 1,0-9-16,0-1 15,0-6-15,-3-3 16,-5-3 0,6 2-1,-3 3-15,-2-3 16,7 6-16,0 6 16,0 5-1,0 7-15,6 5 16,1 4-1,10 17-15,0 1 16,6 6-16,7 5 16,-2 1-1,-3-10 1,0-4-16,-2-14 16,-5-18-16,-2-13 15,-6-14 1,-2-4-1,-3 4-15,-5 2 16,0-2-16,0 16 16,0 10-16,0 8 15,0 0 1,0 0-16</inkml:trace>
  <inkml:trace contextRef="#ctx0" brushRef="#br0" timeOffset="97041.77">18130 4550 0,'0'0'0,"0"0"16,0 0 0,0 0-16,0 0 15,0 0 1,0 0-16,0 0 15,6 0 1,-1 0-16,0 0 16,1 0-16,-1 0 15,-5 0 1,0 5 0,0 5-16,0-2 15,0 2-15,0-1 16,0 1-1,0-1-15,0 1 16,0 1 0,7 0-16,0-2 15,3 2-15,1-3 16,1-1 0,-3-1-16,-1-6 15,-8 0 1,0 0-16,0 0 15</inkml:trace>
  <inkml:trace contextRef="#ctx0" brushRef="#br0" timeOffset="100308.15">18592 3981 0,'0'0'0,"0"0"0,0 0 0,0 0 16,0 0-16,0 0 15,0 0 1,0 0 0,0 0-16,0 0 15,0 0-15,0 0 16,0 0-16,0 0 16,0 0-1,0 0 1,7 4-16,-2 3 15,7 3-15,-1 5 16,5 12 0,1 10-16,3 9 15,5 23 1,-6 0-16,-4 14 16,-7 11-16,-13 7 15,-3-6 1,-14 10-1,-12 30-15,-4-27 16,-3-6-16,-4-7 16,-2-15-1,11-7 1,-1-9-16,5-9 16,9-15-16,3-8 15,6-6-15,3-6 16,-1-16-1,1-4 1,4 0-16</inkml:trace>
  <inkml:trace contextRef="#ctx0" brushRef="#br0" timeOffset="101314.15">19232 4348 0,'0'0'0,"0"0"0,0 0 16,0 0-16,0 0 15,0 0 1,0 0 0,0 0-16,0 0 15,0 0-15,0 0 16,0 0 0,0 0-16,6 0 15,6 0 1,4 5-16,16 5 15,5 0-15,7 2 16,24 8 0,-14-2-1,4 3-15,0-1 16,-3-1-16,-14-4 16,3-2-16,-4 1 15,-10-5 1,-7-4-1,-17-5-15,3 0 16,-4 0-16</inkml:trace>
  <inkml:trace contextRef="#ctx0" brushRef="#br0" timeOffset="102017.85">19667 4198 0,'0'0'0,"0"0"0,0 0 16,0 0-16,0 0 16,0 0-1,0 0-15,0 0 16,0 0-16,6 0 16,1 4-1,4 5 1,6 8-16,5 5 15,0 1-15,8 10 16,-4-7 0,-3-3-16,-3 0 15,-5-1 1,-3-7-16,-12 1 16,0 4-16,0-5 15,0 2 1,-10 5-1,-3 4-15,-5 6 16,-3 1-16,-4 5 16,4-9-1,3-4-15,2-4 16,4-5 0,4-16-16,-1 0 15,1 0-15</inkml:trace>
  <inkml:trace contextRef="#ctx0" brushRef="#br0" timeOffset="104059.72">20867 3965 0,'0'0'0,"0"0"0,0 0 16,0 0-16,0 0 16,0 0-1,0 0-15,0 0 16,0 0 0,0 0-16,0 0 15,-6 0-15,-1 0 16,-4 0-1,-2 0 1,-9 0-16,2 0 16,-8 5-16,-4 6 15,-2 1 1,-3 8-16,-10 13 16,12-8-1,6 6-15,7-1 16,8 0-16,9-7 15,5 6 1,14 5 0,6-8-16,3-2 15,4 2-15,0-3 16,-4-1 0,-5-5-16,4 6 15,-7-9 1,-1-4-16,-14-6 15,0-4-15,0 0 16</inkml:trace>
  <inkml:trace contextRef="#ctx0" brushRef="#br0" timeOffset="104646.27">21122 4081 0,'0'0'0,"0"0"0,0 0 0,0 0 0,0-6 16,0 6-16,0 0 16,-6 0-16,-1 0 15,-5 0 1,0 0 0,-3 6-16,0 1 15,-6 7-15,6 1 16,-1 5-1,0 5-15,6-5 16,10 5 0,0-1-16,6-3 15,4-2-15,2-2 16,11 1 0,-7-18-1,5 0-15,-6-14 16,1-5-16,-4-2 15,-1-4 1,-2-10-16,-9 8 16,0 0-1,0 2-15,-4-1 16,-2-1-16,1 4 16,0 1-1</inkml:trace>
  <inkml:trace contextRef="#ctx0" brushRef="#br0" timeOffset="105313.58">21236 4456 0,'0'0'0,"0"0"0,0-6 15,0-1-15,0-3 16,0 4-1,6-1 1,-2 0-16,4 0 16,-1 2-16,0 5 15,5 0 1,-1 0 0,0 5-16,1 2 15,-2 1-15,1 2 16,-5 1-16,-6 3 15,0-1 1,-5 1 0,-3 1-16,-1-3 15,-1-1-15,-3 4 16,5-4 0,-1-2-1,6 1-15,3 1 16,0 0-16,7 2 15,7 0 1,2 0-16,-1-2 16,5 1-1,-4-5-15,3 1 16,1-2-16,-1 0 16,-9-6-1,-4 0 1,-1 0-16,-5 0 15</inkml:trace>
  <inkml:trace contextRef="#ctx0" brushRef="#br0" timeOffset="118596.6">21929 4141 0,'0'0'0,"0"0"16,0 0-1,0 0-15,0 0 16,0 0-16,0 0 16,0 0-1,0 0-15,0 0 16,0 0 0,0 0-16,0 0 15,0 0-15,0 0 16,0 0-1,0 0 1,0 0-16,-5 0 16,-1 0-16,-1 0 15,-2 0 1,-3 0 0,0 0-16,0 0 15,-3 0-15,3 0 16,0 0-1,-5 0-15,-2 0 16,0 0 0,-3 0-16,2 0 15,3 0-15,5 0 16,-3 0 0,5 0-16,2 0 15,5 0 1,3 0-16,0 0 15,0 0 1,0 0-16,0 0 16,0 0-1</inkml:trace>
  <inkml:trace contextRef="#ctx0" brushRef="#br0" timeOffset="119847.88">21783 3939 0,'0'0'0,"0"0"0,0 0 0,0 0 15,0 0 1,0 0 0,0-7-16,0 0 15,0-3-15,0-3 16,0 0-1,0 2-15,0-4 16,0 4 0,0 1-16,0 1 15,-4 1-15,4 8 16,0 0 0,0 0-1,0 0-15,0 5 16,0 2-16,0 9 15,0 8 1,0 8-16,0 12 16,0 9-1,6 3-15,1 3 16,1 26-16,0-22 16,0-5-1,-4-8 1,-4-12-16,0-9 15,0-2-15,0-13 16,0-7 0,0-7-16,0 0 15,0 0-15</inkml:trace>
  <inkml:trace contextRef="#ctx0" brushRef="#br0" timeOffset="121033.6">22323 3852 0,'0'0'0,"0"0"0,0 0 15,3 0-15,3 0 16,-1 0 0,-5 0-16,0 0 15,0 0-15,0 0 16,0 0 0,0 0-1,0 0-15,0 0 16,0 0-16,0 0 15,0 0 1,0 7-16,0 7 16,0 8-1,0 3-15,0 5 16,5 7 0,1 1-16,-2-1 15,2-3 1,-1 16-16,-5-14 15,0-7-15,0-1 16,0-8 0,0-6-1,0-2-15,0-1 16,0-1-16,0-1 16,0-1-1,0-8-15,0 0 16,0 0-16</inkml:trace>
  <inkml:trace contextRef="#ctx0" brushRef="#br0" timeOffset="124282.53">22551 4281 0,'0'0'0,"0"0"0,0 0 15,0 0 1,0 0 0,0 0-16,0 0 15,0 0-15,0 0 16,0 0-1,0 0 1,0 0-16,0 0 16,0 0-16,0 0 15,0 0-15,0 0 16,0 0 0,0 0-1,0-10-15,0 2 16,0 0-16</inkml:trace>
  <inkml:trace contextRef="#ctx0" brushRef="#br0" timeOffset="125681.26">22731 4288 0,'0'0'0,"0"0"16,0 0-16,0 0 16,0 0-1,0 0-15,0 0 16,0 0-16,0 0 16,5 0-1,2 0-15,2 0 16,2 0-1,2 0-15,4 0 16,-2 0 0,0 0-16,10 0 15,-5-6 1,0-3-16,-1-5 16,-1-2-16,-2 0 15,-2-1 1,1-1-1,-9 3-15,-6 3 16,0-1-16,-5 4 16,-3-1-1,-2-3-15,-4-5 16,3 1 0,-2 1-16,3-6 15,-3 2-15,1-4 16,-2-6-1,4 4 1,2 2-16,4 1 16,4 1-16,0 3 15,0 2 1,0-2-16,4 6 16,3 5-1,-1 8-15,1 0 16,-3 0-16,-4 0 15,7 7 1,-7 1 0,0 2-16,0 5 15,0 2-15,0 2 16,0 1 0,0 7-16,0-4 15,-8 2 1,-1-3-16,-1 0 15,1-3-15,-1-2 16,0 8 0,3-7-1,0 0-15,-1 2 16,4-1-16,-1 1 16,0 2-1,-3-2-15,4-4 16,0-10-1,-3 3-15,4-4 16</inkml:trace>
  <inkml:trace contextRef="#ctx0" brushRef="#br0" timeOffset="126685.32">23108 4432 0,'0'0'0,"0"0"0,0 0 16,0 0-16,6 0 16,2 0-1,0 0-15,2 0 16,4 0-16,3 0 16,-1-5-1,-1-2 1,4 0-16,-3-4 15,2 1-15,2-7 16,-1 1 0,-2-4-16,-2-2 15,-1 1 1,-5 3-16,-3 1 16,-6-4-16,0 5 15,-7 2 1,-6-1-1,-7-1-15,1 2 16,2-7-16,-5-2 16,6 2-1,2-4-15,2 0 16,5-2 0,7 4-16,0 1 15,4-3-15,5 8 16,2 5-1,1 5 1,0 1-16,0 6 16,0 0-16,0 0 15,-3 0 1,-3 10-16,-6 5 16,0 2-1,0 4-15,-11 12 16,4-3-1,-3 2-15,-3 0 16,-1 6 0,2-4-16,0-1 15,-4 7-15,4-13 16,1 0 0,4-4-1,0-6-15,2-5 16,-2 1-16,3-4 15,-2-1-15,2-1 16</inkml:trace>
  <inkml:trace contextRef="#ctx0" brushRef="#br0" timeOffset="127087.03">23605 3942 0,'0'0'0,"0"0"0,0 0 0,0 0 16,0 0-16,0 5 16,0 4-16,0 4 15,0 7 1,0 5 0,0 14-16,0 11 15,0-5-15,0-1 16,0-3-1,0-8 1,0-8-16,0-7 16,0-2-16,0-2 15</inkml:trace>
  <inkml:trace contextRef="#ctx0" brushRef="#br0" timeOffset="127820.51">24022 4624 0,'0'0'0,"0"0"0,0 0 16,0 0-1,0 0-15,0-7 16,0-1-16,0-3 16,4-5-1,2-7-15,-1-2 16,2-9-1,4-20-15,-5 6 16,4-8 0,-1 3-16,-3 7 15,3 9 1,3 1-16,-1 4 16,1 11-16,-1 13 15,1 8 1,0 5-16,-1 2 15,2 8 1,9 12-16,-5 1 16,5 8-16,2 3 15,-3 0 1,-1-4 0,3 7-16,-7-18 15,1-9-15,-1-9 16,-3-18-1,1-7-15,0-11 16,3-13 0,-1-3-16,-3 3 15,3 5-15,-3 5 16,-2 7 0,-1 6-1,1-1-15,-4 13 16,-7 3-16,0 5 15,0 0 1</inkml:trace>
  <inkml:trace contextRef="#ctx0" brushRef="#br0" timeOffset="128345">24668 4464 0,'0'0'0,"0"0"0,0 0 0,5 0 16,2 0-16,1 0 16,0 0-1,0 0-15,2 6 16,-3-1 0,-7 2-16,0 4 15,0 3-15,0 2 16,0 0-1,-3 4 1,3-5-16,0 2 16,0-3-16,0-2 15,0-2 1,7 0-16,6 5 16,2-4-1,0 4-15,1 0 16,0-1-1,-3-2-15,2-7 16,-5-5 0,-5 0-16,-5 0 15,0 0-15</inkml:trace>
  <inkml:trace contextRef="#ctx0" brushRef="#br0" timeOffset="154321.75">10617 1049 0,'0'0'0,"0"0"0,0 0 16,0 0-1,0 0-15,0 0 16,0 0-16,0 0 16,0 0-1,0 0 1,0 0-16,0 0 16,0 0-16,5 0 15,-1 0 1,4 0-16,4 0 15,-1 7 1,3 3-16,1 4 16,-1 8-16,-1 2 15,2 9 1,-3 6 0,-7-5-16,-5-1 15,0 3-15,-13-12 16,-2-6-1,-2-6-15,-7-12 16,7-7 0,-2-6-16,4-12 15,5 0-15,6 2 16,4-2 0,0 1-1,0 5-15,0 3 16,0 1-16,0 4 15,0-1 1,0 2-16,0 0 16</inkml:trace>
  <inkml:trace contextRef="#ctx0" brushRef="#br0" timeOffset="154624.23">11031 1403 0,'0'0'0,"0"-6"0,0-2 16,0-3-1,0-2-15,0 3 16,0-3 0,0 1-16</inkml:trace>
  <inkml:trace contextRef="#ctx0" brushRef="#br0" timeOffset="155130.65">11111 1032 0,'0'0'0,"0"0"0,0 0 0,0 0 16,0 0-16,0 0 15,0 0 1,6-6-16,0 1 15,6-3-15,9-3 16,0 0 0,2-2-1,1 4-15,-4 9 16,-1 0-16,0 8 16,0 16-1,-3 1-15,-1 12 16,-2 5-1,-1 4-15,-1 3 16,2 13 0,-1-17-16,-3-5 15,-4-4 1,-5-6-16,0-4 16</inkml:trace>
  <inkml:trace contextRef="#ctx0" brushRef="#br0" timeOffset="155386.93">11204 1313 0,'0'0'0,"10"0"0,7 0 16,1 0-1,8 0 1,6-4-16,7-2 16,6 0-16,-4 0 15,14-1-15,-18 7 16,-6-4 0,-6 4-1,-2 0-15</inkml:trace>
  <inkml:trace contextRef="#ctx0" brushRef="#br0" timeOffset="155870.31">12031 1001 0,'0'0'0,"0"-7"0,0 0 16,-5-5-1,-8 0-15,-5 1 16,-3 2-16,-12 0 16,4 9-16,3 0 15,1 5 1,12 3-1,8 1-15,5-2 16,9 4-16,-1-5 16,7-1-1,-2-5 1,3 0-16,-3 0 16,2 5-16,-1 3 15,-3 5 1,0 5-16,1 8 15,-3 7 1,-1 2-16,1 1 16,0 14-16,-4-14 15,-5 6 1,0-8-16,0-3 16</inkml:trace>
  <inkml:trace contextRef="#ctx0" brushRef="#br0" timeOffset="156290.47">12355 1855 0,'0'0'0,"0"0"0,0 0 15,-9 0 1,-5 0-16,-7 0 16,-9 0-1,-14-7-15,-20-1 16,-9-3-16,-21-1 16,-13 2-1,-18 1 1,-1 5-16,1 4 15,-41-5-15,39 5 16,2 0 0,11 0-16,9-5 15,12 0 1,5-5-16,6 0 16,15 0-16,16 3 15,7 1 1</inkml:trace>
  <inkml:trace contextRef="#ctx0" brushRef="#br0" timeOffset="156740.94">10561 2224 0,'0'0'0,"6"0"0,2-7 16,2 0-16,8-1 15,6 8 1,3 0-16,2 5 16,-3 7-1,5 16-15,-8 0 16,-5 8-16,-6 6 15,-7 6 1,-5-7 0,0-2-16,-6-3 15,0-13-15,0-14 16,1-9 0,5-9-1,0-3-15,0-7 16,0-8-16,0 8 15,0 2-15,0 1 16,0 9 0,0-1-1,0 0-15,0 2 16</inkml:trace>
  <inkml:trace contextRef="#ctx0" brushRef="#br0" timeOffset="157509.63">10654 2202 0,'0'0'0,"6"0"0,-2 0 0,3 0 16,-2 0-16,5 0 15,-2 0 1,3 0-16,6 0 16,-4 0-1,3 0-15,1 8 16,-2 6-16,-1 4 16,1 6-1,-1 11 1,-4-2-16,-3 6 15,-7-1-15,-5 2 16,-6-7 0,-2-4-16,-15 0 15,2-18 1,-3-5-16,-2-6 16,3-13-1,5-4-15,4-9 16,3-4-1,6 3-15,7-2 16,3 6-16,0 3 16,0 3-1,0 2 1,0-4-16,0 3 16,0 3-16,0 0 15</inkml:trace>
  <inkml:trace contextRef="#ctx0" brushRef="#br0" timeOffset="157861.17">11127 2638 0,'0'0'0,"0"-9"0,0 0 16,0-4-16,5-2 16,-5 1-1,0-1-15,0 4 16,0 1-16</inkml:trace>
  <inkml:trace contextRef="#ctx0" brushRef="#br0" timeOffset="158423.84">11387 2282 0,'0'0'0,"0"0"0,0 0 0,0-4 15,0-4-15,5-1 16,3 0 0,3-1-16,5-3 15,4 3-15,3 2 16,10 4-1,-3 4 1,-1 4-16,-4 5 16,-5 8-16,-7 3 15,-4 4 1,-9 8-16,0-7 16,-5-1-1,-3-2-15,5-3 16,-3-2-16,6-4 15,0 5 1,0-7 0,7 1-16,8 1 15,-1-3-15,3-1 16,5 1 0,-6-5-16,-2-5 15,-2 0 1,-3 0-16,-2 0 15,-1 0-15</inkml:trace>
  <inkml:trace contextRef="#ctx0" brushRef="#br0" timeOffset="158675.41">12064 2155 0,'0'0'0,"0"10"0,0 3 16,0 9-16,0 13 16,0 1-1,0 9 1,7-1-16,-1 1 16,3-10-16,-5-8 15,6-6 1,-10-21-16,0 0 15,0 0-15</inkml:trace>
  <inkml:trace contextRef="#ctx0" brushRef="#br0" timeOffset="178325.59">1433 10881 0,'0'0'0,"0"0"0,0 0 16,0 0 0,-6-4-1,2-5-15,-2 3 16,1-2-16,1 0 15,4-1 1,0-1-16,0-2 16,0-2-1,0-1-15,0 0 16,4-3 0,8 0-16,-1-4 15,12-6 1,1 1-16,14-2 15,8-3-15,1-1 16,9-1 0,0 3-1,20-10-15,-7 12 16,6 4-16,5 8 16,10 5-16,-4 12 15,5 0 1,13 10-1,-23 1-15,-1 2 16,-2 15-16,0 0 16,-12-1-1,-3 4-15,17 14 16,-18-6 0,-4 5-16,-2 13 15,-10-1 1,-12-6-16,-5 7 15,-5 1 1,-13-4-16,-11 2 16,-5 5-16,-9-2 15,-5-4 1,-5-1-16,-18 17 16,3-16-1,-8-3-15,-6-4 16,-2-10-16,-11-5 15,-21 0 1,9-10 0,-20-1-16,-8-3 15,-7-4-15,-2-4 16,4-2 0,-32-9-1,27-6-15,-10-17 16,3-15-16,9-7 15,18-5 1,12-4-16,-15-13 16,31 15-1,10-6-15,7 5 16,7 2-16,12 1 16,5 3-1,0-5 1,10 12-16,10 8 15,7 11-15,0 9 16,0 3-16,0 1 16</inkml:trace>
  <inkml:trace contextRef="#ctx0" brushRef="#br0" timeOffset="194572.87">9260 5391 0,'0'0'0,"0"0"16,0 0 0,0 0-16,0 0 15,0 0-15,0 7 16,0 2-1,0 9-15,-8 16 16,4 5 0,-2 14-16,0 21 15,-5 6 1,1-8-16,-3 8 16,0-4-1,2-21-15,1-9 16,5-11-16,5-11 15,0-6 1,0-4-16,0-1 16</inkml:trace>
  <inkml:trace contextRef="#ctx0" brushRef="#br0" timeOffset="195547.33">9804 5910 0,'0'0'0,"0"0"0,0 0 15,0 0-15,0 0 16,0 5-1,0 9-15,0 1 16,0 8 0,0 3-16,0 6 15,0-3-15,0-5 16,0 7 0,0-15-1,0-7-15,0-9 16,0 0-16,0-9 15,0-3 1,-3-8-16,3 0 16,0-2-1,0 2-15,0 4 16,7 7-16,3 3 16,3 6-1,-3 9-15,1 1 16,1 9-1,0 0-15,0 1 16,0-1-16,-1 0 16,-1-3-1,1-9 1,0-7-16,1 0 16,1-11-16,7-7 15,-6 1 1,4 0-1,-2 3-15,2 4 16,-2 5-16,-3 5 16,4 11-1,-2 5-15,-3 2 16,-2 2 0,-2 0-16,3-5 15,-4 0-15,-1-1 16,4-1-1,-5-1-15</inkml:trace>
  <inkml:trace contextRef="#ctx0" brushRef="#br0" timeOffset="196292.56">10489 6002 0,'0'0'0,"0"0"0,0 0 0,0 0 16,0 0-16,0 0 15,0 0 1,6 0-16,1 0 15,1 4 1,-2 1-16,1 3 16,3 5-16,-3 2 15,-2 1 1,-5 0 0,0 1-16,-5-2 15,-4-2-15,-6-6 16,1-7-1,-1 0-15,-2-12 16,1-1 0,4-2-16,-4-9 15,5 7-15,3 0 16,2 3 0,-1 4-1,7 10-15,0 0 16,0 0-16,0 0 15</inkml:trace>
  <inkml:trace contextRef="#ctx0" brushRef="#br0" timeOffset="196704.42">10913 5573 0,'0'0'0,"0"5"0,0 5 0,0 4 16,0 9-1,-3 19-15,-6 16 16,3 8 0,-5 29-16,1-18 15,0-8-15,0-10 16,5-17-1,5-16 1,0-8-16,0-4 16,0-2-16</inkml:trace>
  <inkml:trace contextRef="#ctx0" brushRef="#br0" timeOffset="197309.03">11785 5797 0,'0'0'0,"0"-6"0,-5-1 0,-6-4 15,0 3-15,-1-1 16,-6-1-16,-1 2 16,-4 3-1,-3 5 1,-14 0-16,11 11 16,-5 9-16,6 8 15,6 9 1,7-1-1,6 4-15,1 5 16,8-7-16,0-5 16,8-3-16,1-6 15,0-7 1,2-3 0,4-1-16,-6-5 15,5-4-15,-6 1 16,2-5-1,1 0 1,-5 0-16</inkml:trace>
  <inkml:trace contextRef="#ctx0" brushRef="#br0" timeOffset="197897.2">12143 5736 0,'0'0'0,"0"0"0,0 0 16,-5 0 0,0 0-16,-5 6 15,-1 0 1,-1 6-16,-1 5 16,-9 9-1,7 4-15,1 7 16,-1 17-1,10-5-15,5 3 16,9-2-16,7-6 16,3-11-1,4-6 1,15-3-16,-8-16 16,2-8-16,-1-16 15,-5-18 1,-10-4-16,-5-12 15,-11-6 1,-13 8-16,-9 3 16,-3 7-16,1 9 15,4 10 1,3 6 0,-1 3-16,4 2 15</inkml:trace>
  <inkml:trace contextRef="#ctx0" brushRef="#br0" timeOffset="203590.96">14392 5733 0,'0'0'0,"0"0"0,0 0 16,0 0-1,0 0-15,0 0 16,0 0-16,0 0 15,0 0 1,0 0 0,0 0-16,0 0 15,0 0-15,0 0 16,0 0 0,0 0-1,0 0-15,0 0 16,0 0-16,0 5 15,0 1-15,-6 3 16,0 7 0,-4 7-1,2 4-15,-2 2 16,-3 14-16,4-9 16,3-2-1,-1-1 1,3-8-16,4-2 15,0-6-15,4 1 16,4-8 0,2-1-16,6 1 15,6-2 1,-2 1-16,3-1 16,6 2-16,-8-4 15,-3-4 1,-1 0-1,-3 0-15,-1 0 16,5 0-16,-7 0 16,-2 0-16,0 0 15</inkml:trace>
  <inkml:trace contextRef="#ctx0" brushRef="#br0" timeOffset="204466">14526 5829 0,'0'0'0,"0"0"0,0 0 16,0 0-16,0 0 15,0 0 1,0 0 0,0 0-16,0 0 15,0 0-15,0 0 16,0 4-1,0 4-15,0 4 16,0 8 0,-4 21-16,-3 0 15,-3 18-15,-3 5 16,-1-1 0,1-7-1,-3 10-15,9-22 16,7-7-16,0-12 15,0-7 1,0-3-16,4 0 16,2-1-1,-6-3-15</inkml:trace>
  <inkml:trace contextRef="#ctx0" brushRef="#br0" timeOffset="204909.06">14858 6332 0,'0'0'0,"0"0"0,0 0 16,0-4-1,-6-5 1,0 1-16,3 0 16,-3 1-16,1-1 15,5 2 1,0 1-16,0-3 16,0 2-1,0 2-15,0 4 16,0 0-16</inkml:trace>
  <inkml:trace contextRef="#ctx0" brushRef="#br0" timeOffset="206970.37">13134 5569 0,'0'0'0,"0"0"0,0 0 0,0 0 15,0 0 1,0 0 0,0 0-16,0 0 15,0 0-15,0 0 16,0 0 0,0 0-16,0 0 15,0 0 1,0 0-16,0 0 15,0 0-15,0 0 16,0 0 0,0 0-1,0 0-15,0 0 16,0 0-16,0 5 16,-6 3-1,1 10-15,-1 7 16,2 3-1,0 8-15,-4 9 16,6-9-16,-4-3 16,1-3-1,5-4-15</inkml:trace>
  <inkml:trace contextRef="#ctx0" brushRef="#br0" timeOffset="207825.31">13234 6096 0,'0'0'0,"5"0"15,-1 0 1,1 0-16,1 0 16,-1 0-16,-5 0 15,0 0-15,0 0 16,0 0-1,0 0 1,-6 0-16,-5-5 16,-4 5-16,-5-5 15,-2 5 1,-1 0-16,-1 0 16,-9 0-1,8 0-15,0 0 16,1 0-16,0 0 15,3 0 1</inkml:trace>
  <inkml:trace contextRef="#ctx0" brushRef="#br0" timeOffset="208408.68">12860 6392 0,'0'0'0,"0"0"16,0 0-16,0 0 15,6 0 1,0 0-16,2 0 16,4 0-16,5 5 15,-1 1 1,4 2-16,7 6 15,-6 1 1,0 4-16,-4 3 16,-5 0-1,-2 0-15,-10 0 16,0 4 0,-6-7-16,-3 0 15,1-2-15,-2-3 16,6-2-1,4 1 1,0 1-16,0-6 16,11 3-16,4-5 15,1 1 1,3-3-16,4-4 16,5 0-1,-3 0-15,-3 0 16,-1 0-16</inkml:trace>
  <inkml:trace contextRef="#ctx0" brushRef="#br0" timeOffset="209067.44">13924 5731 0,'0'0'0,"0"0"0,0 0 15,0 0 1,0 0-16,0 0 16,0 0-16,0 0 15,0 0 1,0 0 0,0 6-16,-8 5 15,-3 14-15,-4 8 16,0 13-1,-7 26-15,5 3 16,2 3 0,12 2-16,3 1 15,6-16-15,9-5 16,6 6 0,-5-25-1,-2-6-15,2-8 16,2-5-16,-4-3 15,-2-2 1</inkml:trace>
  <inkml:trace contextRef="#ctx0" brushRef="#br0" timeOffset="210248.87">15037 5856 0,'0'0'0,"0"0"15,0 0-15,0 0 16,0 0-1,0 0-15,0 0 16,0 0-16,0 0 16,0 0-1,0 0 1,0 0-16,0 0 16,0 0-16,0 0 15,0 0 1,0 0-1,0 0-15,8-5 16,2 5-16,5-5 16,9-3-16,0 2 15,0-1 1,4 1 0,-2 0-16,-3 6 15,2-4-15,-1-2 16,-5 6-1,-4 0 1,0 0-16,-4 4 16,0 4-16,-4 8 15,-1 4 1,-6 6-16,0 10 16,-6 6-1,-1 3-15,-3 0 16,-1 21-16,5-16 15,-2-5 1,2-5 0,6-8-16,0-5 15,0-4-15,-5 0 16,5-4-16,0-2 16</inkml:trace>
  <inkml:trace contextRef="#ctx0" brushRef="#br0" timeOffset="210620.01">15187 6163 0,'0'0'0,"0"0"0,0 0 0,0 0 16,0 0-1,0 0 1,5 0-16,1 0 16,9-6-16,0 1 15,2 5 1,2-5-16,-1 0 15,-2 5 1,-2 0-16,2 0 16,-5 0-16,-3 0 15,1 0 1</inkml:trace>
  <inkml:trace contextRef="#ctx0" brushRef="#br0" timeOffset="211213.64">15814 5936 0,'0'0'0,"0"0"16,0 0-1,0 0-15,0 0 16,0 0-16,0-5 16,0-1-1,-5 6 1,1 0-16,-4 0 15,-2 0-15,-1 0 16,-2 11 0,-2 3-16,1 1 15,1 4 1,-3 14-16,4-4 16,1 2-16,6 1 15,5-4 1,0-4-1,0-2-15,7 1 16,2-10-16,-1-3 16,3-10-1,-6 0-15,-5 0 16,0 0 0,0-6-16,0 0 15,0 0-15,0 6 16,0 0-1,0 0 1,0 0-16,0 0 16,0 0-16,0 0 15</inkml:trace>
  <inkml:trace contextRef="#ctx0" brushRef="#br0" timeOffset="211766.96">16060 6121 0,'0'0'0,"0"0"16,0-6-16,0 0 15,0-6 1,0 3-16,0-2 15,-4-1-15,-3 1 16,7-2 0,0 1-1,0-3-15,0 6 16,8 1-16,1 3 16,3 5-1,0 0-15,0 0 16,4 8-1,-4 5-15,0 5 16,-2 5 0,-10 0-16,0 0 15,0 1 1,0 4-16,0-7 16,0-2-16,0-1 15,0-4 1,0-2-1,6 0-15,3-1 16,0-3-16,1-2 16,-1-2-1,-3-4-15,1 0 16,0 0 0,-2 0-16,0 0 15,-5 0-15</inkml:trace>
  <inkml:trace contextRef="#ctx0" brushRef="#br0" timeOffset="212561.25">16632 6014 0,'0'0'0,"0"0"15,0 0 1,0 0-16,0 0 15,0 0-15,0 0 16,0 5 0,0 4-16,0 10 15,0 1 1,0-1-16,0 6 16,0-4-1,0-3-15,0 3 16,0-10-1,0-5-15,0-6 16,0 0-16,0-4 16,0-2-1,0-9-15,0 4 16,0-1 0,0 3-16,4 9 15,4 0 1,-1 0-16,3 3 15,1 5 1,-2 1-16,-1 3 16,2-2-16,-2-1 15,2-2 1,-1 0-16,-1-7 16,-1 0-1,4 0-15,1 0 16,0-5-1,2 0-15,7-4 16,-4 5 0,2 4-16,-2 0 15,0 8-15,-3 0 16,-1 5 0,4 2-1,-4-4-15,-1 2 16,-4-3-16,1-2 15,-1 0 1,-3-2-16</inkml:trace>
  <inkml:trace contextRef="#ctx0" brushRef="#br0" timeOffset="212966.79">17291 6093 0,'0'0'0,"0"0"16,0 0-16,0 0 15,0 0 1,0 0-16,0 6 16,0 0-16,0 4 15,6 6 1,-6 1-1,0 2-15,0 0 16,-7-5-16,1-4 16,-6-3-1,-3-7-15,2 0 16,1 0 0,7-6-16,5-2 15,0 1-15,0-1 16,0-10-1,0 5 1,0 7-16,0 6 16,0 0-16,0 0 15</inkml:trace>
  <inkml:trace contextRef="#ctx0" brushRef="#br0" timeOffset="213302.98">17508 5748 0,'0'0'0,"0"0"0,0 0 0,0 0 15,0 0 1,0 7-16,0 1 15,0 6-15,8 15 16,-2 3 0,1 16-1,-2 12-15,-5 8 16,5-7-16,-2-3 16,7 9-1,-4-21-15,1-6 16,-2-7-1</inkml:trace>
  <inkml:trace contextRef="#ctx0" brushRef="#br0" timeOffset="213924.09">18117 6223 0,'0'0'0,"0"0"0,0 0 15,0-6-15,0 0 16,0 0-1,-6 0 1,1-1-16,-5 1 16,-1 6-16,-1 0 15,-6 0-15,2 5 16,4 3 0,0 3-1,1 3-15,5-2 16,6 0-16,0 1 15,0-4 1,6-2-16,6-7 16,-1 0-1,1 0-15,-2 0 16,7 0-16,-7 0 16,-2 0-1,3 0 1,-6 0-16,3 0 15,1 0-15,-2 5 16,-1 2 0,2 6-16,-1 2 15,-1-3 1,0 2-16,1 0 16,-7-2-16,0 1 15,0-3 1</inkml:trace>
  <inkml:trace contextRef="#ctx0" brushRef="#br0" timeOffset="214171.05">18301 6131 0,'0'0'0,"0"0"0,0 0 16,0 0-1,0 7 1,0 3-16,0 1 16,0 9-16,0-4 15,0-1 1,0-4 0,0-4-16,0-7 15,0 0-15,0 0 16</inkml:trace>
  <inkml:trace contextRef="#ctx0" brushRef="#br0" timeOffset="214260.25">18310 5956 0,'0'0'0,"0"0"0,0 0 15,0 0-15,0 0 16,0 0 0,0 0-16,0 0 15</inkml:trace>
  <inkml:trace contextRef="#ctx0" brushRef="#br0" timeOffset="214652.46">18394 6155 0,'0'0'0,"0"0"0,0 4 0,0 4 16,0 2 0,0 4-16,0 5 15,0-4 1,8 6-16,-5-6 16,5-6-16,-8-2 15,3-7 1,2 0-16,1 0 15,1 0 1,3-8-16,0 0 16,1 1-1,4 1-15,1 6 16,-2 0 0,-4 0-16,3 0 15</inkml:trace>
  <inkml:trace contextRef="#ctx0" brushRef="#br0" timeOffset="-214593.53">18905 5800 0,'0'0'0,"0"0"0,0 6 0,7 13 15,4 12 1,2 9 0,4 29-16,1 35 15,-8 4-15,-24 20 16,-44 9 0,11-25-16,12-22 15</inkml:trace>
  <inkml:trace contextRef="#ctx0" brushRef="#br0" timeOffset="-211239.38">15653 6215 0,'0'0'0,"0"0"0,0 0 15,0 0-15,0 0 16,0 0 0,0 0-1,0 0-15,0 0 16,0 0-16,0 0 16,0 0-1,0 4-15,0 4 16,0 3-1,0 8-15,0-3 16,0 0-16,6 2 16,2 2-1,2-7 1,-2 2-16,4-1 16,1-2-16,-1-5 15,3-7 1,0 0-1,-3 0-15,-1 0 16,1-6-16,-2 1 16,-4-5-16,-1-3 15,-5-1 1,0-1 0,0 0-16,0-3 15,0 3-15,0 1 16,0 3-1,-7-1-15,-2 3 16,-1-1 0,0-4-16,2 7 15,8 3-15,0-1 16,0 5 0</inkml:trace>
  <inkml:trace contextRef="#ctx0" brushRef="#br0" timeOffset="-209837.8">14059 4463 0,'0'0'0,"0"0"0,0-6 0,0 6 15,0 0-15,0 0 16,0 0-1,0-5 1,0 5-16,0 0 16,0 0-16,0 0 15,0 0 1,0 0-16,0 0 16,0 0-1,0 0-15,0 0 16,0 0-16,0 0 15,0 0 1,0 0 0,0 0-16,0 0 15,0 0-15,0 0 16,-4 7 0,-5 7-16,4 1 15,-4 6 1,-2 7-16,-1 2 15,0 1-15,0-2 16,-3 7 0,6-10-1,-1-1-15,-1-6 16,6-2-16,-1-4 16,6-3-1,0 2-15,0-1 16,0-1-16</inkml:trace>
  <inkml:trace contextRef="#ctx0" brushRef="#br0" timeOffset="-209006.72">13997 4527 0,'0'0'0,"0"0"0,0-6 16,0 6-1,0 0 1,0 0-16,0 0 15,0 0-15,0 0 16,0-4 0,0 4-16,0 0 15,0-6 1,0 6-16,0 0 16,0 0-16,0 0 15,0 0 1,0 0-1,0-6-15,0-1 16,0 0-16,0-2 16,0 2-1,0 7 1,-5 0-16,-2 0 16,-2 0-16,3 0 15,-5 0-15,3 0 16,-2 0-1,5 0 1,-3 0-16,4 0 16,-2 6-16,1-6 15,3 0 1</inkml:trace>
  <inkml:trace contextRef="#ctx0" brushRef="#br0" timeOffset="-208437.22">13830 4884 0,'0'0'0,"0"0"0,0 0 15,0 0 1,0 0-16,0 0 16,0 0-16,0 0 15,0 0 1,0 0-1,0 0-15,0 0 16,0-5-16,3-1 16,6 0-1,-2 2-15,4-4 16,1 1 0,-2 2-16,2-1 15,6 0-15,-4 6 16,-1 0-1,0 0-15</inkml:trace>
  <inkml:trace contextRef="#ctx0" brushRef="#br0" timeOffset="-204292.44">19994 6238 0,'0'0'0,"0"0"0,0 0 16,0 0-16,0 0 15,0 0 1,0 0-1,0 0-15,0 0 16,0 0-16,0 0 16,0 0-1,0 0-15,0 0 16,0 0 0,-3 0-16,-3 0 15,-4 0-15,-9 0 16,-10 0-1,-7-6 1,-11 2-16,-16-3 16,6 7-16,1-4 15,4 4 1,4 0 0,11 0-16,5 0 15,-5 0-15,17-6 16,3 6-16,5 0 15,2 0 1,-1 0 0</inkml:trace>
  <inkml:trace contextRef="#ctx0" brushRef="#br0" timeOffset="-203513.66">19883 6133 0,'0'0'0,"0"0"0,0 0 16,0 0-16,0 0 15,0-4 1,0-4-1,0 0-15,0 0 16,0-1-16,0-1 16,-6 3-1,6 1-15,0 0 16,0-1 0,0 1-16,0 6 15,0 0-15,7 0 16,-1 0-1,4 3 1,4 7-16,3-3 16,1 3-16,3 2 15,3 3 1,-1-1-16,2 1 16,0 2-1,-7-1-15,-2-1 16,-4-3-16,-2-1 15,-10 1 1,0-2 0,0 7-16,-5-4 15,-3 6-15,-5 6 16,-5 3 0,0-2-16,-5 5 15,-5 2 1,3-3-16,4-4 15,4-1-15,1 0 16,7-6 0,3 0-1,1 8-15,1-4 16,4-4-16</inkml:trace>
  <inkml:trace contextRef="#ctx0" brushRef="#br0" timeOffset="-202057.92">23879 6700 0,'0'0'0,"0"0"16,3 0 0,5 0-16,-8 0 15,0 0-15,0 0 16,0 0 0,0 0-1,0 0-15,0 0 16,-7 0-16,1 0 15,-10 0-15,-10 0 16,-5 0 0,-16 0-1,-25 5-15,-14 1 16,-6 2-16,-7 4 16,-48 4-1,26 0-15,-3 7 16,-15-3-1,-1-7-15,13-13 16,-17 0-16,-9 0 16,23 0-1,3 0 1,-6 0-16,7 0 16,11 14-16,-4-2 15,-29 0 1,29-6-1,-7-15-15,5 2 16,15 7-16,17-5 16,-15 5-1,36 0-15,11-5 16,2 5 0,8-6-16,11-1 15,5-2-15,6 3 16,4-1-1</inkml:trace>
  <inkml:trace contextRef="#ctx0" brushRef="#br0" timeOffset="-201951.2">20016 6681 0,'-5'0'0,"-1"0"0,6 0 16</inkml:trace>
  <inkml:trace contextRef="#ctx0" brushRef="#br0" timeOffset="-200331.56">18948 5844 0,'0'0'0,"0"0"0,0 0 16,0 0-16,0 0 15,0 0 1,0 0-16,0 0 15,6 0 1,-1 0-16,1 0 16,0 0-16,1 0 15,-4 0 1,-3-6 0,0-1-16,0 3 15,0-2-15,0 2 16,0 4-1</inkml:trace>
  <inkml:trace contextRef="#ctx0" brushRef="#br0" timeOffset="-199812.55">19024 5742 0,'0'0'0,"0"0"0,0 0 16,0 0-16,0 0 16,0 0-1,0 0-15,0 0 16,0 0-16,0 0 15,0 0 1,0 0 0,0 0-16,0 0 15,0 0-15,0 0 16,0 0-16,0 0 16,-6 0-1,-1-6 1,0 1-16,-5-4 15,1 2-15,-6-2 16,-1 1 0,-4-2-16,-4-4 15,2 4 1,4-1-16,-1 4 16,-2-3-1,2 1-15,-4-1 16,-9-1-1,2 0-15,0-1 16,-3 0-16,-3 0 16,4 3-1,4-3-15,-11 2 16,12 1 0,0 1-16,-3 2 15,-2-1 1,4 0-16,-5 2 15,6 1 1,1 4-16</inkml:trace>
  <inkml:trace contextRef="#ctx0" brushRef="#br0" timeOffset="-197047.22">18218 5482 0,'0'0'0,"0"0"0,0 0 0,0 0 16,0 0-16,0 0 16,-3 0-1,-2 0-15,-1 0 16,0 0-1,-2 0-15,-3 0 16,0 0-16,-6 0 16,-5 0-1,-1 0 1,-10 0-16,-4 0 16,-1 0-16,-7-5 15,-24-3 1,11 0-16,-5 0 15,-11 1 1,1 1-16,9 6 16,-13 0-16,-7 0 15,8 6 1,-2-6 0,-7 0-16,-6 0 15,4 0-15,-6-8 16,-27-2-1,15 1-15,0 1 16,-10 8 0,3 0-16,3-5 15,-10-6-15,-3-3 16,8-3 0,5 1-1,-9-1-15,9 0 16,6 4-16,-20-2 15,23-5 1,-5 5-16,-3 2 16,0 6-1,10-1-15,3 8 16,-17 6-16,23-6 16,2 5-1,-3-1 1,-2 1-16,7-5 15,-1 0-15,-19 7 16,12 0 0,0-3-16,-7-4 15,7 0 1,12 0-16,0 0 16,-15 0-16,25 0 15,-3 0 1,-1 0-1,9 0-15,7 0 16,-1 0-16,2 0 16,14 0-1,2 6-15,2 6 16,5 5 0,2 2-16,4 4 15,-12 10-15,11-3 16,0 7-1,4 4 1,2-1-16,-2 4 16,-5 18-16,9-9 15,4 11 1,0 5 0,2 3-16,1-5 15,-2-6-15,-1 10 16,1-19-16,1 5 15,2-8 1,3 0 0,4-7-16,2-2 15,-1 10-15,6-11 16,0-3 0,6 0-16,1-3 15,5-6 1,5 0-16,8 15 15,1-10-15,9 2 16,4 0 0,7 1-1,1-6-15,3 5 16,23 7-16,-9-10 16,10-5-1,16 5 1,1-1-16,-4-4 15,17 3-15,3-2 16,-13-3-16,9 7 16,6 0-1,-4-6 1,0-1-16,33 4 16,-19-5-16,7-3 15,31 5 1,5 1-1,-3-2-15,-11-1 16,33 8-16,-33-5 16,-5 3-16,5 3 15,12 11 1,-17-11 0,15-1-16,16-2 15,-21-11-15,7-3 16,-1-5-1,-7 1 1,-18-3-16,-7 4 16,25-1-16,-31 1 15,1-9-15,-4 3 16,-8-6 0,-2 0-1,5 0-15,-1 0 16,-18-6-16,0 0 15,-9-1 1,-6-1 0,-9 1-16,-3-7 15,15-4-15,-15 2 16,-3-5 0,-2-10-16,-9-6 15,-1-5 1,13-25-16,-16 9 15,-3-2-15,-4-8 16,-4-1 0,3-5-1,-8-5-15,3-22 16,-11 17-16,-3-6 16,-7-5-16,-2 1 15,-13 11 1,-24 1-1,-36-39-15,-24 17 16,18 21-16,12 18 16</inkml:trace>
  <inkml:trace contextRef="#ctx0" brushRef="#br0" timeOffset="-191622.18">7182 12673 0,'0'0'0,"0"0"0,0 0 15,0 0-15,0 0 16,0 0-1,0-8-15,0 3 16,-5-5 0,5 3-16,0-3 15,0 6-15,0 4 16,0 0 0,0 0-1,0 0-15,0 7 16,0 5-16,-4 2 15,-2 9 1,-1 14-16,-1 3 16,1 7-1,1 1-15,-3-1 16,5-6-16,-2-5 16,2 4-1,-2-18 1,0-12-16,-3-10 15,2 0-15,0-12 16,-4-10 0,4 1-16,1-6 15,6-1 1,0-1-16,0 3 16,3 2-16,6-3 15,1 9 1,3 4-1,3 4-15,2 10 16,-4 0-16,1 0 16,3 10-1,-5 3-15,-2 12 16,-1 5 0,-5 5-16,-5 3 15,0 3-15,6 6 16,-6-6-1,4-5 1,5-4-16,-3-9 16,3-6-16,-2-4 15,-2 2 1</inkml:trace>
  <inkml:trace contextRef="#ctx0" brushRef="#br0" timeOffset="-190964.36">7517 13136 0,'0'0'0,"0"0"0,0 0 16,0 0-1,0 0 1,0 0-16,0 0 16,0 0-16,-2 0 15,-4 0 1,0 0-16,0 0 15,-1 7 1,2 0-16,1 5 16,-1 5-1,5-1-15,0 3 16,6 0 0,3-2-16,1-3 15,3 3-15,-5-11 16,2-6-1,-2 0-15,0-6 16,-8 0 0,0-3-16,0-3 15,0 5-15,0 1 16,0 6 0,0 0-1,0 0-15,0 0 16,0 0-16</inkml:trace>
  <inkml:trace contextRef="#ctx0" brushRef="#br0" timeOffset="-188859.6">6881 12681 0,'0'0'0,"0"0"0,0 0 0,0 0 16,0 0-16,0 0 16,0 0-1,0 0-15,0 0 16,0 0-1,0 0-15,0 0 16,0 0-16,0 0 16,0 0-1,0 0-15,0 0 16,0 0 0,0 0-16,0 0 15</inkml:trace>
  <inkml:trace contextRef="#ctx0" brushRef="#br0" timeOffset="-183792.7">7905 13311 0,'0'0'0,"0"0"0,0 0 15,0 0 1,0 0-16,0 0 15,0-4 1,0-3-16,0 0 16,0-1-16,0-1 15,0-1 1,0-1 0,0-1-16,0-1 15,0-2-15,0 0 16,0 2-1,0 2-15,0 1 16,0-2 0,0 4-16,0 3 15,0 1-15,0 4 16,0 0 0,-3 6-1,-4 3-15,4 3 16,-2 7-16,0 5 15,5 2 1,0 3-16,0 0 16,0-2-1,7-4-15,7 5 16,-1-8-16,0-2 16,0-2-1,0-2 1,-3-4-16,-4 0 15,-2 1-15,3 0 16,-7-3-16</inkml:trace>
  <inkml:trace contextRef="#ctx0" brushRef="#br0" timeOffset="-183421.72">8215 13043 0,'0'0'0,"0"0"15,0 0 1,0 0-16,0 0 16,0 6-16,0 5 15,-4 4 1,0 8-16,-3 5 16,-1 1-1,0 14-15,1-10 16,2 2-16,-1-7 15,1-4 1,-1-3 0,2-2-16</inkml:trace>
  <inkml:trace contextRef="#ctx0" brushRef="#br0" timeOffset="-183077.77">7999 13303 0,'0'0'0,"0"0"0,0 0 16,0 0-1,0 0 1,0 0-16,0 0 15,0 0-15,0 0 16,0 0-16,6 0 16,2 0-1,4 0 1,6 0-16,1 0 16,1 0-16,-2 0 15,-2 0 1,1 0-16,0 0 15</inkml:trace>
  <inkml:trace contextRef="#ctx0" brushRef="#br0" timeOffset="-182522.64">8402 13111 0,'0'0'0,"0"0"0,0 0 0,0 0 16,0 0-16,0 0 16,0 0-1,0 0-15,0 0 16,0 4-16,0 4 15,0 6 1,0 3 0,-6 8-16,0 0 15,1 1-15,0-6 16,5-1 0,0-3-16,0-8 15,0-8 1,0 0-16,0 0 15,0 0-15,0 0 16,0 0 0,0 0-1,0 0-15,0 0 16,0 0-16,0 0 16,5 0-1,-5 6-15,5 2 16,2 0-1,0 0-15,1-1 16,2 4-16,-1-3 16,-3 1-1</inkml:trace>
  <inkml:trace contextRef="#ctx0" brushRef="#br0" timeOffset="-181896.9">8641 13322 0,'0'0'0,"0"0"0,0 0 15,0 0-15,0 0 16,0 0 0,0 0-1,0 0-15,0 0 16,7 0-16,-1 0 15,3 0 1,2 0-16,4-4 16,0-3-1,-2 0-15,3 1 16,-4-1-16,-2-1 16,-3 0-1,-2-1 1,-5 0-16,0 2 15,0 2-15,-5 5 16,5 0 0,0 0-16,-6 5 15,6 2 1,0 3-16,0 2 16,0 0-16,6 0 15,1-1 1,9 2-1,-2-4-15,0 2 16,-3 0-16,1 0 16,0-1-1</inkml:trace>
  <inkml:trace contextRef="#ctx0" brushRef="#br0" timeOffset="-181420.31">9118 13130 0,'0'0'0,"0"0"0,0 0 16,0 0 0,-3 0-16,-6 4 15,2 5-15,0 0 16,-2 2 0,-2 3-16,8 0 15,3 6 1,0-1-16,6-2 15,6-2 1,0 0-16,7-3 16,-2-8-1,2-4-15,-6 0 16,-2-4-16,-4-4 16,-7-4-1,0 3 1,0-1-16,-6 1 15,-5-1-15,0 5 16,3-3-16,-1 1 16</inkml:trace>
  <inkml:trace contextRef="#ctx0" brushRef="#br0" timeOffset="-181139.5">9568 12966 0,'0'0'0,"0"0"0,0 0 0,0 3 0,7 7 15,-1 1-15,4 6 16,6 9-1,-8 3 1,-2 5-16,-6 7 16,-13 3-16,-12-2 15,4-3-15,2-6 16</inkml:trace>
  <inkml:trace contextRef="#ctx0" brushRef="#br0" timeOffset="-179931.72">8408 12960 0,'0'0'0,"0"0"0,0 0 16,0 0-1,0 0 1,0 6-16,0-3 15,0 4-15,0 2 16,0 2 0,0 7-16,0 5 15,-6 6 1,3 5-16,-6 15 16,3-9-16,-1 1 15,1-4 1,1-5-1,5-8-15,0-6 16,0-2-16,0-16 16,0 0-1,0 0-15,0-8 16,0 2 0,0-3-16,0 2 15,7 2-15,0 5 16,2 0-1,-2 0 1,1 0-16,1 5 16,3 5-16,-2 0 15,1 1 1,-2 2-16,-2 1 16,2-4-1,0 6-15,4 3 16,-1 1-16,-2-1 15,-1-1 1</inkml:trace>
  <inkml:trace contextRef="#ctx0" brushRef="#br0" timeOffset="-178151.82">10558 12941 0,'0'0'0,"0"0"15,0 0-15,0 0 16,0 0 0,0 0-16,0 0 15,0 0-15,0 0 16,0 0-1,0 0 1,0 0-16,0 0 16,-3 0-16,-5 0 15,1 0 1,-9 0-16,3 0 16,0 0-1,-5 0-15,0 0 16,4 0-16,0 0 15,-6 0 1,9 0 0,2 5-16,4 2 15,-4-2-15</inkml:trace>
  <inkml:trace contextRef="#ctx0" brushRef="#br0" timeOffset="-177620.62">10642 13189 0,'0'0'0,"0"0"0,0 0 0,0 0 16,0 0-16,0 0 15,0 0 1,0 0-16,0 0 16,0 0-16,0 0 15,-5 0 1,-3 0 0,-6 0-16,-4 0 15,-5 0-15,-5 0 16,-11 0-1,6 0-15,2 0 16,2 0 0,7 0-16,9 0 15,3 0-15,10 0 16,0 0 0,0 0-16</inkml:trace>
  <inkml:trace contextRef="#ctx0" brushRef="#br0" timeOffset="-176765.37">11521 12676 0,'0'0'0,"0"0"0,0 0 16,0 0-16,0 0 15,0 0-15,0 0 16,-7 0-1,0 5 1,-2 2-16,-3 5 16,-9 3-16,-3 10 15,-2 4 1,-2 11-16,-2 6 16,7 4-1,6 1-15,-2 16 16,8-13-1,11-5-15,0-6 16,11-8 0,0-9-16,3-9 15,6-1-15,4-10 16,0-6 0,4 0-1,5-9-15,-2-4 16,4-7-16,7-7 15,-9-5-15,-1-3 16,-5-3 0,-4-2-1,-7 4-15,-3 0 16,-2-13-16,-11 9 16,-9 2-1,-8-7 1,1 7-16,-1 8 15,2-2-15,-2 4 16,6 18-16,4 10 16,1 0-1,0 0 1,3 0-16</inkml:trace>
  <inkml:trace contextRef="#ctx0" brushRef="#br0" timeOffset="-176209.85">11912 13166 0,'0'0'0,"0"0"0,0 0 15,0 0 1,0-8-16,0 0 15,0 1-15,0 0 16,0-2 0,0 3-1,0-1-15,0 1 16,0 6-16,0 0 16,0 0-16,0 0 15</inkml:trace>
  <inkml:trace contextRef="#ctx0" brushRef="#br0" timeOffset="-175547.28">12311 12672 0,'0'0'0,"0"0"0,0 0 0,0 0 16,0 0-16,0 0 15,0 0-15,0 0 16,0 5 0,0 3-1,-7 7-15,3-2 16,4 1-16,0 3 15,0-1 1,0-3-16,0 0 16,7 5-1,4-5-15,5 4 16,2 3-16,4 1 16,-2-2-1,1 2 1,6 10-16,-9-2 15,-1-1-15,-6 2 16,-3-1 0,-8-5-16,0 1 15,-8-3 1,-5-2-16,-2-5 16,-2-2-16,0-2 15,-2-3 1,3-4-1,-8-4-15,4 0 16,3 0-16,1 0 16</inkml:trace>
  <inkml:trace contextRef="#ctx0" brushRef="#br0" timeOffset="-175135.51">12620 12660 0,'0'0'0,"0"0"0,0 0 0,0 0 0,0 0 15,0 0-15,0 0 16,0 0 0,0 0-16,-7 0 15,-3 0 1,-2 0-16,-5 0 15,0 0-15,-5 0 16,-3 0 0,-7 0-1,8 0-15,4 0 16,0 0-16</inkml:trace>
  <inkml:trace contextRef="#ctx0" brushRef="#br0" timeOffset="-174491.2">13210 12454 0,'0'0'0,"0"0"0,0 0 0,0 0 15,0 0 1,0 0-16,0 0 16,0 0-16,-3 0 15,-7 9 1,-2 3-16,-14 16 16,0 6-1,-9 12-15,-4 14 16,5-3-16,4-3 15,-3 18 1,18-15 0,15-1-16,10-1 15,3-4-15,9-8 16,0-4 0,4 15-16,-3-17 15,1-5 1,-2-3-16,-1-4 15,-2-7-15,-5-4 16,3 3 0,-4-6-1,-3-2-15,-3-1 16,1-2-16,-6-1 16,-2 1-16</inkml:trace>
  <inkml:trace contextRef="#ctx0" brushRef="#br0" timeOffset="-173892.03">13545 12522 0,'0'0'0,"0"0"0,0 0 15,0 0-15,0 0 16,0 4-1,0 3-15,-5 3 16,-2 6 0,-3 10-16,0 2 15,-2 9-15,-4 14 16,1-9 0,3-4-1,1-2-15,7-7 16,4-6-16,0-5 15,10 2 1,2-9-16,5-6 16,2-5-1,5 0-15,-3 0 16,0 0-16,4 0 16,-9 0-1,2 0 1,-3 0-16,-4 0 15,0 0-15,-4 0 16,-1 0 0,-3 0-16,-3 0 15</inkml:trace>
  <inkml:trace contextRef="#ctx0" brushRef="#br0" timeOffset="-173571.09">13630 12543 0,'0'0'0,"0"5"0,0 5 16,0 3 0,0 3-16,3 5 15,5 16-15,-5 4 16,2 10-1,-5 10 1,0 3-16,0-7 16,0 3-16,0-2 15,0-18 1,0-12-16,0-11 16,0-9-1,0-1-15,0-1 16</inkml:trace>
  <inkml:trace contextRef="#ctx0" brushRef="#br0" timeOffset="-173353.19">14058 13055 0,'0'0'0,"0"0"0,0 0 0,0 0 0,0-9 16,0 0 0,0-2-1,0 0-15,0 3 16,0-5-16,0 2 16,0 1-1</inkml:trace>
  <inkml:trace contextRef="#ctx0" brushRef="#br0" timeOffset="-172846.43">14135 12558 0,'0'0'0,"0"0"0,0 0 0,0 0 0,0 0 15,0-4 1,0-1 0,5 0-16,11-2 15,0 7-15,7 0 16,5 0-1,4 0 1,0 0-16,-2 0 16,6 0-16,-8 8 15,-6 3 1,-5 2-16,-5 6 16,-6 4-1,-6 9-15,0 16 16,0 7-16,0 6 15,0 4 1,-5-4 0,5-7-16,0-7 15,0 6-15,0-22 16,0-13-16,0-2 16,0-2-1</inkml:trace>
  <inkml:trace contextRef="#ctx0" brushRef="#br0" timeOffset="-172581.87">14641 12933 0,'0'0'0,"0"0"0,-9 0 16,-2 0-1,-7 0-15,-2 0 16,-4-4-16,-6 4 16,1 0-1,1 0 1,-1 0-16,-7-6 16,4-5-16,4 3 15,4 0-15</inkml:trace>
  <inkml:trace contextRef="#ctx0" brushRef="#br0" timeOffset="-172048.85">15072 12633 0,'0'0'0,"0"0"0,-4 0 0,-4 0 16,0 0-16,-5 7 15,-4 3 1,3 5-16,-8 5 16,-2 12-1,1 4-15,5 7 16,3 6-16,5 0 16,10-10-1,0-3 1,10 6-16,3-16 15,7-8-15,-3-5 16,5-9 0,-7-4-16,-5 0 15,-4-6 1,-6-6-16,-12 2 16,-1-1-16,-7 1 15,2 2 1,-1 0-1,-13 1-15,9 1 16,4 0-16,-2 1 16</inkml:trace>
  <inkml:trace contextRef="#ctx0" brushRef="#br0" timeOffset="-171525.07">15307 12727 0,'0'0'0,"0"0"16,0-4-1,0-4-15,0 1 16,0 2-16,0-2 15,0 2 1,6-1 0,2 6-16,0 0 15,3 0-15,2 6 16,1 3 0,-2 2-16,5 11 15,-11 7 1,-6 4-16,0 5 15,0 1-15,0-6 16,-4 5 0,-2-5-1,6-6-15,0-4 16,10-3-16,8-3 16,-1-5-1,5 0-15,9 1 16,-4-8-1,-4-5-15,4 6 16,-7-6-16,1 0 16,-5 0-1,-2 0-15</inkml:trace>
  <inkml:trace contextRef="#ctx0" brushRef="#br0" timeOffset="-171174.95">15885 12300 0,'8'0'0,"0"4"0,6 6 0,0 2 16,9 6-1,5 14-15,4 5 16,0 8 0,-4 8-16,0 5 15,-12 3-15,-8 3 16,-16 21 0,-16-18-1,-13-2-15,-6-7 16,0-5-16,2-6 15,-5 2 1,6-10-16,7-6 16</inkml:trace>
  <inkml:trace contextRef="#ctx0" brushRef="#br0" timeOffset="-169954.54">10754 13679 0,'0'0'0,"0"0"0,0 0 0,0 0 16,0 0-1,0 0 1,0 0-16,0 0 16,0 0-16,0 0 15,0 0 1,0 0-16,-5 0 16,-3 0-1,0 0-15,-4 0 16,-10-6-16,-1 6 15,0-6 1,-4 1 0,4 5-16,0 0 15,-1 0-15,0 0 16,5 0 0,5-5-16,-1 5 15,4 0-15</inkml:trace>
  <inkml:trace contextRef="#ctx0" brushRef="#br0" timeOffset="-169487.34">10700 13882 0,'0'0'0,"0"0"0,0 0 0,0 0 15,-6 0-15,-2 0 16,-4 0-1,-3 0-15,-6 0 16,-2 0 0,-17 0-16,7 0 15,1 0-15,-1 0 16,7 0 0</inkml:trace>
  <inkml:trace contextRef="#ctx0" brushRef="#br0" timeOffset="-166265.72">11189 13882 0,'0'0'0,"0"0"0,0-9 16,0 0 0,0-1-16,0 1 15,-6-5-15,6 5 16,0-2-1,0-1 1,0 1-16,7 2 16,3-2-16,4 1 15,-1 2 1,2 5-16,1 3 16,-3 0-1,-1 5-15,-1 3 16,1 9-16,-6 5 15,-6 9 1,0 12-16,-7 2 16,-5-1-1,-8 5-15,-13 2 16,1-14 0,1-5-16,-1-9 15,4-8 1,5-5-16,-5-10 15,15 0-15,7 0 16,6 0 0,7 4-1,6 4-15,7 1 16,5 6-16,2-3 16,0-2-1,-1 3-15,-3 0 16,-3-3-1,-3-2-15,2 2 16,-3-2-16,-3-3 16,1 2-1,0-3 1,-3 0-16</inkml:trace>
  <inkml:trace contextRef="#ctx0" brushRef="#br0" timeOffset="-165948.52">11740 14154 0,'0'0'0,"0"0"0,0 0 15,0 0-15,0 0 16,-6 0 0,-1 0-16,3 0 15,-2 0-15,6 0 16,0 0 0,0 0-1,0 0-15,0 0 16</inkml:trace>
  <inkml:trace contextRef="#ctx0" brushRef="#br0" timeOffset="-165142.65">12020 13837 0,'0'0'0,"0"0"0,0 0 16,0 0-16,0-6 16,0 1-1,0-3-15,0 2 16,0-2 0,0-1-16,7 2 15,3 0-15,2 3 16,4 4-1,6 0 1,4 8-16,-4 2 16,-3 4-16,-3 4 15,-6 2 1,-5-3 0,-5-1-16,0 3 15,0-4-15,-5-2 16,-1-1-16,0-1 15,1-1 1,0-3 0,-1 5-16,6-4 15,0 1-15,0 2 16,5 0 0,1-2-1,7 11-15,4 1 16,-2-2-16,1 3 15,-3 3 1,-2-2-16,-4 1 16,-7 2-1,-5 10-15,-4-10 16,-8-3-16,-4-3 16,-2-5-1,0-5-15,-7-2 16,10-8-1,6 0-15,8 0 16,6 0-16,0 0 16,0 0-1</inkml:trace>
  <inkml:trace contextRef="#ctx0" brushRef="#br0" timeOffset="-164437.08">12752 14111 0,'0'0'0,"0"0"15,0-4 1,0-5-16,0-2 16,0-3-16,0-2 15,0-7 1,0 0-16,-7-3 16,-4-6-1,-3 5-15,-6-1 16,-2 3-16,-1 8 15,2 4 1,-6 0 0,4 13-16,4 0 15,4 7-15,4 3 16,2 5 0,5 2-16,4 8 15,0 1 1,0 8-16,6 1 15,1 5-15,0 1 16,-1 5 0,0 7-1,-6-10-15,-4-8 16,-5-10-16,-4-9 16,-1-10-1,0-6-15,-3-6 16,2-6-1,3-2-15,6-2 16,6-1-16,0 1 16,6 0-1,8-3 1,0 3-16,3 1 16,5 1-16,-3 1 15,0 1 1,-1-1-16,7-4 15,-2 2 1,-5 2-16</inkml:trace>
  <inkml:trace contextRef="#ctx0" brushRef="#br0" timeOffset="-164058.08">13112 13695 0,'0'0'0,"0"0"0,0 0 0,0 4 16,0 8-16,-6 2 15,0 10 1,-4 16-16,2 16 16,-4 10-1,0 9-15,2-4 16,5-10-16,-1-10 16,6 1-1,0-26 1,0-2-16,0-4 15</inkml:trace>
</inkml:ink>
</file>

<file path=ppt/ink/ink98.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8T02:44:23.581"/>
    </inkml:context>
    <inkml:brush xml:id="br0">
      <inkml:brushProperty name="width" value="0.05292" units="cm"/>
      <inkml:brushProperty name="height" value="0.05292" units="cm"/>
      <inkml:brushProperty name="color" value="#FF0000"/>
    </inkml:brush>
  </inkml:definitions>
  <inkml:trace contextRef="#ctx0" brushRef="#br0">13735 14000 0,'0'0'0,"0"0"0,0 0 0,0 0 16,0 0 0,0 0-1,0 0-15,0 0 16,0 0-16,0 0 15,0 4 1,0 7 0,0 7-16,0 7 15,0 6-15,0 6 16,0 3 0,0 8-16,0-12 15,0-1 1,0-6-16,0-7 15,0-8-15,0-2 16,0-1 0,0-5-1,5-6-15,1 0 16,0-10-16,3-3 16,3-13-1,2 0-15,5-5 16,-1-2-1,3 0-15,-1 3 16,-2 5-16,5-1 16,-4 11-1,-3 11 1,2 4-16,-2 8 16,-5 6-16,1 2 15,5 7 1,-6-4-16,1 1 15,-3-4 1,0-2-16,0-2 16,-3-3-16,1 0 15,0-9 1,-3 0 0,1 0-16,0-6 15,0-1-15,3-4 16,1-9-1,-2 1-15,4-2 16,0 1 0,1 2-16,1 2 15,8 2-15,-1 6 16,-1 8 0,1 0-1,-4 8-15,0 4 16,-3 4-16,4 7 15,-4-4 1,0 0-16,-3 0 16,1 1-1,-1-5-15,-4-1 16,4 3 0,-2-2-16,0 0 15</inkml:trace>
  <inkml:trace contextRef="#ctx0" brushRef="#br0" timeOffset="506.55">14670 14073 0,'0'0'16,"0"0"-16,-4 0 0,-3 0 16,1 0-16,-3 0 15,-8 0-15,4 4 16,1 5-1,0 5 1,2 4-16,5 1 16,5 13-16,0-3 15,11 0 1,5-2 0,2-4-16,1-8 15,0-5-15,2-10 16,-6-11-16,-3-5 15,-3-6 1,-9-8 0,0 2-16,0-1 15,-4-6-15,-2 11 16,1 5 0,-1 7-16,1 5 15,0 0 1,0 1-16</inkml:trace>
  <inkml:trace contextRef="#ctx0" brushRef="#br0" timeOffset="838.94">15026 13775 0,'0'0'0,"0"0"15,0 5 1,0 3-16,0 11 16,0 8-16,0 11 15,0 13 1,0 7-1,0 0-15,0-3 16,6 15-16,-1-23 16,-5-11-16,0-7 15,0-3 1</inkml:trace>
  <inkml:trace contextRef="#ctx0" brushRef="#br0" timeOffset="1973.12">16169 14057 0,'0'0'0,"0"0"0,0 0 0,0 0 16,0 0-16,0 0 15,0 5 1,0 4-1,0 8-15,0-1 16,0 2-16,0 1 16,0-3-1,0-1-15,0 3 16,0-1 0,0-2-16</inkml:trace>
  <inkml:trace contextRef="#ctx0" brushRef="#br0" timeOffset="2985.25">16035 14107 0,'0'0'0,"0"0"0,0 0 0,0-6 16,0-1-16,-3-2 15,-8-4 1,-2-3-16,-4-3 15,-8 1 1,-2-1-16,-6 4 16,4-1-1,-4 7-15,-16 2 16,6 7 0,8 11-16,0 11 15,8 10-15,4 0 16,11 7-1,5 6-15,7-6 16,11-1 0,8-6-16,-2-6 15,5-9-15,-2-4 16,8-4 0,-2-9-1,2-6-15,-3-10 16,-2-4-16,0-5 15,4-9 1,-9 7 0,-2 4-16,-3 3 15,-2 2-15,1 7 16,-5 4 0,0 7-16,-1 0 15,-6 6 1,4 5-16,2 4 15,0 2-15,3 2 16,0 7 0,-3-6-1,2-1-15,-2-6 16,0 2-16,-6-4 16</inkml:trace>
  <inkml:trace contextRef="#ctx0" brushRef="#br0" timeOffset="3471.64">16340 14015 0,'0'0'0,"0"0"0,0 0 16,0 0 0,0 0-1,0 7-15,0 1 16,0 6-16,0 4 15,0 10 1,0 0-16,0-1 16,0 1-1,0-2-15,0-7 16,0-1-16,0-4 16</inkml:trace>
  <inkml:trace contextRef="#ctx0" brushRef="#br0" timeOffset="3864.3">16267 13837 0,'0'0'0,"0"-7"0,0 2 0,0-2 16,-9-7-16,-2 0 15,-1-1 1,-2-3 0,1 2-16,1 1 15,0 0-15</inkml:trace>
  <inkml:trace contextRef="#ctx0" brushRef="#br0" timeOffset="4850.12">16367 14050 0,'0'0'0,"0"0"0,0 0 0,0 0 16,0 0-1,0 0 1,0 0-16,0 0 15,0 0-15,0 0 16,0 0 0,0-5-1,0-1-15,0-3 16,8-2-16,2 0 16,6-6-16,3-1 15,3 1 1,3 4-1,13-1-15,-10 8 16,2 6-16,-5 0 16,-2 0-1,-7 0 1,0 0-16,-3 0 16</inkml:trace>
  <inkml:trace contextRef="#ctx0" brushRef="#br0" timeOffset="18269.58">17840 11991 0,'0'0'0,"0"0"16,0 0-16,0 0 16,0 0-1,0 5-15,0 2 16,0 1-16,0 4 16,0 4-1,0 7 1,0 13-16,0 16 15,0 8-15,0 7 16,0 31 0,0-25-16,0-7 15,0-11 1,0-13-16,0-19 16,0-8-16,0-15 15,0-16 1,0-10-1,0-10-15,0-2 16,0-8-16,5-11 16,1 15-1,8 0-15,-1 4 16,3 11 0,-2 5-16,2 8 15,11 14-15,-8 5 16,4 12-1,2 11 1,-1 13-16,-2-1 16,-2 6-16,3 8 15,-6-5 1,0-1-16,-1-2 16,3-3-1,-3-9-15,2 0 16,-4-4-16,-4-5 15</inkml:trace>
  <inkml:trace contextRef="#ctx0" brushRef="#br0" timeOffset="18973.29">18507 12730 0,'0'0'0,"0"-7"0,0 1 15,0-3 1,0 4-1,0-2-15,0 2 16,0 5-16,0 0 16,0 0-16,0 0 15,-6 0 1,2 0 0,0 0-16,-2 7 15,2 3-15,4 4 16,0-2-1,0 3-15,0-2 16,0-3 0,4 3-16,4-4 15,-2-3 1,3 1-16,0-7 16,-1 0-1,-1-7-15,0-3 16,-7 1-16,0-3 15,0 1 1,0 2 0,0 3-16,0 0 15,0 6-15,0 0 16,0 0-16,0 0 16</inkml:trace>
  <inkml:trace contextRef="#ctx0" brushRef="#br0" timeOffset="19526">19033 12537 0,'0'0'0,"0"0"0,0 0 0,0 0 16,0 0-16,0 0 15,0 0 1,0 0 0,0 0-16,0 0 15,-5 0-15,-1 9 16,-2 7-16,-4 8 15,1 4 1,-1 8 0,0 22-16,7-4 15,5 2-15,7-2 16,5-4 0,-1-10-1,5-1-15,1 0 16,-5-11-16,-2-2 15,-2-5-15</inkml:trace>
  <inkml:trace contextRef="#ctx0" brushRef="#br0" timeOffset="20189.27">19498 12789 0,'0'0'0,"0"0"0,0-8 16,0-1-16,-4-1 16,-3-2-1,-1 1-15,0 1 16,-7-1 0,-2 4-16,-2 3 15,-1 4-15,0 0 16,-2 0-1,6 4 1,-3 8-16,6-1 16,5 4-16,4-2 15,4 0 1,0-5-16,0 1 16,4-1-1,4-8-15,1 0 16,1-5-16,-2-1 15,1 0 1,2-2 0,-5 2-16,1 6 15,-1 0-15,-1 0 16,-1 6 0,1 2-16,2 5 15,0 3 1,2 2-16,-3-2 15,2 1-15,-1-4 16,1-2 0,-2 0-1,-1-2-15</inkml:trace>
  <inkml:trace contextRef="#ctx0" brushRef="#br0" timeOffset="20682.18">19781 12650 0,'0'0'0,"0"0"0,0 0 0,0 0 16,0 0 0,0 0-16,-4 0 15,-3 0-15,0 0 16,0 6-1,-4 3-15,1 2 16,0 3 0,8 3-16,2 3 15,0 6 1,0-3-16,7 8 16,0-8-1,3-5-15,2 0 16,-1-5-16,-1-5 15,-4-1 1,1-3-16</inkml:trace>
  <inkml:trace contextRef="#ctx0" brushRef="#br0" timeOffset="20994.99">19909 12287 0,'0'0'0,"0"0"0,0 0 0,0 0 16,0 5-1,7 6-15,0 1 16,0 13-1,4 8-15,2 12 16,4 6-16,4 3 16,8 27-1,-7-20 1,-2-7-16,-4-7 16,-7-19-16,-1-4 15,-2-3-15</inkml:trace>
  <inkml:trace contextRef="#ctx0" brushRef="#br0" timeOffset="21256.6">20163 12773 0,'0'0'0,"0"0"15,-4 0-15,-8 0 16,-11 0 0,0 0-16,-1 0 15,3 0-15,3 0 16,-3 0 0,12 0-1,3 0-15,-3 0 16,1 0-16</inkml:trace>
  <inkml:trace contextRef="#ctx0" brushRef="#br0" timeOffset="21688.96">20243 12452 0,'0'0'0,"0"0"0,0 0 15,0 0 1,0 0-1,7 0-15,4 11 16,0 1-16,1 3 16,7 14-16,-3 2 15,-1 8 1,-6 13 0,-3 2-16,-6 0 15,-4 5-15,-5 6 16,9-17-1,-3-9 1,-3-7-16,6-2 16</inkml:trace>
  <inkml:trace contextRef="#ctx0" brushRef="#br0" timeOffset="22170.99">20979 12439 0,'0'0'0,"0"0"0,0 0 0,0 0 15,0 0-15,-5 0 16,0 0-1,-1 0-15,-1 0 16,-4 0-16,2 0 16,-3 0-1,1 0 1,3 0-16,-1 0 16,-2 0-16,0 0 15,0 0 1,2 0-16,-2 0 15,1 0-15</inkml:trace>
  <inkml:trace contextRef="#ctx0" brushRef="#br0" timeOffset="22441.12">21022 12623 0,'0'0'0,"0"0"0,0 0 0,0 0 15,0 0-15,0 0 16,0 0 0,-5 0-1,-1 0-15,-1 0 16,-6 0-16,1 0 15,-5 0 1,-2 0-16,0 0 16,3 0-1,-2 0-15</inkml:trace>
  <inkml:trace contextRef="#ctx0" brushRef="#br0" timeOffset="25035.94">21262 12415 0,'0'0'0,"0"0"0,0 0 0,0-4 16,0-7-1,0 2 1,0-1-16,0 1 16,0-1-16,0 1 15,0-1 1,0-1 0,5 2-16,4 0 15,3 2-15,0 7 16,1 0-16,6 0 15,-2 0 1,4 8 0,-1 6-16,0 2 15,-1 1-15,-4 7 16,7 16 0,-14-4-16,-3 6 15,-5 6 1,-5 0-16,-7-9 15,-7 3-15,-7-1 16,1-10 0,1-8-1,4-5-15,2-5 16,5-6-16,4-7 16,-3 0-1,7 0-15,5 0 16,0 0-1,6 0-15,5 0 16,4 8-16,4 3 16,3 1-1,2 5 1,3-3-16,-6-1 16,-1-6-16,3 1 15,-7-8 1,-2 0-1,0 0-15,-2 0 16,-1 0-16</inkml:trace>
  <inkml:trace contextRef="#ctx0" brushRef="#br0" timeOffset="25519.64">21822 12719 0,'0'0'0,"0"0"0,0-5 16,0-2 0,-3-2-1,-4-3-15,4 3 16,-2-3-16,-2 0 16,7 0-16,0 0 15,0 0 1,0 2-1,0-1-15</inkml:trace>
  <inkml:trace contextRef="#ctx0" brushRef="#br0" timeOffset="26228.57">22032 12345 0,'0'0'0,"0"0"0,0-5 15,0-2-15,0 1 16,0 0 0,0-2-1,0 2-15,8-5 16,4 0-16,3 5 15,2 6 1,10 0-16,1 8 16,-2 5-1,5 6-15,1 16 16,-10-1-16,-13 5 16,-9 6-1,-9 2 1,-7-7-16,-2-1 15,-12 7-15,3-14 16,-2-5 0,4-7-16,4 1 15,5-6 1,5-1-16,6 0 16,5-1-16,13-2 15,1 0 1,8-3-1,0-2-15,-3 1 16,16 0-16,-7 1 16,1 0-1,0-1-15,-2-1 16,-4 0-16</inkml:trace>
  <inkml:trace contextRef="#ctx0" brushRef="#br0" timeOffset="26676.01">22797 11998 0,'0'0'0,"0"0"0,0 0 16,0 0 0,-5 0-16,0 0 15,-5 5 1,-3 7-16,0 12 15,-7 12-15,-5 15 16,-1 17 0,5 7-1,5 16-15,7 14 16,19-8-16,8-11 16,10-11-1,-4-17-15,-2-12 16,2 2-1,-8-23-15,-4-2 16,0-5-16,-2-3 16</inkml:trace>
  <inkml:trace contextRef="#ctx0" brushRef="#br0" timeOffset="27329.75">22988 12265 0,'0'0'0,"0"-3"0,0 3 0,0-8 15,0-1-15,6-3 16,0 2 0,3-2-16,-2 4 15,3-1-15,2 3 16,2 6 0,2 0-1,6 7-15,-7 2 16,-1 8-16,-3 3 15,-4 4 1,-7 2-16,-5 16 16,-2-7-1,-3-3-15,-2-2 16,-2-6-16,-1-3 16,1-6-1,-3 2 1,3-6-16,1-2 15,5 0-15,0-2 16,8-4 0,0 3-1,11 1-15,0-1 16,7 4-16,-1 0 16,5-1-16,-5 1 15,1 0 1,3 2-1,-7-2-15,-1-1 16,0-1-16,-1-2 16,-2 0-1</inkml:trace>
  <inkml:trace contextRef="#ctx0" brushRef="#br0" timeOffset="27550.69">23500 12545 0,'0'0'0,"0"0"16,-5-8-1,-1-2-15,-2 0 16,2-3-1,0 3-15,-1-3 16,1-3 0,2 5-16</inkml:trace>
  <inkml:trace contextRef="#ctx0" brushRef="#br0" timeOffset="28199.53">23593 12019 0,'0'0'0,"0"0"0,0 0 0,0 0 16,0 0-16,0-6 15,6 0 1,5-1-16,1 2 16,4 5-16,2 0 15,11 0 1,-5 5-1,-2 2-15,-1 5 16,-7 4-16,-3-1 16,-2 3-16,-9 1 15,0-5 1,0 2 0,0-4-16,-6 2 15,6-3-15,0 3 16,0 7-1,6 1 1,2 4-16,4 6 16,-1 6-16,0-2 15,-4 2 1,-7 11-16,0-4 16,-9-1-1,-6-6-15,-5-6 16,4-6-16,-5-5 15,-1 0 1,3-9 0,0 0-16,4-2 15</inkml:trace>
  <inkml:trace contextRef="#ctx0" brushRef="#br0" timeOffset="28796.53">24427 12544 0,'0'0'0,"0"0"0,7-9 15,-7-4-15,0-9 16,-8-6-1,-3-9-15,-4-2 16,-7-3-16,-5-8 16,1 9-1,-2 7 1,4 8-16,1 9 16,6 10-16,4 13 15,1 10 1,5 6-16,7 13 15,0 11 1,0 6-16,0-1 16,0 6-16,0 9 15,-7-13 1,-7-3 0,-4-8-16,-2-10 15,-2-9-15,2-5 16,-7-4-1,10-14-15,4 0 16,8-10 0,5-1-16,7-1 15,12-3-15,2 1 16,7-4 0,7 1-1,1 1-15,-5 0 16,-2 5-16,1-3 15,-9 4 1,-3-1-16,-2 3 16</inkml:trace>
  <inkml:trace contextRef="#ctx0" brushRef="#br0" timeOffset="29149.02">24713 12285 0,'0'0'0,"0"0"16,0 6-1,0 6-15,0 4 16,0 11-16,-5 15 16,-1 10-1,-2 6 1,-3 2-16,-1 1 16,1-11-16,-4-1 15,5-21-15,2-5 16,1 0-1</inkml:trace>
  <inkml:trace contextRef="#ctx0" brushRef="#br0" timeOffset="29440.03">24828 12081 0,'0'0'0,"10"0"0,1 0 0,7 10 15,8 9-15,0 3 16,3 13 0,4 9-16,-1 20 15,-12 9 1,-7 29-16,-13 35 15,-18-2-15,-34 7 16,-17-24 0,13-23-1,11-19-15</inkml:trace>
  <inkml:trace contextRef="#ctx0" brushRef="#br0" timeOffset="30456.7">20657 13647 0,'0'0'0,"0"0"0,0 0 0,0 0 15,0 0 1,0 0 0,-3 0-16,-3 0 15,-3-4-15,-3-2 16,-5 6-1,1 0-15,-7 0 16,-9 0 0,6 0-16,1 0 15,2 0-15,1 0 16</inkml:trace>
  <inkml:trace contextRef="#ctx0" brushRef="#br0" timeOffset="30799.38">20547 13879 0,'0'0'0,"0"0"0,0 0 15,-5 0 1,-2-7-16,-14-3 16,-3-2-16,-9 1 15,-7-5 1,-17-3-1,9 1-15,5 3 16</inkml:trace>
  <inkml:trace contextRef="#ctx0" brushRef="#br0" timeOffset="38911.49">21118 13550 0,'0'0'0,"0"0"0,0 0 15,0 0 1,0-5-16,0 5 16,0 0-1,0 0-15,0 0 16,0 0-16,0 0 15,0 5 1,0 3 0,0 3-16,-5 9 15,0 2-15,-2 1 16,-4 9 0,1-9-1,2 2-15,-2-5 16,3 0-16,-1-6 15,4-2-15,4 0 16,0-5 0,0-2-1,7 2-15,5-1 16,-1 0-16,5 1 16,3 8-1,-3 2 1,3 4-16,-3 3 15,-3 5-15,-4 1 16,-3 6 0,-6 9-16,-8-11 15,-7 2 1,-6-6-16,-4-5 16,-3-7-16,-5-4 15,-8 0 1,4-9-1,6-5-15,2 0 16,4 0-16</inkml:trace>
  <inkml:trace contextRef="#ctx0" brushRef="#br0" timeOffset="39335.41">21422 13681 0,'0'0'0,"0"0"0,0 0 0,0 0 16,0 0 0,-3 0-16,-5 0 15,0-4 1,-3-2-16,-1-1 15,-4-1-15,-6-3 16,3 2 0,1 9-1,2 0-15,1 0 16</inkml:trace>
  <inkml:trace contextRef="#ctx0" brushRef="#br0" timeOffset="39707.03">21502 14080 0,'0'0'0,"0"0"0,0 0 0,0 0 16,0 0 0,0 0-16,0 0 15,0-5-15,-6-2 16,1 1-1,2 0-15,3 0 16,0 0 0,0 1-16,0 0 15</inkml:trace>
  <inkml:trace contextRef="#ctx0" brushRef="#br0" timeOffset="40391.33">21832 13600 0,'0'0'0,"0"0"0,0 0 15,0 0 1,0-5-16,0-2 16,0 0-16,0 1 15,0-1 1,0-1-1,0 2-15,0 1 16,12-1-16,0 6 16,0 0-1,3 6-15,3 1 16,-5 3 0,5 5-16,0 11 15,-5 7-15,-5 12 16,-8 9-1,0 8 1,-7-6-16,0-5 16,-13 10-16,4-23 15,-3-14 1,1-5-16,3-5 16,3-5-1,3 3-15,9-5 16,0 0-16,8 1 15,10 4 1,-1 0 0,5 0-16,6 3 15,-5-4-15,1 2 16,-2-1 0,0-2-1,-3 0-15,-2-1 0</inkml:trace>
  <inkml:trace contextRef="#ctx0" brushRef="#br0" timeOffset="41321.87">22416 13641 0,'0'0'0,"0"0"0,0 0 0,0-5 15,0-1-15,0-1 16,0 2 0,0-2-1,0-2-15,0 2 16,0 1-16,0 2 15,6 4 1,2 0-16,1 0 16,6 0-1,0 0-15,2 6 16,2 3 0,-1 2-16,-4 1 15,0-1 1,-1 13-16,-5-7 15,-8-2-15,0-1 16,0 0 0,0-3-1,-6 1-15,2 2 16,4 0-16,0 6 16,0 5-1,7 2-15,-1 1 16,6 10-1,-1 0-15,-5-3 16,0-1-16,-6-3 16,-6-5-1,-6-2 1,-10 4-16,-6-8 16,-1-7-16,-4-1 15,1-4 1,6-8-16,3 0 15,1 0 1,5 0-16,-1 0 16</inkml:trace>
  <inkml:trace contextRef="#ctx0" brushRef="#br0" timeOffset="41938.47">23335 13967 0,'0'-5'0,"0"-4"0,0-10 0,0-4 15,0-1 1,-5-1-16,-5-14 16,-2 6-1,-5 3-15,-3 4 16,0 3-16,0 7 16,0 6-1,-4 10 1,3 5-16,4 4 15,3 7-15,2 6 16,4 3 0,4 2-16,-1 21 15,5 1 1,0 6-16,-7 3 16,-4 0-16,-4-13 15,-4-3 1,-6-7-16,2-16 15,0-10 1,1-9-16,-3-11 16,2-2-1,6-1-15,3-8 16,11 2 0,3 0-16,10-2 15,7-1-15,1 4 16,7-1-1,7 4 1,-4 9-16,-5 7 16,-1 0-16,-5 0 15</inkml:trace>
  <inkml:trace contextRef="#ctx0" brushRef="#br0" timeOffset="43195.3">23014 13954 0,'0'0'0,"0"0"0,0 0 15,0 0 1,0 0-16,0 0 16,0 0-16,0 0 15,6 0 1,1 0-16,4 0 16,2 0-1,2 0-15,0 0 16,9 0-16,-5 0 15,-3 0 1,-4-7 0,-5 3-16,-1-2 15,1 0-15</inkml:trace>
  <inkml:trace contextRef="#ctx0" brushRef="#br0" timeOffset="45065.11">19434 14334 0,'0'0'0,"0"0"0,0 0 16,0 0-16,-5 0 16,-2 0-1,-1 0-15,-4 0 16,-3 0-1,-14 0-15,2 0 16,-8 0-16,-11 0 16,-7 5-1,-6 0 1,-6 1-16,-23 4 16,4 3-16,-1 5 15,-9 6 1,-3 4-16,5 9 15,-2 4 1,-27 19-16,18-1 16,-4 0-16,1 3 15,-6 4 1,13-10 0,-10 2-16,-31 8 15,11-9-15,-8 1 16,-11-4-1,-2-3-15,20-12 16,-11 6 0,-45 10-16,20-13 15,-2-3-15,-10-1 16,6-5 0,1-6-1,-7 1-15,-16-3 16,6-5-16,6-4 15,-13-1 1,12-3-16,6-3 16,0-2-1,-77 1-15,56-5 16,-15-3-16,13 0 16,1 0-1,15 0 1,-54 0-16,38 0 15,-8 0-15,0 0 16,-13-5 0,6-5-16,5-2 15,-39-2 1,27-3-16,-6-5 16,4 5-16,-16 1 15,11 1 1,10 2-1,-62-4-15,13-1 16,8-9-16,-8 0 16,-1 6-1,39 0-15,-20 3 16,-16-4 0,1-2-16,-9-7 15,11-5-15,-7-2 16,17 4-1,7 0 1,-78-4-16,28-13 16,-5-5-16,23 3 15,7-1 1,14-2 0,-2-1-16,-25-16 15,12 12-15,13-4 16,7-3-16,29-2 15,15-14 1,-16-18 0,54 9-16,0-1 15,20 1-15,16 8 16,17 17 0,18 11-16,-16-1 15,25 10 1,14 9-16,10 2 15,19 7-15,12 7 16,7 4 0</inkml:trace>
  <inkml:trace contextRef="#ctx0" brushRef="#br0" timeOffset="45588.77">1606 13444 0,'0'0'0,"0"0"15,-5-5-15,-5-7 16,-3-1 0,-6 3-16,-8 1 15,2 2 1,-8 1-16,-16 0 16,2 6-1,-13 6-15,0 4 16,4 10-16,11 11 15,3 15 1,3 41-16,21 29 16,18 22-1,11 1-15,-1-27 16,-3-21-16</inkml:trace>
  <inkml:trace contextRef="#ctx0" brushRef="#br0" timeOffset="69954.92">18327 8525 0,'0'0'0,"0"0"0,0 0 16,0 0-16,0 0 15,0 0 1,0 0-16,0 0 16,0 0-1,0 0-15,0 0 16,0 0-16,0 0 15,0 0 1,0 0 0,0 0-16,0 0 15,0 0-15,0 0 16,0 0 0,0 0-16,0 0 15,0 0 1,0 0-16,0 0 15,0 0-15,0 0 16,0 0 0,0-6-1,0-2-15,4 0 16,2-3-16,2 0 16,1-1-1,2 1-15,5-9 16,-3 5-1,3-2-15,1-1 16,1 1 0,1 0-16,1-2 15,6-5 1,-3 6-16,2 2 16,5-1-16,-1-1 15,-1 5 1,0 1-16,12-2 15,-6 3 1,3 5-16,-3 1 16,-1 5-16,-1 0 15,3 0 1,3 7 0,-7 1-16,-2 2 15,3-1-15,-6 1 16,1 2-1,8 5 1,-7-4-16,-2 1 16,0 1-16,-3 2 15,-1-4 1,-6 1-16,6 1 16,-9 3-1,0-1-15,-1-1 16,-1 3-16,-1-2 15,-1 1 1,-2 5-16,-1-3 16,-3 0-1,-3 3-15,0 4 16,0-1 0,0 0-16,0 14 15,0-5 1,0 0-16,0-1 15,0 1-15,0-4 16,-3 3 0,-6 3-16,5-8 15,-5-1 1,3-3-16,-3 0 16,1-5-1,-3-2-15,-3 8 16,2-9-1,-3 0-15,-6 0 16,3-1-16,0-2 16,-9 2-1,4 1 1,-4 1-16,0-2 16,-6-2-16,5-1 15,-4-1 1,-5 1-16,2-5 15,1-2 1,-1-6-16,-3 0 16,4 0-16,0-6 15,-13-2 1,10-5 0,-3-7-16,-1-7 15,-1-9-15,1-5 16,-2-9-16,-8-17 15,7 3 1,2-8 0,8-11-16,14 7 15,4 12-15,3 11 16</inkml:trace>
  <inkml:trace contextRef="#ctx0" brushRef="#br0" timeOffset="76815.23">18305 8468 0,'0'0'0,"0"0"16,0 0-1,0 0-15,0 0 16,0 0-16,0 0 16,0 0-1,0 0-15,0 0 16,0 0 0,0 0-16,0 0 15,0 5-15,0 1 16,0 7-1,0 1 1,0 3-16,-7 6 16,4-2-16,-3 0 15</inkml:trace>
  <inkml:trace contextRef="#ctx0" brushRef="#br0" timeOffset="92444.19">2099 12307 0,'0'0'0,"0"0"15,0 0 1,0 0-16,0 0 16,0 0-16,0 0 15,0 0-15,0 0 16,6-4 0,-1-1-1,3-1-15,1 1 16,-1-4-16,1 0 15,2 0 1,7-5-16,-1 5 16,8-2-1,1-1-15,7 2 16,2 0 0,1 1-16,23-3 15,-8 4 1,8 2-16,5-1 15,4-1-15,-5 3 16,11-2 0,8 2-16,-3 5 15,7 0 1,3 13-16,-4-1 16,-7-1-1,-3 1-15,32 3 16,-28-2-1,-5-5-15,0 0 16,-7-1-16,-5-1 16,5 2-1,11-2 1,-10 1-16,-1 2 16,0-2-16,-9 5 15,-1-2 1,20 7-16,-19 0 15,1 3 1,-2-1-16,-3 2 16,-10-5-16,-1 1 15,4 6 1,-11 1 0,-3-2-16,-4 2 15,-3 0-15,3-2 16,-5 4-1,-1 6-15,-6-3 16,-11 0 0,-6 2-16,0-1 15,-5 2-15,-1-2 16,-11 11 0,-6-11-1,-2 1-15,-13-2 16,-7 1-16,-3-5 15,-18 4-15,-21-3 16,2-3 0,-8-2-1,-2-4-15,0-1 16,6-3-16,3 3 16,-34 5-1,16-6 1,0 0-16,3-2 15,7 2-15,9-4 16,-27 3 0,20-1-16,6-1 15,-5-3 1,0-1-16,8-1 16,4-3-16,-16-4 15,15 0 1,-9 0-1,7 0-15,2 0 16,11 0-16,-1 0 16,-16-8-1,13-2-15,-1 0 16,-2 0 0,1-3-16,12 1 15,-9-2-15,-6-4 16,17 1-1,1-3 1,5 1-16,6-4 16,8-3-16,-2-2 15,-10-14 1,12 3-16,-5-6 16,2 2-1,8-1-15,7 8 16,1-8-16,3 2 15,16 9 1,20-2 0,28-4-16,-8 7 15,-2 3-15</inkml:trace>
  <inkml:trace contextRef="#ctx0" brushRef="#br0" timeOffset="112298.02">22502 9746 0,'0'0'0,"0"-6"0,0 1 0,0-1 15,0 2 1,0 4-1,0 0-15,0 0 16,0 0-16,0 0 16,5 0-1,2 0 1,0 0-16,1 0 16,3 4-16,0 4 15,2 3 1,0 2-16,3 7 15,1 3 1,2 6-16,3 15 16,-5-6-16,-10 8 15,-7 4 1,0 3 0,-7-3-16,-5 1 15,-15 23-15,2-14 16,-15 5-1,-7 1-15,-10 0 16,-4-8 0,-23 6-16,-17 6 15,3-16-15,-19-4 16,-3-3 0,-2-8-1,-3-9-15,-34 5 16,22-13-16,-31 0 15,-4-6 1,-20-4-16,14-6 16,2-6-1,-41-11-15,34-11 16,-13-6-16,-5 1 16,6 1-1,14 4 1,5 1-16,-18-1 15,22 6-15,0 3 16,1-6 0,26 0-16,27 2 15,15-1 1,-5-1-16,33 5 16,12 3-16,2 0 15,10 3 1,11 0-1,4 3-15,8 5 16,3 0-16,4 0 16</inkml:trace>
  <inkml:trace contextRef="#ctx0" brushRef="#br0" timeOffset="113906">14133 10499 0,'0'0'0,"-6"-5"0,6-1 15,0 1 1,0-1-16,-4-2 15,4 3 1,0 0-16,0 0 16,0 5-16,0 0 15,0 0 1,6 0 0,4 0-16,1 0 15,2 8-15,0 3 16,3 4-1,-3 7-15,1 18 16,-14 2 0,0 8-16,-10-2 15,-6-5-15,-8-7 16,-11 2 0,0-22-1,-4-16-15,0-5 16,-1-13-16,5-7 15,1-14 1,-1-16-16,10 3 16,5-2-1,8 2-15,5 10 16,7 10-16,7 9 16,17 4-1,4 8 1,9 11-16,3 0 15,-5 0-15,-4 0 16</inkml:trace>
  <inkml:trace contextRef="#ctx0" brushRef="#br0" timeOffset="114238.66">14436 10746 0,'0'0'0,"0"-6"0,0-1 0,-4-3 16,-1 1-16,5-1 15,-7-4 1,7 5-16,0-1 16,0 2-1,0 0-15</inkml:trace>
  <inkml:trace contextRef="#ctx0" brushRef="#br0" timeOffset="114732.09">14553 10381 0,'0'0'0,"0"0"0,0 0 0,0 0 16,0 0-1,0 0-15,8 0 16,1 0-1,6 0-15,4 0 16,10-4-16,3 4 16,-2 0-1,2 4 1,-6 6-16,-4 10 16,-4 8-16,-2 23 15,-5 0 1,-5 18-16,-6 4 15,0-1 1,0-14-16,0-6 16,0 2-16,6-22 15,-1-5 1,2-2 0</inkml:trace>
  <inkml:trace contextRef="#ctx0" brushRef="#br0" timeOffset="114992.07">14598 10736 0,'0'0'0,"0"0"0,11 0 15,1 0 1,11 0-16,5 0 16,6 0-1,4 0-15,19 0 16,-11 4-16,1 4 16,-6-2-1,-7-1-15</inkml:trace>
  <inkml:trace contextRef="#ctx0" brushRef="#br0" timeOffset="115555.52">15598 10601 0,'0'0'0,"0"-11"15,-6-4-15,-2-1 16,-1 1 0,-3-2-16,-7 1 15,1 8-15,-8 8 16,-2 0-1,0 7 1,3 2-16,-1 7 16,1 7-16,15-4 15,10 4 1,6-5-16,3-7 16,3-1-1,7-5-15,-2-5 16,-1 0-16,2 0 15,-5 0 1,0 0 0,-2 0-16,-1 0 15,-4 7-15,-6 10 16,0 11 0,0 9-1,0 1-15,0 2 16,0 14-16,0-14 15,9-6-15,0-9 16,0-4 0,-4-2-16</inkml:trace>
  <inkml:trace contextRef="#ctx0" brushRef="#br0" timeOffset="116098.55">16295 10385 0,'0'0'0,"0"0"0,-5 0 15,-1 0 1,-5 0-16,-3 6 16,-1 10-16,-11 16 15,-5 14-15,-5 24 16,1 2 0,9 9-1,2 30-15,12-29 16,12 0-16,6-12 15,9-13 1,0-16 0,1-3-16,3-4 15,-5-12-15,-1-5 16,-3-2-16,-3-1 16</inkml:trace>
  <inkml:trace contextRef="#ctx0" brushRef="#br0" timeOffset="117402.95">16537 10569 0,'0'-7'0,"0"1"0,0 0 0,0 2 16,0 4-16,0 0 15,0 0 1,0 4-16,-6 4 16,0 6-1,-4 6-15,-3 3 16,2-2-16,2 1 15,-5 8 1,5-8 0,9-2-16,0-1 15,8-3-15,4-3 16,4 5 0,2 4-16,-2-3 15,2 2 1,-6 2-16,-5 3 15,-7 0-15,0 5 16,-14 8 0,-3-13-1,-3-5-15,-8-6 16,1-3-16,5-12 16,-2 0-1,7 0 1,0 0-16,4 0 0</inkml:trace>
  <inkml:trace contextRef="#ctx0" brushRef="#br0" timeOffset="117684.4">16636 10614 0,'0'0'0,"0"0"0,0 0 15,0 0 1,-4 0 0,-4-9-16,0 1 15,1 2-15,2 6 16,0 0-1,5 0 1,0 0-16,0 0 16</inkml:trace>
  <inkml:trace contextRef="#ctx0" brushRef="#br0" timeOffset="117944.74">16790 10981 0,'0'0'0,"0"0"0,0 0 0,0 0 15,0 0 1,0 0-16,0 0 15,0 0-15,0 0 16,0 0 0</inkml:trace>
  <inkml:trace contextRef="#ctx0" brushRef="#br0" timeOffset="118444.17">17059 10623 0,'0'0'0,"0"0"0,0 0 15,0 0 1,0 0-16,0 0 16,9 0-16,1 6 15,0 7 1,4 7 0,-3 8-16,-2 3 15,-4 7-15,-5 13 16,-9-13-16,-4-3 15,-7-5 1,3-4 0,0-6-16,4-2 15,-3 0-15,8-3 16,8 1 0,0 1-1,10-2-15,4-1 16,9 2-16,11 3 15,-1-4 1,3 2-16,-7-1 16,2 0-1</inkml:trace>
  <inkml:trace contextRef="#ctx0" brushRef="#br0" timeOffset="119067.71">17461 10777 0,'0'0'0,"0"0"0,0-8 0,0 1 16,0-2-1,0-2-15,0 2 16,0 2 0,6-1-16,6 1 15,2 7-15,4 0 16,2 8-1,0 2 1,-4 0-16,-2 2 16,0 5-16,-6-6 15,-8 1 1,0-3-16,-10-2 16,4-3-1,-4 2-15,-2 0 16,3 3-16,3 5 15,0 2 1,6 5 0,0 3-16,0 2 15,0 10-15,-4-8 16,-5 0 0,-3-7-16,-5-5 15,-1-3 1,-10-3-16,4-4 15,1-6-15,5 0 16,1 0 0,0 0-1</inkml:trace>
  <inkml:trace contextRef="#ctx0" brushRef="#br0" timeOffset="119627.66">18187 11167 0,'0'0'0,"4"0"0,3-5 0,-1-4 15,0-4 1,-6-4-16,0-2 15,0 0 1,0-8-16,-6 2 16,-4 0-16,-3 2 15,0 3 1,-2 7 0,-2 2-16,-2 5 15,2 12-15,1 7 16,4 10-1,1 3-15,0 6 16,-7 16 0,2-9-16,-5-7 15,-3-9-15,-2-11 16,-1-12 0,-1 0-1,-9-10-15,10-4 16,4-1-16,2-2 15,13 3 1,8 2 0,5 1-16,7 2 15,7 3-15,8 2 16,6 4-16,3 0 16,-6 0-1,-1 0 1,-3 0-16</inkml:trace>
  <inkml:trace contextRef="#ctx0" brushRef="#br0" timeOffset="120573.23">17982 11058 0,'0'0'0,"0"0"0,0 0 16,0 0-16,0 0 16,0 0-1,0 0-15,0 0 16,8 0 0,0 6-16,3 2 15,1 1-15,-1-2 16,5 0-1,2-2 1,-4-5-16,1 0 16,-3 0-16,0 0 15,-1 0-15</inkml:trace>
  <inkml:trace contextRef="#ctx0" brushRef="#br0" timeOffset="121325.6">18698 10865 0,'0'0'0,"0"0"0,0 0 15,0 0-15,0 0 16,0 0 0,0 0-16,0 0 15,0 0-15,0 8 16,3 4 0,5 8-1,-1 14-15,-1 17 16,-6 10-16,-11 11 15,-27 28 1,-21-23-16,4-12 16,14-8-1</inkml:trace>
  <inkml:trace contextRef="#ctx0" brushRef="#br0" timeOffset="128707.93">2241 12319 0,'0'0'0,"0"0"0,0 0 16,0 0-16,0 0 15,0 0-15,-4 0 16,4 0 0,0 0-1,-4 0-15,-2 0 16,3 0-16,-6 0 16,0 0-1,-2 0 1,0 0-16,-5 0 15,1 0-15,-6 0 16,-6-5-16,3 5 16,-6 0-1,-6 0 1,2 0-16,-2 0 16,-1 5-16,-9 2 15,6 0 1,-3 3-1,2 0-15,-7-1 16,5 0-16,1 1 16,-12 1-16,11-3 15,0 0 1,4 2 0,2-1-16,7 1 15,-2-1-15,-3 3 16,8-1-1,2 1 1,0 2-16,1 1 16,0-3-16,1 1 15,5-2-15,0-2 16</inkml:trace>
  <inkml:trace contextRef="#ctx0" brushRef="#br0" timeOffset="182799.31">450 6750 0,'0'0'0,"0"0"16,0 0-16,0 0 15,0 0 1,0 0-16,0 0 16,0 0-16,0 0 15,0 0 1,0 0 0,0 0-16,0 0 15,0 0-15,0 0 16,0 0-1,0 0-15,0 0 16,0 0 0,0 0-16,0 0 15,6 0-15,-1 0 16,2 0 0,-1 0-1,0 0-15,0 0 16,0 0-16,0 5 15,-6 3 1,0-2 0,0 3-16,-6 1 15,-1-1-15,-3 7 16,4-5 0,-1 1-16,7 2 15,0 3 1,0-3-16,7 4 15,4 6-15,1-2 16,2 0 0,-5 4-1,-5 2-15,-4-2 16,0 0-16,-10 3 16,-1-9-1,-5-6-15,-1-4 16,-3-5-1,4-5-15,0 0 16,5 0-16,-1 0 16</inkml:trace>
  <inkml:trace contextRef="#ctx0" brushRef="#br0" timeOffset="184296.99">121 6467 0,'0'0'0,"0"0"0,0 0 16,0 0-1,0 0-15,0 0 16,0 0-1,0 0-15,0 6 16,0 9-16,0 10 16,0 5-1,0 5 1,0 18-16,0-11 16,0-2-16,0-5 15,0-6 1,0-4-1,0-8-15,0 1 16,0-9-16,0-4 16,0-5-16,0-9 15,0-4 1,10-3 0,1-11-16,-1 8 15,0-4-15,1 4 16,0 4-1,0 4-15,2 0 16,0 11 0,0 0-16,0 11 15,5 5-15,-3 5 16,1 0 0,4 9-1,-8-6-15,-2-2 16,-3-3-16,-2-2 15,0-3 1,0-1-16,-5 0 16</inkml:trace>
  <inkml:trace contextRef="#ctx0" brushRef="#br0" timeOffset="191719.13">1206 6735 0,'0'0'0,"0"0"16,0 0-1,0 0-15,0 0 16,0 0-16,0 0 16,0 0-1,0 0-15,-6 0 16,3 0 0,-5 0-16,-2 0 15,-2 0-15,-1 0 16,-6 0-1,-1-6 1,2 6-16,2 0 16,4 0-16,1 0 15,5 0 1,-1 0-16,-1 0 16</inkml:trace>
  <inkml:trace contextRef="#ctx0" brushRef="#br0" timeOffset="192242.4">1183 6951 0,'0'0'0,"0"0"0,0 0 0,0 0 16,0 0-16,0 0 15,0 0 1,0 0-16,0 0 15,-6 0 1,-4 0-16,-2 0 16,0 0-16,0 0 15,-9 0 1,8 0 0,0 0-16,2 0 15,0 0-15</inkml:trace>
  <inkml:trace contextRef="#ctx0" brushRef="#br0" timeOffset="196428.08">1661 6638 0,'0'0'0,"0"0"0</inkml:trace>
  <inkml:trace contextRef="#ctx0" brushRef="#br0" timeOffset="197319.34">1684 6677 0,'0'0'0,"0"0"0,0 0 0,0 0 15,0 0-15,0 0 16,0 0 0,0 0-1,0 0-15,0 0 16,0 0-16,0 0 16,0-6-1,0 0-15,0-2 16,0 1-1,0 0-15,0-1 16,0-3-16,0 2 16,0-4-1,0 0 1,0 1-16,0 0 16,0-1-16,-7-1 15,7 3 1,-4-1-16,0 2 15,4 1 1,0 1-16,0 1 16,0 7-16,0 0 15,0 0 1,0 0 0,0 0-16,-5 5 15,-2 2-15,2 0 16,0 2-1,-1 0 1,2 1-16,4-1 16,-3 1-16,-6 4 15,7-2-15,-4 1 16,1-3 0,1 0-1,4-1-15,0-3 16,0 2-16,0-2 15,0-3 1,0-3-16,0 0 16,0 0-1,5 0-15,6 0 16,-2 0-16,-1 0 16,8 6-1,-2 0 1,-1 0-16,0 1 15,5 7-15,-6 1 16,-1 4 0,-4 2-1,-7-2-15,0 0 16,0 7-16,0-9 16,-2-2-16,-9-3 15,0-1 1,3-3-1,-1 0-15,-4-2 16,3-1-16,-1 3 16,2-2-1,0 2-15</inkml:trace>
  <inkml:trace contextRef="#ctx0" brushRef="#br0" timeOffset="197803.64">1859 6521 0,'0'0'0,"0"0"16,0 0-1,-7 0-15,5 0 16,-3 0-16,-3 0 16,0 0-1,1 0 1,-3 0-16,-3 0 15,2 0-15,1 0 16,-1 0-16,2 0 16</inkml:trace>
  <inkml:trace contextRef="#ctx0" brushRef="#br0" timeOffset="198193.18">1924 6815 0,'0'0'0,"0"0"16,0 0-1,0 0-15,0 0 16,0 0-16,0 0 15,0 0 1,0 0 0,0 0-16,0 0 15,0 0-15</inkml:trace>
  <inkml:trace contextRef="#ctx0" brushRef="#br0" timeOffset="199161.75">2148 6571 0,'0'0'0,"0"0"0,0 0 0,0 0 16,0 0 0,0 0-1,0 0-15,0 0 16,0 0-16,0 0 15,0 0 1,0 0-16,7 0 16,0 0-1,2 0-15,4 7 16,-2 4-16,1 0 16,5 4-1,-7 1 1,-4-1-16,-6 6 15,-4-4-15,-3 1 16,1-5 0,-5 5-16,4-6 15,1 0 1,6-1-16,0 2 16,0-1-16,8 1 15,9 6 1,-1-2-1,4 0-15,1-2 16,2 0-16,-6-4 16,2 2-1,0-1-15,-6-2 16,-3-4 0,-3 0-16,-7 1 15,0-4-15,0 3 16,0-2-1,0 2 1</inkml:trace>
  <inkml:trace contextRef="#ctx0" brushRef="#br0" timeOffset="200134.65">2544 6563 0,'0'0'0,"0"0"0,0 0 15,0 0 1,0 0-16,0 0 16,0 0-16,0 0 15,0 0 1,0 0-16,0 0 15,0 0 1,0 0-16,0 0 16,0 0-16,0 0 15,6 0 1,1 0 0,3 0-16,1 0 15,-2 0-15,4 6 16,-5 2-1,0 1 1,-1 1-16,-7 0 16,0-1-16,0 0 15,-6 3 1,6-4-16,0-1 16,0-1-1,0 2-15,0-2 16,0 0-16,0 3 15,0-2 1,0 2 0,7 4-16,-2 3 15,4-2-15,-3 0 16,3 5-16,-2-4 16,-7-1-1,0 3 1,0-3-16,-8-4 15,0 1-15,-7-2 16,3-2 0,-1-1-1,0-1-15,5-1 16,1 2-16,-1-2 16,5 2-16,-4-1 15,7-1 1,0 2-16</inkml:trace>
  <inkml:trace contextRef="#ctx0" brushRef="#br0" timeOffset="201018.92">3084 6705 0,'0'0'0,"0"0"0,0 0 16,0 0 0,0 0-1,0-5-15,0 1 16,0-6-16,-7 1 15,1-1 1,-2-2-16,-3 1 16,1 2-1,-2-1-15,-4 0 16,3 5-16,-1 5 16,-2 0-1,2 0 1,1 0-16,1 5 15,1 5-15,3 0 16,8 2 0,0 8-16,0 1 15,7 0 1,4 5-16,2 3 16,-1-3-16,-1 1 15,-11 1 1,0 0-1,0-5-15,-9 2 16,-9 4-16,-1-10 16,-4-7-1,2-5-15,3-7 16,3 0 0,5-4-16,3-3 15,7-1-15,9-7 16,9-1-1,6 3 1,5-2-16,11-6 16,-7 6-16,-2 0 15,-4 1 1,-7 0-16,-7-2 16,-8 3-1,1-1-15,-1 3 16</inkml:trace>
  <inkml:trace contextRef="#ctx0" brushRef="#br0" timeOffset="203270.86">3516 6583 0,'0'0'0,"0"0"0,0 0 16,0 0-16,0 0 15,0 0 1,0 0 0,0 0-16,0 0 15,0 0-15,0 0 16,0 0 0,0 0-16,0 0 15,0 0 1,0 0-16,0 0 15,0 0-15,0 0 16,0 0 0,0 0-1,0 0-15,0 0 16,-6 0-16,1 0 16,-6 0-1,-1 0-15,-5 7 16,-3 6-1,-7 7-15,2 5 16,-2 5-16,-8 13 16,6-5-1,3 3 1,1-1-16,2 1 16,7-3-16,1-2 15,2 11 1,6-6-16,1-3 15,6-2 1,0-5-16,0-6 16,0-6-16,0 4 15,0-9 1,0-2 0,0-3-16,0-3 15,0 1-15,0 0 16,0 0-1,0-2-15</inkml:trace>
  <inkml:trace contextRef="#ctx0" brushRef="#br0" timeOffset="204036.44">3544 6707 0,'0'0'0,"0"0"16,0 0-1,0 0-15,0 0 16,0 0-16,0 0 16,0 0-1,0 0-15,-6 10 16,0 2 0,-5 1-16,4 2 15,-4 5-15,6 0 16,5 0-1,0 0 1,0-1-16,0-2 16,5 3-16,1-4 15,1-4 1,-1-2 0,4-5-16,-4-5 15,3 0-15,1 0 16,-2-9-16,-2-3 15,1 0 1,-1-2 0,-6 0-16,0 0 15,0-5-15,0 4 16,0 1 0,0 1-1,0 1-15,0 5 16,0 3-16,0 4 15,0 0-15,0 0 16</inkml:trace>
  <inkml:trace contextRef="#ctx0" brushRef="#br0" timeOffset="204427.51">3772 7002 0,'0'0'0,"0"0"0,0 0 0,0 0 0,0 0 16,0 0-16,0 0 15,0 0 1,0 0 0,0 0-16,0-6 15,0-2-15,0 1 16,0 3-1,0 4 1,0 0-16,0 0 16,0 0-16</inkml:trace>
  <inkml:trace contextRef="#ctx0" brushRef="#br0" timeOffset="205133.31">3925 6731 0,'0'0'0,"0"0"16,0 0-1,0 0-15,0-6 16,0 2-16,0-2 16,0 1-1,0 0-15,0 5 16,0 0-1,6-5-15,-1 5 16,3 0-16,2 0 16,-3 0-1,3 0 1,1 5-16,-2 1 16,-3 8-16,-1-1 15,-5 3 1,0-3-16,0-1 15,0-1 1,0 5-16,0-7 16,0 0-16,0-1 15,0-2 1,0 2 0,0 0-16,7 2 15,2-1-15,3 0 16,1 1-1,6-2-15,-5 1 16,4 1 0,-3-4-16,-3 1 15,-2-3-15,-5-4 16,-5 0 0,0 0-1,0 7-15,0 0 16,0-2-16</inkml:trace>
  <inkml:trace contextRef="#ctx0" brushRef="#br0" timeOffset="205533.31">4308 6623 0,'0'0'0,"0"0"0,0 0 0,0 0 15,0 0 1,0 5-1,0 5-15,0 4 16,0 7-16,0 6 16,0 2-1,-5-1-15,-1 11 16,0-8 0,6-4-16,0-7 15,0-4-15,-5-3 16,-4-1-1,2 1 1,1-3-16</inkml:trace>
  <inkml:trace contextRef="#ctx0" brushRef="#br0" timeOffset="206126.33">4574 6496 0,'0'0'0,"0"0"0,0 0 16,0 0-16,0 0 16,0 0-1,6 0-15,-6 0 16,0 0-1,4 4-15,6 6 16,-3 4-16,3 4 16,7 21-1,-4-1 1,-2 13-16,-4 15 16,-7 17-16,-16 0 15,-8 8 1,-17 16-16,-7-21 15,-13-11 1,-2-7-16,2-15 16,14-12-1,6-9-15,0 5 16,18-14 0,10 4-16,2 4 15,1-5-15,1-4 16</inkml:trace>
  <inkml:trace contextRef="#ctx0" brushRef="#br0" timeOffset="-214380.54">5299 7025 0,'0'0'0,"0"0"0,0 0 0,0 0 16,0 0-1,0 0 1,0 0-16,0 0 16,0 0-16,0 0 15,0 0 1,0 0 0,0 0-16,0 0 15,0 0-15,0 0 16,0 0-1,0 0-15,-6 0 16,1 0 0,-6 0-16,-2 0 15,-4 0-15,0 0 16,-6 0 0,-4 0-16,-2 0 15,-1 0 1,-14 0-16,8 0 15,1 0 1,-1 0-16,5 0 16,8 0-1,4 0-15,2 7 16,8-1-16,2 3 16,0-1-1,2-2-15</inkml:trace>
  <inkml:trace contextRef="#ctx0" brushRef="#br0" timeOffset="-210208.81">5866 6788 0,'0'0'0,"0"0"0,0 0 0,0 0 15,0 0-15,0 0 16,0 0 0,0 0-1,0 0-15,0 0 16,0 0-16,0 0 16,0 0-1,0 0-15,0 0 16,0 0-1,0 0-15,0 0 16,0 0-16,0 0 16,0 0-1,0 0 1,0 0-16,5 5 16,1-1-16,3 2 15,-4 2 1,6 0-16,-3 1 15,-2 1 1,6 6-16,-4-2 16,-2 1-16,-6 4 15,0 0 1,0 2 0,0 0-16,-6 5 15,-2-4-15,-4 0 16,0 4-1,-2-3-15,1-3 16,1-7 0,-6 1-16,2-5 15,2-1-15,-3-8 16,1 0 0,3 0-1,-2 0-15,1-8 16,0 2-16,2-4 15,1 1 1,4-2-16,-1 1 16,-2-1-1,4 0-15,0 0 16,6 0-16,0-1 16,0 1-1,0 1 1,7-9-16,-7 4 15,0 1-15,4 1 16,3 1 0,-3 2-1,3-1-15,0 1 16,3 2-16,2 2 16,0 6-16,1 0 15,-2 0 1,0 0-1,1 0-15,-1 0 16,1 0-16</inkml:trace>
  <inkml:trace contextRef="#ctx0" brushRef="#br0" timeOffset="-209553.2">6071 7177 0,'0'0'0,"0"0"0,0 0 0,0 0 16,0 0-16,0 0 15,0 0 1,0 0-16,0 0 16,0 0-16,0 0 15,0 0 1,0 0-1,0 0-15,0 0 16,0-4-16,0 4 16,0 0-16,0 0 15</inkml:trace>
  <inkml:trace contextRef="#ctx0" brushRef="#br0" timeOffset="-208465.82">6388 6790 0,'0'0'0,"0"0"16,0 0-16,0 0 15,0 0 1,0 0-16,0 0 16,0 0-16,0 0 15,0 0 1,0 0 0,0 0-16,0 0 15,0 0-15,0 0 16,0 6-1,-4 3-15,-1-1 16,-1 3 0,-1 0-16,3 0 15,-2 0-15,1 2 16,5-2 0,0-2-1,0 1-15,0-3 16,0 1-16,9-4 15,1 5 1,0-2-16,0 0 16,0 1-1,0-2-15,0 1 16,-1 1-16,1 5 16,-4-1-1,0 3 1,-6 3-16,0 4 15,0-2-15,-6-1 16,-9 4 0,4-7-16,-2-1 15,-9-2 1,7 0-16,0-4 16,0-2-16,-3-7 15,1 0 1,4 0-1</inkml:trace>
  <inkml:trace contextRef="#ctx0" brushRef="#br0" timeOffset="-207854.85">6701 6805 0,'0'0'0,"0"0"0,0 0 16,0 0-1,0 0 1,0 0-16,0 0 15,0 0-15,-7 0 16,3 0-16,-5 0 16,-3 0-1,-1 0 1,-3 0-16,-3 4 16,-8 2-16,3-2 15,-1-4 1,6 0-16,-3 0 15</inkml:trace>
  <inkml:trace contextRef="#ctx0" brushRef="#br0" timeOffset="-193727.69">7213 6624 0,'0'0'0,"0"0"0,0 0 16,0 0 0,0 0-16,0 0 15,0 0 1,0 0-16,0 0 16,0 0-16,0 0 15,0 0 1,0 0-1,0 0-15,-5 5 16,-6 6-16,-2 9 16,-4 4-1,-7 7-15,-3 11 16,3 7 0,2 0-16,0 29 15,10-14-15,5 0 16,7 6-1,8-5 1,4-10-16,0-4 16,6 4-16,-4-17 15,-1-8 1,-2-1-16,0-10 16,-2-2-1,-4-3-15,-5-1 16,0-2-16,0-2 15</inkml:trace>
  <inkml:trace contextRef="#ctx0" brushRef="#br0" timeOffset="-192984.3">7399 6790 0,'0'0'0,"0"0"0,0 0 15,0 0-15,0 0 16,0 0 0,0 0-1,0 0-15,0 0 16,0 6-16,0 4 15,0 3 1,-3 6 0,-3 2-16,-1 6 15,-3 10-15,4-10 16,6 0-16,0-4 16,0-4-1,0 0 1</inkml:trace>
  <inkml:trace contextRef="#ctx0" brushRef="#br0" timeOffset="-192450.31">7772 6595 0,'0'0'0,"0"0"15,0 0-15,0 0 16,3 0 0,4 0-16,-1 0 15,3 8-15,3 12 16,0 7 0,-1 5-1,4 30-15,-15 7 16,-12 14-16,-22 11 15,-28 11 1,9-19-16,9-15 16</inkml:trace>
  <inkml:trace contextRef="#ctx0" brushRef="#br0" timeOffset="-189322.83">1311 7749 0,'0'0'0,"0"0"0,0 0 16,0 0-1,0 0-15,0 0 16,0 0-16,0 0 16,0 0-1,0 0 1,0 0-16,0 0 15,0 0-15,0 0 16,0 0 0,0 0-16,0 0 15,-4 0 1,-7 0-16,0 0 16,-3 0-16,1 0 15,1 0 1,1 0-1,1 0-15,3 0 16,1 0-16,0 0 16</inkml:trace>
  <inkml:trace contextRef="#ctx0" brushRef="#br0" timeOffset="-188819.78">1332 7969 0,'0'0'0,"0"0"16,0 0-16,0 0 16,0 0-1,0 0-15,-4 0 16,-4 0-16,-5 0 16,-2 0-1,-9 0 1,-11-8-16,2 8 15,0 0-15,4 0 16,1 0-16,5 0 16</inkml:trace>
  <inkml:trace contextRef="#ctx0" brushRef="#br0" timeOffset="-185794.13">2344 7769 0,'0'0'0,"0"0"0,0 0 16,0 0-16,0 0 16,0 0-1,0 0-15,-7 0 16,7 0 0,0 0-16,0 0 15,0 0-15,-5 0 16,5-8-1,-4 1 1,-2 0-16,0-3 16,0 1-16,3 0 15,-2 1 1,5 0 0,-5 1-16,-1-1 15,6 1-15,0 1 16,0 1-16,0 5 15,0 0 1,0 0 0,0 0-16,0 0 15,0 0-15,0 0 16,0 0 0,0 0-1,0 7-15,0-2 16,6 10-16,-6-1 15,0 6-15,0 4 16,0 11 0,0-4-1,-11 5-15,-5 4 16,-3-10-16,-4-3 16,-5-4-1,-2-8 1,-1-15-16,0 0 15,-12-9-15,7-1 16,5-9 0,3 1-16,3 1 15,10 1 1,2-6-16,13 4 16,5 1-16,10-1 15,3-4 1,4 4-1,-4 3-15,2-4 16,-5 3-16,2 5 16,1 3-1,1 0-15,-5 2 16</inkml:trace>
  <inkml:trace contextRef="#ctx0" brushRef="#br0" timeOffset="-185401.51">2588 8017 0,'0'0'0,"0"0"0,-5-7 15,0 0-15,-1-3 16,1 0 0,5 4-1,0-2-15,0 8 16,0 0-16,0 0 16</inkml:trace>
  <inkml:trace contextRef="#ctx0" brushRef="#br0" timeOffset="-184708.34">3241 7578 0,'0'0'0,"0"0"16,0 0 0,0 0-16,0 0 15,0 0-15,0 0 16,0 0 0,-6 0-1,-2 8-15,-3 2 16,-3 4-16,-1 7 15,-1 5 1,1 5-16,-5 16 16,11-1-1,3 6-15,6 3 16,9 3-16,3-8 16,3-1-1,7-1 1,-2-16-16,0-12 15,0-11-15,-7-9 16,-1 0 0,-6-14-16,-6-11 15,-6 0 1,-7-1-16,-5 0 16,-8 3-16,1 4 15,-7 4 1,-3 5-1,7 10-15,3 0 16,2 0-16</inkml:trace>
  <inkml:trace contextRef="#ctx0" brushRef="#br0" timeOffset="-183963.79">1938 7781 0,'0'0'0,"0"0"15,0 0 1,0 0-16,0 0 16,0 0-16,0 0 15,0 0 1,0 0-16,6 0 15,1-4 1,2-3-16,2-2 16,8-3-16,8 0 15,2-1 1,0 0 0,4 1-16,1 1 15,-9 4-15,-2 1 16,6 6-1,-6 0-15,-1 0 16</inkml:trace>
  <inkml:trace contextRef="#ctx0" brushRef="#br0" timeOffset="-175150.47">12443 3327 0,'0'0'0,"0"0"16,0 5 0,0 0-16,0-5 15,0 0-15,0 0 16,0 0 0</inkml:trace>
  <inkml:trace contextRef="#ctx0" brushRef="#br0" timeOffset="-174991.93">12401 3274 0,'0'0'0,"0"0"0,0 0 0,0 0 16,6 0-16,1 0 16,5 4-1,6 9-15,4-1 16,1 5-16,0-1 16,-1-3-1</inkml:trace>
  <inkml:trace contextRef="#ctx0" brushRef="#br0" timeOffset="-174612.33">12887 3478 0,'0'0'0,"0"0"0,0 0 0,0 7 15,0 1 1,0 5-16,0-4 16,0 3-16,0-2 15,-6 0 1,0-2-16,-4 2 16,-12-2-1,-2-3-15,0-1 16,2-4-16</inkml:trace>
</inkml:ink>
</file>

<file path=ppt/ink/ink99.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085.71899" units="1/cm"/>
          <inkml:channelProperty channel="Y" name="resolution" value="1737.38074" units="1/cm"/>
          <inkml:channelProperty channel="T" name="resolution" value="1" units="1/dev"/>
        </inkml:channelProperties>
      </inkml:inkSource>
      <inkml:timestamp xml:id="ts0" timeString="2024-05-28T02:49:02.104"/>
    </inkml:context>
    <inkml:brush xml:id="br0">
      <inkml:brushProperty name="width" value="0.05292" units="cm"/>
      <inkml:brushProperty name="height" value="0.05292" units="cm"/>
      <inkml:brushProperty name="color" value="#FF0000"/>
    </inkml:brush>
  </inkml:definitions>
  <inkml:trace contextRef="#ctx0" brushRef="#br0">21307 7123 0,'0'0'0,"0"0"0,0 0 16,0 0 0,0-6-16,0 0 15,0 1-15,0-1 16,0-2-1,0 2-15,0 1 16,0-3 0,6 2-16,-1-2 15,3 0-15,2 0 16,3 0 0,0-2-1,1 2-15,6-2 16,-1 3-16,5-5 15,-7 5 1,6-3 0,-2 2-16,2-8 15,1 2-15,-1-1 16,13-7-16,-4 7 16,-1 1-1,9 1 1,0 2-16,-1 3 15,3 0-15,8-1 16,-5 1 0,1 0-1,2 2-15,3 0 16,-4 6-16,-1 0 16,13 0-16,-12 0 15,1 0 1,-3 0-1,-3 0-15,-9 0 16,3 0-16,2 0 16,-8 0-1,5 0-15,0 6 16,2 7 0,-5-3-16,2 3 15,14 5-15,-11-3 16,2-1-1,-4 0 1,-5-1-16,-5 0 16,5 5-16,-12-4 15,0 2 1,-2 1-16,-4 2 16,-3-3-1,-2 1-15,-1 2 16,-6-5-16,0-1 15,-5 1 1,-5-5 0,2 1-16,-4-3 15,-9 4-15,5-2 16,-7 6 0,-2-2-1,-4 3-15,3-6 16,0 4-16,-9 0 15,3-2 1,-1-1-16,-2 1 16,-1-2-1,-4-1-15,-4-1 16,-14-2-16,11-2 16,-3-4-1,3 0 1,-2 6-16,8-6 15,-11 4-15,-1 1 16,4-5 0,-1 0-16,-1 0 15,3 0 1,3 0-16,-13 7 16,18-2-16,-5-5 15,1 0 1,-3 0-1,3 0-15,1 0 16,-21-8-16,14-7 16,-7-3-1,4-7-15,1-4 16,4-4 0,1-5-16,-13-8 15,9-4-15,-2 3 16,11 6-1,8 6-15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ABF8EDC4-1073-59CD-6AC9-54EAC034E561}"/>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a:extLst>
              <a:ext uri="{FF2B5EF4-FFF2-40B4-BE49-F238E27FC236}">
                <a16:creationId xmlns:a16="http://schemas.microsoft.com/office/drawing/2014/main" id="{3BBF47B2-AE7E-C874-6864-A05ACB2663E9}"/>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BDC70B63-E2DA-A2D6-233C-CD96F4E2A6D8}"/>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a:extLst>
              <a:ext uri="{FF2B5EF4-FFF2-40B4-BE49-F238E27FC236}">
                <a16:creationId xmlns:a16="http://schemas.microsoft.com/office/drawing/2014/main" id="{8A4AE523-0367-4622-2604-40977A1DE823}"/>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903A5E15-8690-D472-8179-B843AB067B11}"/>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Rectangle 3">
            <a:extLst>
              <a:ext uri="{FF2B5EF4-FFF2-40B4-BE49-F238E27FC236}">
                <a16:creationId xmlns:a16="http://schemas.microsoft.com/office/drawing/2014/main" id="{43A7455F-45D4-350A-D5CA-C708F0093D6F}"/>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58B2809A-F353-27C3-B639-E9C01BF048BC}"/>
              </a:ext>
            </a:extLst>
          </p:cNvPr>
          <p:cNvSpPr>
            <a:spLocks noChangeArrowheads="1" noTextEdit="1"/>
          </p:cNvSpPr>
          <p:nvPr>
            <p:ph type="sldImg"/>
          </p:nvPr>
        </p:nvSpPr>
        <p:spPr bwMode="auto">
          <a:xfrm>
            <a:off x="973138" y="741363"/>
            <a:ext cx="5057775" cy="35575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Rectangle 3">
            <a:extLst>
              <a:ext uri="{FF2B5EF4-FFF2-40B4-BE49-F238E27FC236}">
                <a16:creationId xmlns:a16="http://schemas.microsoft.com/office/drawing/2014/main" id="{ED3165B0-A0D8-5FB0-2A7D-C4E82A5E2F66}"/>
              </a:ext>
            </a:extLst>
          </p:cNvPr>
          <p:cNvSpPr>
            <a:spLocks noGrp="1" noChangeArrowheads="1"/>
          </p:cNvSpPr>
          <p:nvPr>
            <p:ph type="body" idx="1"/>
          </p:nvPr>
        </p:nvSpPr>
        <p:spPr bwMode="auto">
          <a:xfrm>
            <a:off x="955675" y="4595813"/>
            <a:ext cx="5092700" cy="42989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D84F4A9D-D022-FC07-1109-B6C27EB2F746}"/>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Rectangle 3">
            <a:extLst>
              <a:ext uri="{FF2B5EF4-FFF2-40B4-BE49-F238E27FC236}">
                <a16:creationId xmlns:a16="http://schemas.microsoft.com/office/drawing/2014/main" id="{069C4CFF-AE6E-4A46-7F3A-45969F2BBA44}"/>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651EA01A-7469-F442-7730-1DEF8F402FA6}"/>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Rectangle 3">
            <a:extLst>
              <a:ext uri="{FF2B5EF4-FFF2-40B4-BE49-F238E27FC236}">
                <a16:creationId xmlns:a16="http://schemas.microsoft.com/office/drawing/2014/main" id="{FF3B68C3-0B48-7342-D6BB-335FD2715DF8}"/>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0778D907-19CF-B442-DDC8-E363A454E5CC}"/>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Rectangle 3">
            <a:extLst>
              <a:ext uri="{FF2B5EF4-FFF2-40B4-BE49-F238E27FC236}">
                <a16:creationId xmlns:a16="http://schemas.microsoft.com/office/drawing/2014/main" id="{BA37756F-635E-A6B7-3943-D41D3A01804D}"/>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64A4A109-11A2-7013-13BC-A35452CFF083}"/>
              </a:ext>
            </a:extLst>
          </p:cNvPr>
          <p:cNvSpPr>
            <a:spLocks noGrp="1" noRot="1" noChangeAspect="1"/>
          </p:cNvSpPr>
          <p:nvPr>
            <p:ph type="sldImg"/>
          </p:nvPr>
        </p:nvSpPr>
        <p:spPr bwMode="auto">
          <a:xfrm>
            <a:off x="1047750" y="714375"/>
            <a:ext cx="4764088" cy="35718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a:extLst>
              <a:ext uri="{FF2B5EF4-FFF2-40B4-BE49-F238E27FC236}">
                <a16:creationId xmlns:a16="http://schemas.microsoft.com/office/drawing/2014/main" id="{77ADCA72-9C58-CEDF-92CA-F5661AE20E6F}"/>
              </a:ext>
            </a:extLst>
          </p:cNvPr>
          <p:cNvSpPr>
            <a:spLocks noGrp="1"/>
          </p:cNvSpPr>
          <p:nvPr>
            <p:ph type="body" idx="1"/>
          </p:nvPr>
        </p:nvSpPr>
        <p:spPr bwMode="auto">
          <a:xfrm>
            <a:off x="685800" y="4524375"/>
            <a:ext cx="5486400" cy="428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FC9E3B68-DBB6-1B30-67EA-E4988D7AB8E9}"/>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Rectangle 3">
            <a:extLst>
              <a:ext uri="{FF2B5EF4-FFF2-40B4-BE49-F238E27FC236}">
                <a16:creationId xmlns:a16="http://schemas.microsoft.com/office/drawing/2014/main" id="{5CAF9313-0112-DD0B-A2F6-9AD33E8B743F}"/>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E341584A-8103-C06A-4A39-51B505FE6950}"/>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Rectangle 3">
            <a:extLst>
              <a:ext uri="{FF2B5EF4-FFF2-40B4-BE49-F238E27FC236}">
                <a16:creationId xmlns:a16="http://schemas.microsoft.com/office/drawing/2014/main" id="{9E4946A7-7B02-B3B3-8E54-5291E09D7404}"/>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2EEBCB80-257B-940D-A705-7CB0E64A93B8}"/>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FADEBB00-37D9-2B85-8155-5810BAC86A4A}"/>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0925DCC-7748-87CA-50CB-AD44DA5D6772}"/>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Rectangle 3">
            <a:extLst>
              <a:ext uri="{FF2B5EF4-FFF2-40B4-BE49-F238E27FC236}">
                <a16:creationId xmlns:a16="http://schemas.microsoft.com/office/drawing/2014/main" id="{45114E06-8A6E-6140-74A4-BF829BB8CA5A}"/>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15B4DCD6-5F70-8927-AF77-F5485E56A3CB}"/>
              </a:ext>
            </a:extLst>
          </p:cNvPr>
          <p:cNvSpPr>
            <a:spLocks noGrp="1" noRot="1" noChangeAspect="1"/>
          </p:cNvSpPr>
          <p:nvPr>
            <p:ph type="sldImg"/>
          </p:nvPr>
        </p:nvSpPr>
        <p:spPr bwMode="auto">
          <a:xfrm>
            <a:off x="1047750" y="714375"/>
            <a:ext cx="4764088" cy="35718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AB7F2A58-DE63-4273-2FE0-4B48F5EDA556}"/>
              </a:ext>
            </a:extLst>
          </p:cNvPr>
          <p:cNvSpPr>
            <a:spLocks noGrp="1"/>
          </p:cNvSpPr>
          <p:nvPr>
            <p:ph type="body" idx="1"/>
          </p:nvPr>
        </p:nvSpPr>
        <p:spPr bwMode="auto">
          <a:xfrm>
            <a:off x="685800" y="4524375"/>
            <a:ext cx="5486400" cy="428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509B47AA-EE66-D750-BCBE-5C15C5DB90CB}"/>
              </a:ext>
            </a:extLst>
          </p:cNvPr>
          <p:cNvSpPr>
            <a:spLocks noGrp="1" noRot="1" noChangeAspect="1"/>
          </p:cNvSpPr>
          <p:nvPr>
            <p:ph type="sldImg"/>
          </p:nvPr>
        </p:nvSpPr>
        <p:spPr bwMode="auto">
          <a:xfrm>
            <a:off x="1047750" y="714375"/>
            <a:ext cx="4764088" cy="35718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a:extLst>
              <a:ext uri="{FF2B5EF4-FFF2-40B4-BE49-F238E27FC236}">
                <a16:creationId xmlns:a16="http://schemas.microsoft.com/office/drawing/2014/main" id="{46ED2D83-E35E-B0C7-C59F-D7AB0BD65797}"/>
              </a:ext>
            </a:extLst>
          </p:cNvPr>
          <p:cNvSpPr>
            <a:spLocks noGrp="1"/>
          </p:cNvSpPr>
          <p:nvPr>
            <p:ph type="body" idx="1"/>
          </p:nvPr>
        </p:nvSpPr>
        <p:spPr bwMode="auto">
          <a:xfrm>
            <a:off x="685800" y="4524375"/>
            <a:ext cx="5486400" cy="428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B8D1B705-C7A0-DBAB-3292-0314F7A25301}"/>
              </a:ext>
            </a:extLst>
          </p:cNvPr>
          <p:cNvSpPr>
            <a:spLocks noGrp="1" noRot="1" noChangeAspect="1"/>
          </p:cNvSpPr>
          <p:nvPr>
            <p:ph type="sldImg"/>
          </p:nvPr>
        </p:nvSpPr>
        <p:spPr bwMode="auto">
          <a:xfrm>
            <a:off x="1047750" y="714375"/>
            <a:ext cx="4764088" cy="35718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113C0EBF-6F40-58F0-AC6A-4B40E30806D1}"/>
              </a:ext>
            </a:extLst>
          </p:cNvPr>
          <p:cNvSpPr>
            <a:spLocks noGrp="1"/>
          </p:cNvSpPr>
          <p:nvPr>
            <p:ph type="body" idx="1"/>
          </p:nvPr>
        </p:nvSpPr>
        <p:spPr bwMode="auto">
          <a:xfrm>
            <a:off x="685800" y="4524375"/>
            <a:ext cx="5486400" cy="428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455C5C0D-5CC0-E752-73F6-5616A6C6565C}"/>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Rectangle 3">
            <a:extLst>
              <a:ext uri="{FF2B5EF4-FFF2-40B4-BE49-F238E27FC236}">
                <a16:creationId xmlns:a16="http://schemas.microsoft.com/office/drawing/2014/main" id="{37CE34A8-5B11-5F0C-5D5A-D25791BDFC98}"/>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CCA2DA96-DD05-FDBC-862B-0BE3B669A1CA}"/>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Rectangle 3">
            <a:extLst>
              <a:ext uri="{FF2B5EF4-FFF2-40B4-BE49-F238E27FC236}">
                <a16:creationId xmlns:a16="http://schemas.microsoft.com/office/drawing/2014/main" id="{9F893474-BB34-2712-8CAD-8F9121C9983F}"/>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B69687D-3648-A5C3-5C6F-E62D7304DBC2}"/>
              </a:ext>
            </a:extLst>
          </p:cNvPr>
          <p:cNvSpPr>
            <a:spLocks noGrp="1" noRot="1" noChangeAspect="1"/>
          </p:cNvSpPr>
          <p:nvPr>
            <p:ph type="sldImg"/>
          </p:nvPr>
        </p:nvSpPr>
        <p:spPr bwMode="auto">
          <a:xfrm>
            <a:off x="1047750" y="714375"/>
            <a:ext cx="4764088" cy="357187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9AC02574-76F4-384F-D0F6-0816395062DF}"/>
              </a:ext>
            </a:extLst>
          </p:cNvPr>
          <p:cNvSpPr>
            <a:spLocks noGrp="1"/>
          </p:cNvSpPr>
          <p:nvPr>
            <p:ph type="body" idx="1"/>
          </p:nvPr>
        </p:nvSpPr>
        <p:spPr bwMode="auto">
          <a:xfrm>
            <a:off x="685800" y="4524375"/>
            <a:ext cx="5486400" cy="428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81F5322-F80C-B6C6-FA98-6C085952AEA9}"/>
              </a:ext>
            </a:extLst>
          </p:cNvPr>
          <p:cNvSpPr>
            <a:spLocks noChangeArrowheads="1" noTextEdit="1"/>
          </p:cNvSpPr>
          <p:nvPr>
            <p:ph type="sldImg"/>
          </p:nvPr>
        </p:nvSpPr>
        <p:spPr bwMode="auto">
          <a:xfrm>
            <a:off x="973138" y="741363"/>
            <a:ext cx="5057775" cy="35575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Rectangle 3">
            <a:extLst>
              <a:ext uri="{FF2B5EF4-FFF2-40B4-BE49-F238E27FC236}">
                <a16:creationId xmlns:a16="http://schemas.microsoft.com/office/drawing/2014/main" id="{79DF2B01-2E5B-F4A5-E386-C51C74F18D4F}"/>
              </a:ext>
            </a:extLst>
          </p:cNvPr>
          <p:cNvSpPr>
            <a:spLocks noGrp="1" noChangeArrowheads="1"/>
          </p:cNvSpPr>
          <p:nvPr>
            <p:ph type="body" idx="1"/>
          </p:nvPr>
        </p:nvSpPr>
        <p:spPr bwMode="auto">
          <a:xfrm>
            <a:off x="955675" y="4595813"/>
            <a:ext cx="5092700" cy="42989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0E985E47-CD7A-B202-10D6-06521775A6EE}"/>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a:extLst>
              <a:ext uri="{FF2B5EF4-FFF2-40B4-BE49-F238E27FC236}">
                <a16:creationId xmlns:a16="http://schemas.microsoft.com/office/drawing/2014/main" id="{7F4CCA69-CF2A-FA8B-4642-AD9B589E4051}"/>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079FE484-3E81-3F4A-D463-905E612EDB74}"/>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Rectangle 3">
            <a:extLst>
              <a:ext uri="{FF2B5EF4-FFF2-40B4-BE49-F238E27FC236}">
                <a16:creationId xmlns:a16="http://schemas.microsoft.com/office/drawing/2014/main" id="{FD435B6E-8EC2-0739-5FFD-F28820051BEF}"/>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809E90DB-22B0-22E1-5F2E-A7554EAA4C1B}"/>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Rectangle 3">
            <a:extLst>
              <a:ext uri="{FF2B5EF4-FFF2-40B4-BE49-F238E27FC236}">
                <a16:creationId xmlns:a16="http://schemas.microsoft.com/office/drawing/2014/main" id="{6A9E1CE9-7444-8CF6-D154-588130DEABCA}"/>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7373337E-147A-5A64-CA08-3B77B2A78302}"/>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a:extLst>
              <a:ext uri="{FF2B5EF4-FFF2-40B4-BE49-F238E27FC236}">
                <a16:creationId xmlns:a16="http://schemas.microsoft.com/office/drawing/2014/main" id="{DEEC2179-2033-07ED-E834-DCCF509FB937}"/>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FCFD22E6-FF12-CEB2-D0A0-F10C39F21574}"/>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Rectangle 3">
            <a:extLst>
              <a:ext uri="{FF2B5EF4-FFF2-40B4-BE49-F238E27FC236}">
                <a16:creationId xmlns:a16="http://schemas.microsoft.com/office/drawing/2014/main" id="{1DB62D18-0459-ACA0-7711-7011F2195E8C}"/>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FD48A53B-91D3-CA20-D7B9-435C30A1A906}"/>
              </a:ext>
            </a:extLst>
          </p:cNvPr>
          <p:cNvSpPr>
            <a:spLocks noChangeArrowheads="1" noTextEdit="1"/>
          </p:cNvSpPr>
          <p:nvPr>
            <p:ph type="sldImg"/>
          </p:nvPr>
        </p:nvSpPr>
        <p:spPr bwMode="auto">
          <a:xfrm>
            <a:off x="941388" y="735013"/>
            <a:ext cx="5019675" cy="35321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Rectangle 3">
            <a:extLst>
              <a:ext uri="{FF2B5EF4-FFF2-40B4-BE49-F238E27FC236}">
                <a16:creationId xmlns:a16="http://schemas.microsoft.com/office/drawing/2014/main" id="{819954E0-F85F-422B-33F7-95A6231B39E4}"/>
              </a:ext>
            </a:extLst>
          </p:cNvPr>
          <p:cNvSpPr>
            <a:spLocks noGrp="1" noChangeArrowheads="1"/>
          </p:cNvSpPr>
          <p:nvPr>
            <p:ph type="body" idx="1"/>
          </p:nvPr>
        </p:nvSpPr>
        <p:spPr bwMode="auto">
          <a:xfrm>
            <a:off x="941388" y="4560888"/>
            <a:ext cx="5019675" cy="426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27474932-10E3-442E-7FC5-B38932D93527}"/>
              </a:ext>
            </a:extLst>
          </p:cNvPr>
          <p:cNvGrpSpPr>
            <a:grpSpLocks/>
          </p:cNvGrpSpPr>
          <p:nvPr/>
        </p:nvGrpSpPr>
        <p:grpSpPr bwMode="auto">
          <a:xfrm>
            <a:off x="457200" y="2363788"/>
            <a:ext cx="8153400" cy="1600200"/>
            <a:chOff x="288" y="1489"/>
            <a:chExt cx="5136" cy="1008"/>
          </a:xfrm>
        </p:grpSpPr>
        <p:sp>
          <p:nvSpPr>
            <p:cNvPr id="3" name="Arc 2">
              <a:extLst>
                <a:ext uri="{FF2B5EF4-FFF2-40B4-BE49-F238E27FC236}">
                  <a16:creationId xmlns:a16="http://schemas.microsoft.com/office/drawing/2014/main" id="{52CF1A53-C563-5806-69FE-B5A031D96A9D}"/>
                </a:ext>
              </a:extLst>
            </p:cNvPr>
            <p:cNvSpPr>
              <a:spLocks/>
            </p:cNvSpPr>
            <p:nvPr/>
          </p:nvSpPr>
          <p:spPr bwMode="invGray">
            <a:xfrm>
              <a:off x="3595" y="1489"/>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4" name="Arc 3">
              <a:extLst>
                <a:ext uri="{FF2B5EF4-FFF2-40B4-BE49-F238E27FC236}">
                  <a16:creationId xmlns:a16="http://schemas.microsoft.com/office/drawing/2014/main" id="{4DBD9D44-D063-C1F4-3900-217BFBEA198A}"/>
                </a:ext>
              </a:extLst>
            </p:cNvPr>
            <p:cNvSpPr>
              <a:spLocks/>
            </p:cNvSpPr>
            <p:nvPr/>
          </p:nvSpPr>
          <p:spPr bwMode="invGray">
            <a:xfrm>
              <a:off x="3548" y="1593"/>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5" name="Arc 4">
              <a:extLst>
                <a:ext uri="{FF2B5EF4-FFF2-40B4-BE49-F238E27FC236}">
                  <a16:creationId xmlns:a16="http://schemas.microsoft.com/office/drawing/2014/main" id="{BCC364AF-1EB7-AFD7-12ED-D35768806C4D}"/>
                </a:ext>
              </a:extLst>
            </p:cNvPr>
            <p:cNvSpPr>
              <a:spLocks/>
            </p:cNvSpPr>
            <p:nvPr/>
          </p:nvSpPr>
          <p:spPr bwMode="invGray">
            <a:xfrm>
              <a:off x="3521" y="1732"/>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6" name="AutoShape 5">
              <a:extLst>
                <a:ext uri="{FF2B5EF4-FFF2-40B4-BE49-F238E27FC236}">
                  <a16:creationId xmlns:a16="http://schemas.microsoft.com/office/drawing/2014/main" id="{815D05FF-59E0-B4AC-4AC9-6134505A2975}"/>
                </a:ext>
              </a:extLst>
            </p:cNvPr>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a:defRPr/>
              </a:pPr>
              <a:endParaRPr lang="en-US" altLang="en-US"/>
            </a:p>
          </p:txBody>
        </p:sp>
      </p:grpSp>
      <p:sp>
        <p:nvSpPr>
          <p:cNvPr id="3079" name="Rectangle 7"/>
          <p:cNvSpPr>
            <a:spLocks noGrp="1" noChangeArrowheads="1"/>
          </p:cNvSpPr>
          <p:nvPr>
            <p:ph type="ctrTitle" sz="quarter"/>
          </p:nvPr>
        </p:nvSpPr>
        <p:spPr>
          <a:xfrm>
            <a:off x="685800" y="1447800"/>
            <a:ext cx="7772400" cy="1143000"/>
          </a:xfrm>
        </p:spPr>
        <p:txBody>
          <a:bodyPr/>
          <a:lstStyle>
            <a:lvl1pPr>
              <a:defRPr/>
            </a:lvl1pPr>
          </a:lstStyle>
          <a:p>
            <a:r>
              <a:rPr lang="en-US"/>
              <a:t>Click to edit Master title style</a:t>
            </a:r>
          </a:p>
        </p:txBody>
      </p:sp>
      <p:sp>
        <p:nvSpPr>
          <p:cNvPr id="3080" name="Rectangle 8"/>
          <p:cNvSpPr>
            <a:spLocks noGrp="1" noChangeArrowheads="1"/>
          </p:cNvSpPr>
          <p:nvPr>
            <p:ph type="subTitle" sz="quarter" idx="1"/>
          </p:nvPr>
        </p:nvSpPr>
        <p:spPr>
          <a:xfrm>
            <a:off x="1371600" y="3733800"/>
            <a:ext cx="6400800" cy="1752600"/>
          </a:xfrm>
        </p:spPr>
        <p:txBody>
          <a:bodyPr/>
          <a:lstStyle>
            <a:lvl1pPr marL="0" indent="0" algn="ctr">
              <a:buFontTx/>
              <a:buNone/>
              <a:defRPr/>
            </a:lvl1pPr>
          </a:lstStyle>
          <a:p>
            <a:r>
              <a:rPr lang="en-US"/>
              <a:t>Click to edit Master subtitle style</a:t>
            </a:r>
          </a:p>
        </p:txBody>
      </p:sp>
      <p:sp>
        <p:nvSpPr>
          <p:cNvPr id="7" name="Rectangle 9">
            <a:extLst>
              <a:ext uri="{FF2B5EF4-FFF2-40B4-BE49-F238E27FC236}">
                <a16:creationId xmlns:a16="http://schemas.microsoft.com/office/drawing/2014/main" id="{B829CE2B-F1B6-E2BE-F29C-610AEA80DBD7}"/>
              </a:ext>
            </a:extLst>
          </p:cNvPr>
          <p:cNvSpPr>
            <a:spLocks noGrp="1" noChangeArrowheads="1"/>
          </p:cNvSpPr>
          <p:nvPr>
            <p:ph type="dt" sz="quarter" idx="10"/>
          </p:nvPr>
        </p:nvSpPr>
        <p:spPr/>
        <p:txBody>
          <a:bodyPr/>
          <a:lstStyle>
            <a:lvl1pPr>
              <a:defRPr/>
            </a:lvl1pPr>
          </a:lstStyle>
          <a:p>
            <a:pPr>
              <a:defRPr/>
            </a:pPr>
            <a:fld id="{0C2449D3-D254-4ECB-AE25-231CF030DF42}" type="datetime1">
              <a:rPr lang="en-US"/>
              <a:pPr>
                <a:defRPr/>
              </a:pPr>
              <a:t>4/27/2025</a:t>
            </a:fld>
            <a:endParaRPr lang="en-US"/>
          </a:p>
        </p:txBody>
      </p:sp>
      <p:sp>
        <p:nvSpPr>
          <p:cNvPr id="8" name="Rectangle 10">
            <a:extLst>
              <a:ext uri="{FF2B5EF4-FFF2-40B4-BE49-F238E27FC236}">
                <a16:creationId xmlns:a16="http://schemas.microsoft.com/office/drawing/2014/main" id="{E96FA392-3079-F6F5-22F5-E4B25D0A89E3}"/>
              </a:ext>
            </a:extLst>
          </p:cNvPr>
          <p:cNvSpPr>
            <a:spLocks noGrp="1" noChangeArrowheads="1"/>
          </p:cNvSpPr>
          <p:nvPr>
            <p:ph type="ftr" sz="quarter" idx="11"/>
          </p:nvPr>
        </p:nvSpPr>
        <p:spPr/>
        <p:txBody>
          <a:bodyPr/>
          <a:lstStyle>
            <a:lvl1pPr>
              <a:defRPr/>
            </a:lvl1pPr>
          </a:lstStyle>
          <a:p>
            <a:pPr>
              <a:defRPr/>
            </a:pPr>
            <a:r>
              <a:rPr lang="en-US"/>
              <a:t>© Azeman Mustafa, PhD</a:t>
            </a:r>
          </a:p>
        </p:txBody>
      </p:sp>
      <p:sp>
        <p:nvSpPr>
          <p:cNvPr id="9" name="Rectangle 11">
            <a:extLst>
              <a:ext uri="{FF2B5EF4-FFF2-40B4-BE49-F238E27FC236}">
                <a16:creationId xmlns:a16="http://schemas.microsoft.com/office/drawing/2014/main" id="{18408048-34C2-326C-3487-5E1501586F19}"/>
              </a:ext>
            </a:extLst>
          </p:cNvPr>
          <p:cNvSpPr>
            <a:spLocks noGrp="1" noChangeArrowheads="1"/>
          </p:cNvSpPr>
          <p:nvPr>
            <p:ph type="sldNum" sz="quarter" idx="12"/>
          </p:nvPr>
        </p:nvSpPr>
        <p:spPr/>
        <p:txBody>
          <a:bodyPr/>
          <a:lstStyle>
            <a:lvl1pPr>
              <a:defRPr/>
            </a:lvl1pPr>
          </a:lstStyle>
          <a:p>
            <a:pPr>
              <a:defRPr/>
            </a:pPr>
            <a:fld id="{9A2FEEDC-920E-4535-BC3C-98457225B711}" type="slidenum">
              <a:rPr lang="en-US" altLang="en-US"/>
              <a:pPr>
                <a:defRPr/>
              </a:pPr>
              <a:t>‹#›</a:t>
            </a:fld>
            <a:endParaRPr lang="en-US" altLang="en-US"/>
          </a:p>
        </p:txBody>
      </p:sp>
    </p:spTree>
    <p:extLst>
      <p:ext uri="{BB962C8B-B14F-4D97-AF65-F5344CB8AC3E}">
        <p14:creationId xmlns:p14="http://schemas.microsoft.com/office/powerpoint/2010/main" val="1486460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a:extLst>
              <a:ext uri="{FF2B5EF4-FFF2-40B4-BE49-F238E27FC236}">
                <a16:creationId xmlns:a16="http://schemas.microsoft.com/office/drawing/2014/main" id="{AD297AEB-8E12-A9D0-3EA6-79992AC5C50C}"/>
              </a:ext>
            </a:extLst>
          </p:cNvPr>
          <p:cNvSpPr>
            <a:spLocks noGrp="1" noChangeArrowheads="1"/>
          </p:cNvSpPr>
          <p:nvPr>
            <p:ph type="dt" sz="half" idx="10"/>
          </p:nvPr>
        </p:nvSpPr>
        <p:spPr>
          <a:ln/>
        </p:spPr>
        <p:txBody>
          <a:bodyPr/>
          <a:lstStyle>
            <a:lvl1pPr>
              <a:defRPr/>
            </a:lvl1pPr>
          </a:lstStyle>
          <a:p>
            <a:pPr>
              <a:defRPr/>
            </a:pPr>
            <a:fld id="{39FCB24E-6D45-46BE-9EA2-B0736AC4913E}" type="datetime1">
              <a:rPr lang="en-US"/>
              <a:pPr>
                <a:defRPr/>
              </a:pPr>
              <a:t>4/27/2025</a:t>
            </a:fld>
            <a:endParaRPr lang="en-US"/>
          </a:p>
        </p:txBody>
      </p:sp>
      <p:sp>
        <p:nvSpPr>
          <p:cNvPr id="5" name="Rectangle 10">
            <a:extLst>
              <a:ext uri="{FF2B5EF4-FFF2-40B4-BE49-F238E27FC236}">
                <a16:creationId xmlns:a16="http://schemas.microsoft.com/office/drawing/2014/main" id="{74045FAE-28F7-C5D1-136C-6E225E5096D3}"/>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6" name="Rectangle 11">
            <a:extLst>
              <a:ext uri="{FF2B5EF4-FFF2-40B4-BE49-F238E27FC236}">
                <a16:creationId xmlns:a16="http://schemas.microsoft.com/office/drawing/2014/main" id="{888F0062-7F5E-837E-F830-37AA6A1AE90E}"/>
              </a:ext>
            </a:extLst>
          </p:cNvPr>
          <p:cNvSpPr>
            <a:spLocks noGrp="1" noChangeArrowheads="1"/>
          </p:cNvSpPr>
          <p:nvPr>
            <p:ph type="sldNum" sz="quarter" idx="12"/>
          </p:nvPr>
        </p:nvSpPr>
        <p:spPr>
          <a:ln/>
        </p:spPr>
        <p:txBody>
          <a:bodyPr/>
          <a:lstStyle>
            <a:lvl1pPr>
              <a:defRPr/>
            </a:lvl1pPr>
          </a:lstStyle>
          <a:p>
            <a:pPr>
              <a:defRPr/>
            </a:pPr>
            <a:fld id="{5B4DC47B-5DB1-4CF4-BD50-1FD19F1994BB}" type="slidenum">
              <a:rPr lang="en-US" altLang="en-US"/>
              <a:pPr>
                <a:defRPr/>
              </a:pPr>
              <a:t>‹#›</a:t>
            </a:fld>
            <a:endParaRPr lang="en-US" altLang="en-US"/>
          </a:p>
        </p:txBody>
      </p:sp>
    </p:spTree>
    <p:extLst>
      <p:ext uri="{BB962C8B-B14F-4D97-AF65-F5344CB8AC3E}">
        <p14:creationId xmlns:p14="http://schemas.microsoft.com/office/powerpoint/2010/main" val="1103665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81000"/>
            <a:ext cx="1943100" cy="5791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81000"/>
            <a:ext cx="567690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a:extLst>
              <a:ext uri="{FF2B5EF4-FFF2-40B4-BE49-F238E27FC236}">
                <a16:creationId xmlns:a16="http://schemas.microsoft.com/office/drawing/2014/main" id="{23A12848-CC75-21A0-8C07-731B6EC41D2B}"/>
              </a:ext>
            </a:extLst>
          </p:cNvPr>
          <p:cNvSpPr>
            <a:spLocks noGrp="1" noChangeArrowheads="1"/>
          </p:cNvSpPr>
          <p:nvPr>
            <p:ph type="dt" sz="half" idx="10"/>
          </p:nvPr>
        </p:nvSpPr>
        <p:spPr>
          <a:ln/>
        </p:spPr>
        <p:txBody>
          <a:bodyPr/>
          <a:lstStyle>
            <a:lvl1pPr>
              <a:defRPr/>
            </a:lvl1pPr>
          </a:lstStyle>
          <a:p>
            <a:pPr>
              <a:defRPr/>
            </a:pPr>
            <a:fld id="{A109B447-C700-4C3E-967F-3AB79D2616A6}" type="datetime1">
              <a:rPr lang="en-US"/>
              <a:pPr>
                <a:defRPr/>
              </a:pPr>
              <a:t>4/27/2025</a:t>
            </a:fld>
            <a:endParaRPr lang="en-US"/>
          </a:p>
        </p:txBody>
      </p:sp>
      <p:sp>
        <p:nvSpPr>
          <p:cNvPr id="5" name="Rectangle 10">
            <a:extLst>
              <a:ext uri="{FF2B5EF4-FFF2-40B4-BE49-F238E27FC236}">
                <a16:creationId xmlns:a16="http://schemas.microsoft.com/office/drawing/2014/main" id="{BAB7A4E1-97A0-5948-A3A6-789CA2DA13B9}"/>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6" name="Rectangle 11">
            <a:extLst>
              <a:ext uri="{FF2B5EF4-FFF2-40B4-BE49-F238E27FC236}">
                <a16:creationId xmlns:a16="http://schemas.microsoft.com/office/drawing/2014/main" id="{3B07BC16-441A-B03C-E800-DBE47E91EDDB}"/>
              </a:ext>
            </a:extLst>
          </p:cNvPr>
          <p:cNvSpPr>
            <a:spLocks noGrp="1" noChangeArrowheads="1"/>
          </p:cNvSpPr>
          <p:nvPr>
            <p:ph type="sldNum" sz="quarter" idx="12"/>
          </p:nvPr>
        </p:nvSpPr>
        <p:spPr>
          <a:ln/>
        </p:spPr>
        <p:txBody>
          <a:bodyPr/>
          <a:lstStyle>
            <a:lvl1pPr>
              <a:defRPr/>
            </a:lvl1pPr>
          </a:lstStyle>
          <a:p>
            <a:pPr>
              <a:defRPr/>
            </a:pPr>
            <a:fld id="{7376C639-5721-4000-8ED7-BD4AF12AF264}" type="slidenum">
              <a:rPr lang="en-US" altLang="en-US"/>
              <a:pPr>
                <a:defRPr/>
              </a:pPr>
              <a:t>‹#›</a:t>
            </a:fld>
            <a:endParaRPr lang="en-US" altLang="en-US"/>
          </a:p>
        </p:txBody>
      </p:sp>
    </p:spTree>
    <p:extLst>
      <p:ext uri="{BB962C8B-B14F-4D97-AF65-F5344CB8AC3E}">
        <p14:creationId xmlns:p14="http://schemas.microsoft.com/office/powerpoint/2010/main" val="2718455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20574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20574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41910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a:extLst>
              <a:ext uri="{FF2B5EF4-FFF2-40B4-BE49-F238E27FC236}">
                <a16:creationId xmlns:a16="http://schemas.microsoft.com/office/drawing/2014/main" id="{5CBFF9FA-D7BE-49F7-F3BB-115DF6E135DB}"/>
              </a:ext>
            </a:extLst>
          </p:cNvPr>
          <p:cNvSpPr>
            <a:spLocks noGrp="1" noChangeArrowheads="1"/>
          </p:cNvSpPr>
          <p:nvPr>
            <p:ph type="dt" sz="half" idx="10"/>
          </p:nvPr>
        </p:nvSpPr>
        <p:spPr>
          <a:ln/>
        </p:spPr>
        <p:txBody>
          <a:bodyPr/>
          <a:lstStyle>
            <a:lvl1pPr>
              <a:defRPr/>
            </a:lvl1pPr>
          </a:lstStyle>
          <a:p>
            <a:pPr>
              <a:defRPr/>
            </a:pPr>
            <a:fld id="{725822D2-2826-45C1-AA16-40B4D471D2DA}" type="datetime1">
              <a:rPr lang="en-US"/>
              <a:pPr>
                <a:defRPr/>
              </a:pPr>
              <a:t>4/27/2025</a:t>
            </a:fld>
            <a:endParaRPr lang="en-US"/>
          </a:p>
        </p:txBody>
      </p:sp>
      <p:sp>
        <p:nvSpPr>
          <p:cNvPr id="7" name="Rectangle 10">
            <a:extLst>
              <a:ext uri="{FF2B5EF4-FFF2-40B4-BE49-F238E27FC236}">
                <a16:creationId xmlns:a16="http://schemas.microsoft.com/office/drawing/2014/main" id="{391E0BEB-01A0-DABA-E9CE-F9672A0A36DB}"/>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8" name="Rectangle 11">
            <a:extLst>
              <a:ext uri="{FF2B5EF4-FFF2-40B4-BE49-F238E27FC236}">
                <a16:creationId xmlns:a16="http://schemas.microsoft.com/office/drawing/2014/main" id="{A7418BC9-9740-C5DF-1754-675792B185DA}"/>
              </a:ext>
            </a:extLst>
          </p:cNvPr>
          <p:cNvSpPr>
            <a:spLocks noGrp="1" noChangeArrowheads="1"/>
          </p:cNvSpPr>
          <p:nvPr>
            <p:ph type="sldNum" sz="quarter" idx="12"/>
          </p:nvPr>
        </p:nvSpPr>
        <p:spPr>
          <a:ln/>
        </p:spPr>
        <p:txBody>
          <a:bodyPr/>
          <a:lstStyle>
            <a:lvl1pPr>
              <a:defRPr/>
            </a:lvl1pPr>
          </a:lstStyle>
          <a:p>
            <a:pPr>
              <a:defRPr/>
            </a:pPr>
            <a:fld id="{BEF909FF-4385-4100-8E8E-23DE5B1E8115}" type="slidenum">
              <a:rPr lang="en-US" altLang="en-US"/>
              <a:pPr>
                <a:defRPr/>
              </a:pPr>
              <a:t>‹#›</a:t>
            </a:fld>
            <a:endParaRPr lang="en-US" altLang="en-US"/>
          </a:p>
        </p:txBody>
      </p:sp>
    </p:spTree>
    <p:extLst>
      <p:ext uri="{BB962C8B-B14F-4D97-AF65-F5344CB8AC3E}">
        <p14:creationId xmlns:p14="http://schemas.microsoft.com/office/powerpoint/2010/main" val="2679107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20574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0574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a:extLst>
              <a:ext uri="{FF2B5EF4-FFF2-40B4-BE49-F238E27FC236}">
                <a16:creationId xmlns:a16="http://schemas.microsoft.com/office/drawing/2014/main" id="{338E46A1-AABF-5BFA-6C40-2F23A6AACBF3}"/>
              </a:ext>
            </a:extLst>
          </p:cNvPr>
          <p:cNvSpPr>
            <a:spLocks noGrp="1" noChangeArrowheads="1"/>
          </p:cNvSpPr>
          <p:nvPr>
            <p:ph type="dt" sz="half" idx="10"/>
          </p:nvPr>
        </p:nvSpPr>
        <p:spPr>
          <a:ln/>
        </p:spPr>
        <p:txBody>
          <a:bodyPr/>
          <a:lstStyle>
            <a:lvl1pPr>
              <a:defRPr/>
            </a:lvl1pPr>
          </a:lstStyle>
          <a:p>
            <a:pPr>
              <a:defRPr/>
            </a:pPr>
            <a:fld id="{BB567627-ACDA-4956-8761-FD62AD5ED794}" type="datetime1">
              <a:rPr lang="en-US"/>
              <a:pPr>
                <a:defRPr/>
              </a:pPr>
              <a:t>4/27/2025</a:t>
            </a:fld>
            <a:endParaRPr lang="en-US"/>
          </a:p>
        </p:txBody>
      </p:sp>
      <p:sp>
        <p:nvSpPr>
          <p:cNvPr id="6" name="Rectangle 10">
            <a:extLst>
              <a:ext uri="{FF2B5EF4-FFF2-40B4-BE49-F238E27FC236}">
                <a16:creationId xmlns:a16="http://schemas.microsoft.com/office/drawing/2014/main" id="{6231A3F2-28DE-C52F-B974-397F12DB8FBF}"/>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7" name="Rectangle 11">
            <a:extLst>
              <a:ext uri="{FF2B5EF4-FFF2-40B4-BE49-F238E27FC236}">
                <a16:creationId xmlns:a16="http://schemas.microsoft.com/office/drawing/2014/main" id="{57ED4672-6F37-F5E8-1DF3-7DACC814EB1D}"/>
              </a:ext>
            </a:extLst>
          </p:cNvPr>
          <p:cNvSpPr>
            <a:spLocks noGrp="1" noChangeArrowheads="1"/>
          </p:cNvSpPr>
          <p:nvPr>
            <p:ph type="sldNum" sz="quarter" idx="12"/>
          </p:nvPr>
        </p:nvSpPr>
        <p:spPr>
          <a:ln/>
        </p:spPr>
        <p:txBody>
          <a:bodyPr/>
          <a:lstStyle>
            <a:lvl1pPr>
              <a:defRPr/>
            </a:lvl1pPr>
          </a:lstStyle>
          <a:p>
            <a:pPr>
              <a:defRPr/>
            </a:pPr>
            <a:fld id="{0CDCEE40-3D19-4607-8AE3-16CDBC20DEDE}" type="slidenum">
              <a:rPr lang="en-US" altLang="en-US"/>
              <a:pPr>
                <a:defRPr/>
              </a:pPr>
              <a:t>‹#›</a:t>
            </a:fld>
            <a:endParaRPr lang="en-US" altLang="en-US"/>
          </a:p>
        </p:txBody>
      </p:sp>
    </p:spTree>
    <p:extLst>
      <p:ext uri="{BB962C8B-B14F-4D97-AF65-F5344CB8AC3E}">
        <p14:creationId xmlns:p14="http://schemas.microsoft.com/office/powerpoint/2010/main" val="24709150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id="{3A655204-5BE2-A15D-E9DC-18CB72A565C8}"/>
              </a:ext>
            </a:extLst>
          </p:cNvPr>
          <p:cNvSpPr>
            <a:spLocks noGrp="1"/>
          </p:cNvSpPr>
          <p:nvPr>
            <p:ph type="dt" sz="half" idx="10"/>
          </p:nvPr>
        </p:nvSpPr>
        <p:spPr/>
        <p:txBody>
          <a:bodyPr/>
          <a:lstStyle>
            <a:lvl1pPr eaLnBrk="0" hangingPunct="0">
              <a:defRPr i="1" baseline="40000"/>
            </a:lvl1pPr>
          </a:lstStyle>
          <a:p>
            <a:pPr>
              <a:defRPr/>
            </a:pPr>
            <a:fld id="{4BA8A7C5-D746-40C0-9467-491A682A1928}" type="datetimeFigureOut">
              <a:rPr lang="en-MY"/>
              <a:pPr>
                <a:defRPr/>
              </a:pPr>
              <a:t>27/4/2025</a:t>
            </a:fld>
            <a:endParaRPr lang="en-MY"/>
          </a:p>
        </p:txBody>
      </p:sp>
      <p:sp>
        <p:nvSpPr>
          <p:cNvPr id="5" name="Footer Placeholder 4">
            <a:extLst>
              <a:ext uri="{FF2B5EF4-FFF2-40B4-BE49-F238E27FC236}">
                <a16:creationId xmlns:a16="http://schemas.microsoft.com/office/drawing/2014/main" id="{13B94656-C843-A69D-29E9-E009EA7F96B2}"/>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2AEA6047-AAE8-4BF5-AEBA-800D5F500D6E}"/>
              </a:ext>
            </a:extLst>
          </p:cNvPr>
          <p:cNvSpPr>
            <a:spLocks noGrp="1"/>
          </p:cNvSpPr>
          <p:nvPr>
            <p:ph type="sldNum" sz="quarter" idx="12"/>
          </p:nvPr>
        </p:nvSpPr>
        <p:spPr/>
        <p:txBody>
          <a:bodyPr/>
          <a:lstStyle>
            <a:lvl1pPr eaLnBrk="0" hangingPunct="0">
              <a:defRPr i="1" baseline="40000"/>
            </a:lvl1pPr>
          </a:lstStyle>
          <a:p>
            <a:pPr>
              <a:defRPr/>
            </a:pPr>
            <a:fld id="{92233162-238B-45C9-A86B-BB33D0D155AF}" type="slidenum">
              <a:rPr lang="en-MY" altLang="en-US"/>
              <a:pPr>
                <a:defRPr/>
              </a:pPr>
              <a:t>‹#›</a:t>
            </a:fld>
            <a:endParaRPr lang="en-MY" altLang="en-US"/>
          </a:p>
        </p:txBody>
      </p:sp>
    </p:spTree>
    <p:extLst>
      <p:ext uri="{BB962C8B-B14F-4D97-AF65-F5344CB8AC3E}">
        <p14:creationId xmlns:p14="http://schemas.microsoft.com/office/powerpoint/2010/main" val="10208385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35F41652-79E7-5BF0-4845-18ED9F0AC975}"/>
              </a:ext>
            </a:extLst>
          </p:cNvPr>
          <p:cNvSpPr>
            <a:spLocks noGrp="1"/>
          </p:cNvSpPr>
          <p:nvPr>
            <p:ph type="dt" sz="half" idx="10"/>
          </p:nvPr>
        </p:nvSpPr>
        <p:spPr/>
        <p:txBody>
          <a:bodyPr/>
          <a:lstStyle>
            <a:lvl1pPr eaLnBrk="0" hangingPunct="0">
              <a:defRPr i="1" baseline="40000"/>
            </a:lvl1pPr>
          </a:lstStyle>
          <a:p>
            <a:pPr>
              <a:defRPr/>
            </a:pPr>
            <a:fld id="{4E4547B3-847C-4B36-89FD-157206455F70}" type="datetimeFigureOut">
              <a:rPr lang="en-MY"/>
              <a:pPr>
                <a:defRPr/>
              </a:pPr>
              <a:t>27/4/2025</a:t>
            </a:fld>
            <a:endParaRPr lang="en-MY"/>
          </a:p>
        </p:txBody>
      </p:sp>
      <p:sp>
        <p:nvSpPr>
          <p:cNvPr id="5" name="Footer Placeholder 4">
            <a:extLst>
              <a:ext uri="{FF2B5EF4-FFF2-40B4-BE49-F238E27FC236}">
                <a16:creationId xmlns:a16="http://schemas.microsoft.com/office/drawing/2014/main" id="{007E0F57-EC0C-287A-2F6B-58923F48788B}"/>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4DBD391C-CC85-F11A-6F9E-586572C7579D}"/>
              </a:ext>
            </a:extLst>
          </p:cNvPr>
          <p:cNvSpPr>
            <a:spLocks noGrp="1"/>
          </p:cNvSpPr>
          <p:nvPr>
            <p:ph type="sldNum" sz="quarter" idx="12"/>
          </p:nvPr>
        </p:nvSpPr>
        <p:spPr/>
        <p:txBody>
          <a:bodyPr/>
          <a:lstStyle>
            <a:lvl1pPr eaLnBrk="0" hangingPunct="0">
              <a:defRPr i="1" baseline="40000"/>
            </a:lvl1pPr>
          </a:lstStyle>
          <a:p>
            <a:pPr>
              <a:defRPr/>
            </a:pPr>
            <a:fld id="{C90DB9CB-6B3D-4FE2-B2BC-A7F2B0AF2949}" type="slidenum">
              <a:rPr lang="en-MY" altLang="en-US"/>
              <a:pPr>
                <a:defRPr/>
              </a:pPr>
              <a:t>‹#›</a:t>
            </a:fld>
            <a:endParaRPr lang="en-MY" altLang="en-US"/>
          </a:p>
        </p:txBody>
      </p:sp>
    </p:spTree>
    <p:extLst>
      <p:ext uri="{BB962C8B-B14F-4D97-AF65-F5344CB8AC3E}">
        <p14:creationId xmlns:p14="http://schemas.microsoft.com/office/powerpoint/2010/main" val="25307019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1E7E0D-37AF-5CD2-1FDA-C430EA1807AE}"/>
              </a:ext>
            </a:extLst>
          </p:cNvPr>
          <p:cNvSpPr>
            <a:spLocks noGrp="1"/>
          </p:cNvSpPr>
          <p:nvPr>
            <p:ph type="dt" sz="half" idx="10"/>
          </p:nvPr>
        </p:nvSpPr>
        <p:spPr/>
        <p:txBody>
          <a:bodyPr/>
          <a:lstStyle>
            <a:lvl1pPr eaLnBrk="0" hangingPunct="0">
              <a:defRPr i="1" baseline="40000"/>
            </a:lvl1pPr>
          </a:lstStyle>
          <a:p>
            <a:pPr>
              <a:defRPr/>
            </a:pPr>
            <a:fld id="{69F9B1DE-AFBB-4A54-81E5-83826921F72F}" type="datetimeFigureOut">
              <a:rPr lang="en-MY"/>
              <a:pPr>
                <a:defRPr/>
              </a:pPr>
              <a:t>27/4/2025</a:t>
            </a:fld>
            <a:endParaRPr lang="en-MY"/>
          </a:p>
        </p:txBody>
      </p:sp>
      <p:sp>
        <p:nvSpPr>
          <p:cNvPr id="5" name="Footer Placeholder 4">
            <a:extLst>
              <a:ext uri="{FF2B5EF4-FFF2-40B4-BE49-F238E27FC236}">
                <a16:creationId xmlns:a16="http://schemas.microsoft.com/office/drawing/2014/main" id="{16220858-08F3-372F-4D16-2D3806508996}"/>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97FD54E4-D1BC-B81A-C386-5DAF4272FB7D}"/>
              </a:ext>
            </a:extLst>
          </p:cNvPr>
          <p:cNvSpPr>
            <a:spLocks noGrp="1"/>
          </p:cNvSpPr>
          <p:nvPr>
            <p:ph type="sldNum" sz="quarter" idx="12"/>
          </p:nvPr>
        </p:nvSpPr>
        <p:spPr/>
        <p:txBody>
          <a:bodyPr/>
          <a:lstStyle>
            <a:lvl1pPr eaLnBrk="0" hangingPunct="0">
              <a:defRPr i="1" baseline="40000"/>
            </a:lvl1pPr>
          </a:lstStyle>
          <a:p>
            <a:pPr>
              <a:defRPr/>
            </a:pPr>
            <a:fld id="{087E64DD-737C-42B6-94DD-1E4DCAF93613}" type="slidenum">
              <a:rPr lang="en-MY" altLang="en-US"/>
              <a:pPr>
                <a:defRPr/>
              </a:pPr>
              <a:t>‹#›</a:t>
            </a:fld>
            <a:endParaRPr lang="en-MY" altLang="en-US"/>
          </a:p>
        </p:txBody>
      </p:sp>
    </p:spTree>
    <p:extLst>
      <p:ext uri="{BB962C8B-B14F-4D97-AF65-F5344CB8AC3E}">
        <p14:creationId xmlns:p14="http://schemas.microsoft.com/office/powerpoint/2010/main" val="6151665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a:extLst>
              <a:ext uri="{FF2B5EF4-FFF2-40B4-BE49-F238E27FC236}">
                <a16:creationId xmlns:a16="http://schemas.microsoft.com/office/drawing/2014/main" id="{429E9C40-EEC1-9FC7-C14C-F69A7ADCB278}"/>
              </a:ext>
            </a:extLst>
          </p:cNvPr>
          <p:cNvSpPr>
            <a:spLocks noGrp="1"/>
          </p:cNvSpPr>
          <p:nvPr>
            <p:ph type="dt" sz="half" idx="10"/>
          </p:nvPr>
        </p:nvSpPr>
        <p:spPr/>
        <p:txBody>
          <a:bodyPr/>
          <a:lstStyle>
            <a:lvl1pPr eaLnBrk="0" hangingPunct="0">
              <a:defRPr i="1" baseline="40000"/>
            </a:lvl1pPr>
          </a:lstStyle>
          <a:p>
            <a:pPr>
              <a:defRPr/>
            </a:pPr>
            <a:fld id="{DC867A5E-9042-4E52-B4B6-566B865D3F4C}" type="datetimeFigureOut">
              <a:rPr lang="en-MY"/>
              <a:pPr>
                <a:defRPr/>
              </a:pPr>
              <a:t>27/4/2025</a:t>
            </a:fld>
            <a:endParaRPr lang="en-MY"/>
          </a:p>
        </p:txBody>
      </p:sp>
      <p:sp>
        <p:nvSpPr>
          <p:cNvPr id="6" name="Footer Placeholder 4">
            <a:extLst>
              <a:ext uri="{FF2B5EF4-FFF2-40B4-BE49-F238E27FC236}">
                <a16:creationId xmlns:a16="http://schemas.microsoft.com/office/drawing/2014/main" id="{56EC6E2E-37BC-243D-6BE4-17D1C2F7C5B3}"/>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7" name="Slide Number Placeholder 5">
            <a:extLst>
              <a:ext uri="{FF2B5EF4-FFF2-40B4-BE49-F238E27FC236}">
                <a16:creationId xmlns:a16="http://schemas.microsoft.com/office/drawing/2014/main" id="{0CD7C5B5-BC51-82C7-321B-06366118F6D5}"/>
              </a:ext>
            </a:extLst>
          </p:cNvPr>
          <p:cNvSpPr>
            <a:spLocks noGrp="1"/>
          </p:cNvSpPr>
          <p:nvPr>
            <p:ph type="sldNum" sz="quarter" idx="12"/>
          </p:nvPr>
        </p:nvSpPr>
        <p:spPr/>
        <p:txBody>
          <a:bodyPr/>
          <a:lstStyle>
            <a:lvl1pPr eaLnBrk="0" hangingPunct="0">
              <a:defRPr i="1" baseline="40000"/>
            </a:lvl1pPr>
          </a:lstStyle>
          <a:p>
            <a:pPr>
              <a:defRPr/>
            </a:pPr>
            <a:fld id="{1E129328-C445-4198-B587-631853A3C78F}" type="slidenum">
              <a:rPr lang="en-MY" altLang="en-US"/>
              <a:pPr>
                <a:defRPr/>
              </a:pPr>
              <a:t>‹#›</a:t>
            </a:fld>
            <a:endParaRPr lang="en-MY" altLang="en-US"/>
          </a:p>
        </p:txBody>
      </p:sp>
    </p:spTree>
    <p:extLst>
      <p:ext uri="{BB962C8B-B14F-4D97-AF65-F5344CB8AC3E}">
        <p14:creationId xmlns:p14="http://schemas.microsoft.com/office/powerpoint/2010/main" val="34897415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a:extLst>
              <a:ext uri="{FF2B5EF4-FFF2-40B4-BE49-F238E27FC236}">
                <a16:creationId xmlns:a16="http://schemas.microsoft.com/office/drawing/2014/main" id="{D6DBC720-393B-B36D-7107-8DD52A3B305B}"/>
              </a:ext>
            </a:extLst>
          </p:cNvPr>
          <p:cNvSpPr>
            <a:spLocks noGrp="1"/>
          </p:cNvSpPr>
          <p:nvPr>
            <p:ph type="dt" sz="half" idx="10"/>
          </p:nvPr>
        </p:nvSpPr>
        <p:spPr/>
        <p:txBody>
          <a:bodyPr/>
          <a:lstStyle>
            <a:lvl1pPr eaLnBrk="0" hangingPunct="0">
              <a:defRPr i="1" baseline="40000"/>
            </a:lvl1pPr>
          </a:lstStyle>
          <a:p>
            <a:pPr>
              <a:defRPr/>
            </a:pPr>
            <a:fld id="{93B224A0-9B75-462A-80F3-2588ADE2FD8E}" type="datetimeFigureOut">
              <a:rPr lang="en-MY"/>
              <a:pPr>
                <a:defRPr/>
              </a:pPr>
              <a:t>27/4/2025</a:t>
            </a:fld>
            <a:endParaRPr lang="en-MY"/>
          </a:p>
        </p:txBody>
      </p:sp>
      <p:sp>
        <p:nvSpPr>
          <p:cNvPr id="8" name="Footer Placeholder 4">
            <a:extLst>
              <a:ext uri="{FF2B5EF4-FFF2-40B4-BE49-F238E27FC236}">
                <a16:creationId xmlns:a16="http://schemas.microsoft.com/office/drawing/2014/main" id="{6B1C66E3-5455-74A9-7497-DF6EDF437D02}"/>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9" name="Slide Number Placeholder 5">
            <a:extLst>
              <a:ext uri="{FF2B5EF4-FFF2-40B4-BE49-F238E27FC236}">
                <a16:creationId xmlns:a16="http://schemas.microsoft.com/office/drawing/2014/main" id="{6FA1418D-D02F-EC4D-8EA3-8476B6FA9E37}"/>
              </a:ext>
            </a:extLst>
          </p:cNvPr>
          <p:cNvSpPr>
            <a:spLocks noGrp="1"/>
          </p:cNvSpPr>
          <p:nvPr>
            <p:ph type="sldNum" sz="quarter" idx="12"/>
          </p:nvPr>
        </p:nvSpPr>
        <p:spPr/>
        <p:txBody>
          <a:bodyPr/>
          <a:lstStyle>
            <a:lvl1pPr eaLnBrk="0" hangingPunct="0">
              <a:defRPr i="1" baseline="40000"/>
            </a:lvl1pPr>
          </a:lstStyle>
          <a:p>
            <a:pPr>
              <a:defRPr/>
            </a:pPr>
            <a:fld id="{319E3F25-D574-4DCF-941B-1F246BD3A50F}" type="slidenum">
              <a:rPr lang="en-MY" altLang="en-US"/>
              <a:pPr>
                <a:defRPr/>
              </a:pPr>
              <a:t>‹#›</a:t>
            </a:fld>
            <a:endParaRPr lang="en-MY" altLang="en-US"/>
          </a:p>
        </p:txBody>
      </p:sp>
    </p:spTree>
    <p:extLst>
      <p:ext uri="{BB962C8B-B14F-4D97-AF65-F5344CB8AC3E}">
        <p14:creationId xmlns:p14="http://schemas.microsoft.com/office/powerpoint/2010/main" val="39310251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a:extLst>
              <a:ext uri="{FF2B5EF4-FFF2-40B4-BE49-F238E27FC236}">
                <a16:creationId xmlns:a16="http://schemas.microsoft.com/office/drawing/2014/main" id="{97FBACFE-4D79-B9BC-68E5-BB1EAC2FA434}"/>
              </a:ext>
            </a:extLst>
          </p:cNvPr>
          <p:cNvSpPr>
            <a:spLocks noGrp="1"/>
          </p:cNvSpPr>
          <p:nvPr>
            <p:ph type="dt" sz="half" idx="10"/>
          </p:nvPr>
        </p:nvSpPr>
        <p:spPr/>
        <p:txBody>
          <a:bodyPr/>
          <a:lstStyle>
            <a:lvl1pPr eaLnBrk="0" hangingPunct="0">
              <a:defRPr i="1" baseline="40000"/>
            </a:lvl1pPr>
          </a:lstStyle>
          <a:p>
            <a:pPr>
              <a:defRPr/>
            </a:pPr>
            <a:fld id="{EB69388B-3B73-421D-8347-B3B0F92DE20E}" type="datetimeFigureOut">
              <a:rPr lang="en-MY"/>
              <a:pPr>
                <a:defRPr/>
              </a:pPr>
              <a:t>27/4/2025</a:t>
            </a:fld>
            <a:endParaRPr lang="en-MY"/>
          </a:p>
        </p:txBody>
      </p:sp>
      <p:sp>
        <p:nvSpPr>
          <p:cNvPr id="4" name="Footer Placeholder 4">
            <a:extLst>
              <a:ext uri="{FF2B5EF4-FFF2-40B4-BE49-F238E27FC236}">
                <a16:creationId xmlns:a16="http://schemas.microsoft.com/office/drawing/2014/main" id="{F689D174-514D-9C10-3BD2-C72222066A8F}"/>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5" name="Slide Number Placeholder 5">
            <a:extLst>
              <a:ext uri="{FF2B5EF4-FFF2-40B4-BE49-F238E27FC236}">
                <a16:creationId xmlns:a16="http://schemas.microsoft.com/office/drawing/2014/main" id="{72F0A82B-7397-74BD-7A21-137DE7386D8A}"/>
              </a:ext>
            </a:extLst>
          </p:cNvPr>
          <p:cNvSpPr>
            <a:spLocks noGrp="1"/>
          </p:cNvSpPr>
          <p:nvPr>
            <p:ph type="sldNum" sz="quarter" idx="12"/>
          </p:nvPr>
        </p:nvSpPr>
        <p:spPr/>
        <p:txBody>
          <a:bodyPr/>
          <a:lstStyle>
            <a:lvl1pPr eaLnBrk="0" hangingPunct="0">
              <a:defRPr i="1" baseline="40000"/>
            </a:lvl1pPr>
          </a:lstStyle>
          <a:p>
            <a:pPr>
              <a:defRPr/>
            </a:pPr>
            <a:fld id="{4CF207EE-74FA-48B0-975E-028B33DAA751}" type="slidenum">
              <a:rPr lang="en-MY" altLang="en-US"/>
              <a:pPr>
                <a:defRPr/>
              </a:pPr>
              <a:t>‹#›</a:t>
            </a:fld>
            <a:endParaRPr lang="en-MY" altLang="en-US"/>
          </a:p>
        </p:txBody>
      </p:sp>
    </p:spTree>
    <p:extLst>
      <p:ext uri="{BB962C8B-B14F-4D97-AF65-F5344CB8AC3E}">
        <p14:creationId xmlns:p14="http://schemas.microsoft.com/office/powerpoint/2010/main" val="320513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a:extLst>
              <a:ext uri="{FF2B5EF4-FFF2-40B4-BE49-F238E27FC236}">
                <a16:creationId xmlns:a16="http://schemas.microsoft.com/office/drawing/2014/main" id="{BC08AA23-8BC6-6113-58C3-961FDB9E0B16}"/>
              </a:ext>
            </a:extLst>
          </p:cNvPr>
          <p:cNvSpPr>
            <a:spLocks noGrp="1" noChangeArrowheads="1"/>
          </p:cNvSpPr>
          <p:nvPr>
            <p:ph type="dt" sz="half" idx="10"/>
          </p:nvPr>
        </p:nvSpPr>
        <p:spPr>
          <a:ln/>
        </p:spPr>
        <p:txBody>
          <a:bodyPr/>
          <a:lstStyle>
            <a:lvl1pPr>
              <a:defRPr/>
            </a:lvl1pPr>
          </a:lstStyle>
          <a:p>
            <a:pPr>
              <a:defRPr/>
            </a:pPr>
            <a:fld id="{14A9CA65-3267-4483-9D74-DF6FF9FD94FA}" type="datetime1">
              <a:rPr lang="en-US"/>
              <a:pPr>
                <a:defRPr/>
              </a:pPr>
              <a:t>4/27/2025</a:t>
            </a:fld>
            <a:endParaRPr lang="en-US"/>
          </a:p>
        </p:txBody>
      </p:sp>
      <p:sp>
        <p:nvSpPr>
          <p:cNvPr id="5" name="Rectangle 10">
            <a:extLst>
              <a:ext uri="{FF2B5EF4-FFF2-40B4-BE49-F238E27FC236}">
                <a16:creationId xmlns:a16="http://schemas.microsoft.com/office/drawing/2014/main" id="{00B74703-BCBA-861A-0A12-F3F4C00BC6B2}"/>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6" name="Rectangle 11">
            <a:extLst>
              <a:ext uri="{FF2B5EF4-FFF2-40B4-BE49-F238E27FC236}">
                <a16:creationId xmlns:a16="http://schemas.microsoft.com/office/drawing/2014/main" id="{98D5B3B7-BBDA-EDC9-F7FA-D3E31C803090}"/>
              </a:ext>
            </a:extLst>
          </p:cNvPr>
          <p:cNvSpPr>
            <a:spLocks noGrp="1" noChangeArrowheads="1"/>
          </p:cNvSpPr>
          <p:nvPr>
            <p:ph type="sldNum" sz="quarter" idx="12"/>
          </p:nvPr>
        </p:nvSpPr>
        <p:spPr>
          <a:ln/>
        </p:spPr>
        <p:txBody>
          <a:bodyPr/>
          <a:lstStyle>
            <a:lvl1pPr>
              <a:defRPr/>
            </a:lvl1pPr>
          </a:lstStyle>
          <a:p>
            <a:pPr>
              <a:defRPr/>
            </a:pPr>
            <a:fld id="{13AB2184-4E37-49EC-82A4-2FB0180BC0B3}" type="slidenum">
              <a:rPr lang="en-US" altLang="en-US"/>
              <a:pPr>
                <a:defRPr/>
              </a:pPr>
              <a:t>‹#›</a:t>
            </a:fld>
            <a:endParaRPr lang="en-US" altLang="en-US"/>
          </a:p>
        </p:txBody>
      </p:sp>
    </p:spTree>
    <p:extLst>
      <p:ext uri="{BB962C8B-B14F-4D97-AF65-F5344CB8AC3E}">
        <p14:creationId xmlns:p14="http://schemas.microsoft.com/office/powerpoint/2010/main" val="5765486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49172D0-5147-0DC4-3319-970968FAA0B1}"/>
              </a:ext>
            </a:extLst>
          </p:cNvPr>
          <p:cNvSpPr>
            <a:spLocks noGrp="1"/>
          </p:cNvSpPr>
          <p:nvPr>
            <p:ph type="dt" sz="half" idx="10"/>
          </p:nvPr>
        </p:nvSpPr>
        <p:spPr/>
        <p:txBody>
          <a:bodyPr/>
          <a:lstStyle>
            <a:lvl1pPr eaLnBrk="0" hangingPunct="0">
              <a:defRPr i="1" baseline="40000"/>
            </a:lvl1pPr>
          </a:lstStyle>
          <a:p>
            <a:pPr>
              <a:defRPr/>
            </a:pPr>
            <a:fld id="{2041C03F-B134-4563-8E82-0642F641C32B}" type="datetimeFigureOut">
              <a:rPr lang="en-MY"/>
              <a:pPr>
                <a:defRPr/>
              </a:pPr>
              <a:t>27/4/2025</a:t>
            </a:fld>
            <a:endParaRPr lang="en-MY"/>
          </a:p>
        </p:txBody>
      </p:sp>
      <p:sp>
        <p:nvSpPr>
          <p:cNvPr id="3" name="Footer Placeholder 4">
            <a:extLst>
              <a:ext uri="{FF2B5EF4-FFF2-40B4-BE49-F238E27FC236}">
                <a16:creationId xmlns:a16="http://schemas.microsoft.com/office/drawing/2014/main" id="{A8C71DE2-8090-12CE-2B8B-770708C705E5}"/>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4" name="Slide Number Placeholder 5">
            <a:extLst>
              <a:ext uri="{FF2B5EF4-FFF2-40B4-BE49-F238E27FC236}">
                <a16:creationId xmlns:a16="http://schemas.microsoft.com/office/drawing/2014/main" id="{697E5A9C-32BE-6086-45E2-7A33A306CD27}"/>
              </a:ext>
            </a:extLst>
          </p:cNvPr>
          <p:cNvSpPr>
            <a:spLocks noGrp="1"/>
          </p:cNvSpPr>
          <p:nvPr>
            <p:ph type="sldNum" sz="quarter" idx="12"/>
          </p:nvPr>
        </p:nvSpPr>
        <p:spPr/>
        <p:txBody>
          <a:bodyPr/>
          <a:lstStyle>
            <a:lvl1pPr eaLnBrk="0" hangingPunct="0">
              <a:defRPr i="1" baseline="40000"/>
            </a:lvl1pPr>
          </a:lstStyle>
          <a:p>
            <a:pPr>
              <a:defRPr/>
            </a:pPr>
            <a:fld id="{0EF7384F-561D-4C2B-964D-BF4FC4A4E4DA}" type="slidenum">
              <a:rPr lang="en-MY" altLang="en-US"/>
              <a:pPr>
                <a:defRPr/>
              </a:pPr>
              <a:t>‹#›</a:t>
            </a:fld>
            <a:endParaRPr lang="en-MY" altLang="en-US"/>
          </a:p>
        </p:txBody>
      </p:sp>
    </p:spTree>
    <p:extLst>
      <p:ext uri="{BB962C8B-B14F-4D97-AF65-F5344CB8AC3E}">
        <p14:creationId xmlns:p14="http://schemas.microsoft.com/office/powerpoint/2010/main" val="4142453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62A7C4A-6AB3-46DE-8F45-C69DFC388E06}"/>
              </a:ext>
            </a:extLst>
          </p:cNvPr>
          <p:cNvSpPr>
            <a:spLocks noGrp="1"/>
          </p:cNvSpPr>
          <p:nvPr>
            <p:ph type="dt" sz="half" idx="10"/>
          </p:nvPr>
        </p:nvSpPr>
        <p:spPr/>
        <p:txBody>
          <a:bodyPr/>
          <a:lstStyle>
            <a:lvl1pPr eaLnBrk="0" hangingPunct="0">
              <a:defRPr i="1" baseline="40000"/>
            </a:lvl1pPr>
          </a:lstStyle>
          <a:p>
            <a:pPr>
              <a:defRPr/>
            </a:pPr>
            <a:fld id="{31798F57-C40D-429D-8280-A65F2A8DF2DB}" type="datetimeFigureOut">
              <a:rPr lang="en-MY"/>
              <a:pPr>
                <a:defRPr/>
              </a:pPr>
              <a:t>27/4/2025</a:t>
            </a:fld>
            <a:endParaRPr lang="en-MY"/>
          </a:p>
        </p:txBody>
      </p:sp>
      <p:sp>
        <p:nvSpPr>
          <p:cNvPr id="6" name="Footer Placeholder 4">
            <a:extLst>
              <a:ext uri="{FF2B5EF4-FFF2-40B4-BE49-F238E27FC236}">
                <a16:creationId xmlns:a16="http://schemas.microsoft.com/office/drawing/2014/main" id="{86ABBD9D-6504-4EC9-88F0-F55B58DF8C91}"/>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7" name="Slide Number Placeholder 5">
            <a:extLst>
              <a:ext uri="{FF2B5EF4-FFF2-40B4-BE49-F238E27FC236}">
                <a16:creationId xmlns:a16="http://schemas.microsoft.com/office/drawing/2014/main" id="{9899C0EE-42EE-C7A9-418F-1A165DB073F0}"/>
              </a:ext>
            </a:extLst>
          </p:cNvPr>
          <p:cNvSpPr>
            <a:spLocks noGrp="1"/>
          </p:cNvSpPr>
          <p:nvPr>
            <p:ph type="sldNum" sz="quarter" idx="12"/>
          </p:nvPr>
        </p:nvSpPr>
        <p:spPr/>
        <p:txBody>
          <a:bodyPr/>
          <a:lstStyle>
            <a:lvl1pPr eaLnBrk="0" hangingPunct="0">
              <a:defRPr i="1" baseline="40000"/>
            </a:lvl1pPr>
          </a:lstStyle>
          <a:p>
            <a:pPr>
              <a:defRPr/>
            </a:pPr>
            <a:fld id="{DAF473D9-E3F8-4332-A050-24CF66E33DCB}" type="slidenum">
              <a:rPr lang="en-MY" altLang="en-US"/>
              <a:pPr>
                <a:defRPr/>
              </a:pPr>
              <a:t>‹#›</a:t>
            </a:fld>
            <a:endParaRPr lang="en-MY" altLang="en-US"/>
          </a:p>
        </p:txBody>
      </p:sp>
    </p:spTree>
    <p:extLst>
      <p:ext uri="{BB962C8B-B14F-4D97-AF65-F5344CB8AC3E}">
        <p14:creationId xmlns:p14="http://schemas.microsoft.com/office/powerpoint/2010/main" val="33970676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24E92C0A-0A52-7BF0-97C7-FCCF6C4210B9}"/>
              </a:ext>
            </a:extLst>
          </p:cNvPr>
          <p:cNvSpPr>
            <a:spLocks noGrp="1"/>
          </p:cNvSpPr>
          <p:nvPr>
            <p:ph type="dt" sz="half" idx="10"/>
          </p:nvPr>
        </p:nvSpPr>
        <p:spPr/>
        <p:txBody>
          <a:bodyPr/>
          <a:lstStyle>
            <a:lvl1pPr eaLnBrk="0" hangingPunct="0">
              <a:defRPr i="1" baseline="40000"/>
            </a:lvl1pPr>
          </a:lstStyle>
          <a:p>
            <a:pPr>
              <a:defRPr/>
            </a:pPr>
            <a:fld id="{46A2B9E4-F568-4A83-97C3-986ED1E25238}" type="datetimeFigureOut">
              <a:rPr lang="en-MY"/>
              <a:pPr>
                <a:defRPr/>
              </a:pPr>
              <a:t>27/4/2025</a:t>
            </a:fld>
            <a:endParaRPr lang="en-MY"/>
          </a:p>
        </p:txBody>
      </p:sp>
      <p:sp>
        <p:nvSpPr>
          <p:cNvPr id="6" name="Footer Placeholder 4">
            <a:extLst>
              <a:ext uri="{FF2B5EF4-FFF2-40B4-BE49-F238E27FC236}">
                <a16:creationId xmlns:a16="http://schemas.microsoft.com/office/drawing/2014/main" id="{7069D85E-107A-4B1C-5607-9537F08B1083}"/>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7" name="Slide Number Placeholder 5">
            <a:extLst>
              <a:ext uri="{FF2B5EF4-FFF2-40B4-BE49-F238E27FC236}">
                <a16:creationId xmlns:a16="http://schemas.microsoft.com/office/drawing/2014/main" id="{F5A32E98-747B-8CAB-F5AE-599B2DEEEA5E}"/>
              </a:ext>
            </a:extLst>
          </p:cNvPr>
          <p:cNvSpPr>
            <a:spLocks noGrp="1"/>
          </p:cNvSpPr>
          <p:nvPr>
            <p:ph type="sldNum" sz="quarter" idx="12"/>
          </p:nvPr>
        </p:nvSpPr>
        <p:spPr/>
        <p:txBody>
          <a:bodyPr/>
          <a:lstStyle>
            <a:lvl1pPr eaLnBrk="0" hangingPunct="0">
              <a:defRPr i="1" baseline="40000"/>
            </a:lvl1pPr>
          </a:lstStyle>
          <a:p>
            <a:pPr>
              <a:defRPr/>
            </a:pPr>
            <a:fld id="{4ABA073B-181E-4A8B-AD9B-505188468C62}" type="slidenum">
              <a:rPr lang="en-MY" altLang="en-US"/>
              <a:pPr>
                <a:defRPr/>
              </a:pPr>
              <a:t>‹#›</a:t>
            </a:fld>
            <a:endParaRPr lang="en-MY" altLang="en-US"/>
          </a:p>
        </p:txBody>
      </p:sp>
    </p:spTree>
    <p:extLst>
      <p:ext uri="{BB962C8B-B14F-4D97-AF65-F5344CB8AC3E}">
        <p14:creationId xmlns:p14="http://schemas.microsoft.com/office/powerpoint/2010/main" val="1600329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313E40CC-52EF-38D0-38DE-A15494B4AD75}"/>
              </a:ext>
            </a:extLst>
          </p:cNvPr>
          <p:cNvSpPr>
            <a:spLocks noGrp="1"/>
          </p:cNvSpPr>
          <p:nvPr>
            <p:ph type="dt" sz="half" idx="10"/>
          </p:nvPr>
        </p:nvSpPr>
        <p:spPr/>
        <p:txBody>
          <a:bodyPr/>
          <a:lstStyle>
            <a:lvl1pPr eaLnBrk="0" hangingPunct="0">
              <a:defRPr i="1" baseline="40000"/>
            </a:lvl1pPr>
          </a:lstStyle>
          <a:p>
            <a:pPr>
              <a:defRPr/>
            </a:pPr>
            <a:fld id="{915BCE51-1D6F-4BB1-9B97-0B2092AD8A44}" type="datetimeFigureOut">
              <a:rPr lang="en-MY"/>
              <a:pPr>
                <a:defRPr/>
              </a:pPr>
              <a:t>27/4/2025</a:t>
            </a:fld>
            <a:endParaRPr lang="en-MY"/>
          </a:p>
        </p:txBody>
      </p:sp>
      <p:sp>
        <p:nvSpPr>
          <p:cNvPr id="5" name="Footer Placeholder 4">
            <a:extLst>
              <a:ext uri="{FF2B5EF4-FFF2-40B4-BE49-F238E27FC236}">
                <a16:creationId xmlns:a16="http://schemas.microsoft.com/office/drawing/2014/main" id="{6180AE3E-74BA-3C0A-E983-28614EA29A41}"/>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5DD53EFB-69CD-C342-3C66-2BA704AEF8D5}"/>
              </a:ext>
            </a:extLst>
          </p:cNvPr>
          <p:cNvSpPr>
            <a:spLocks noGrp="1"/>
          </p:cNvSpPr>
          <p:nvPr>
            <p:ph type="sldNum" sz="quarter" idx="12"/>
          </p:nvPr>
        </p:nvSpPr>
        <p:spPr/>
        <p:txBody>
          <a:bodyPr/>
          <a:lstStyle>
            <a:lvl1pPr eaLnBrk="0" hangingPunct="0">
              <a:defRPr i="1" baseline="40000"/>
            </a:lvl1pPr>
          </a:lstStyle>
          <a:p>
            <a:pPr>
              <a:defRPr/>
            </a:pPr>
            <a:fld id="{186AAA96-67DC-4968-A24C-829CB5DF654E}" type="slidenum">
              <a:rPr lang="en-MY" altLang="en-US"/>
              <a:pPr>
                <a:defRPr/>
              </a:pPr>
              <a:t>‹#›</a:t>
            </a:fld>
            <a:endParaRPr lang="en-MY" altLang="en-US"/>
          </a:p>
        </p:txBody>
      </p:sp>
    </p:spTree>
    <p:extLst>
      <p:ext uri="{BB962C8B-B14F-4D97-AF65-F5344CB8AC3E}">
        <p14:creationId xmlns:p14="http://schemas.microsoft.com/office/powerpoint/2010/main" val="10120195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797B92F0-5F27-4557-2F46-5AD817212DC8}"/>
              </a:ext>
            </a:extLst>
          </p:cNvPr>
          <p:cNvSpPr>
            <a:spLocks noGrp="1"/>
          </p:cNvSpPr>
          <p:nvPr>
            <p:ph type="dt" sz="half" idx="10"/>
          </p:nvPr>
        </p:nvSpPr>
        <p:spPr/>
        <p:txBody>
          <a:bodyPr/>
          <a:lstStyle>
            <a:lvl1pPr eaLnBrk="0" hangingPunct="0">
              <a:defRPr i="1" baseline="40000"/>
            </a:lvl1pPr>
          </a:lstStyle>
          <a:p>
            <a:pPr>
              <a:defRPr/>
            </a:pPr>
            <a:fld id="{76578531-5EA0-412F-B6B4-1BBFC752AFB3}" type="datetimeFigureOut">
              <a:rPr lang="en-MY"/>
              <a:pPr>
                <a:defRPr/>
              </a:pPr>
              <a:t>27/4/2025</a:t>
            </a:fld>
            <a:endParaRPr lang="en-MY"/>
          </a:p>
        </p:txBody>
      </p:sp>
      <p:sp>
        <p:nvSpPr>
          <p:cNvPr id="5" name="Footer Placeholder 4">
            <a:extLst>
              <a:ext uri="{FF2B5EF4-FFF2-40B4-BE49-F238E27FC236}">
                <a16:creationId xmlns:a16="http://schemas.microsoft.com/office/drawing/2014/main" id="{A4C24EE1-065E-D102-18EA-72D89D6ACACF}"/>
              </a:ext>
            </a:extLst>
          </p:cNvPr>
          <p:cNvSpPr>
            <a:spLocks noGrp="1"/>
          </p:cNvSpPr>
          <p:nvPr>
            <p:ph type="ftr" sz="quarter" idx="11"/>
          </p:nvPr>
        </p:nvSpPr>
        <p:spPr/>
        <p:txBody>
          <a:bodyPr/>
          <a:lstStyle>
            <a:lvl1pPr eaLnBrk="0" hangingPunct="0">
              <a:defRPr i="1" baseline="40000"/>
            </a:lvl1pPr>
          </a:lstStyle>
          <a:p>
            <a:pPr>
              <a:defRPr/>
            </a:pPr>
            <a:endParaRPr lang="en-MY"/>
          </a:p>
        </p:txBody>
      </p:sp>
      <p:sp>
        <p:nvSpPr>
          <p:cNvPr id="6" name="Slide Number Placeholder 5">
            <a:extLst>
              <a:ext uri="{FF2B5EF4-FFF2-40B4-BE49-F238E27FC236}">
                <a16:creationId xmlns:a16="http://schemas.microsoft.com/office/drawing/2014/main" id="{FB6DEB4C-4FAC-BAD2-566A-C12CAFF5901B}"/>
              </a:ext>
            </a:extLst>
          </p:cNvPr>
          <p:cNvSpPr>
            <a:spLocks noGrp="1"/>
          </p:cNvSpPr>
          <p:nvPr>
            <p:ph type="sldNum" sz="quarter" idx="12"/>
          </p:nvPr>
        </p:nvSpPr>
        <p:spPr/>
        <p:txBody>
          <a:bodyPr/>
          <a:lstStyle>
            <a:lvl1pPr eaLnBrk="0" hangingPunct="0">
              <a:defRPr i="1" baseline="40000"/>
            </a:lvl1pPr>
          </a:lstStyle>
          <a:p>
            <a:pPr>
              <a:defRPr/>
            </a:pPr>
            <a:fld id="{13484E12-72C8-47B6-9C3D-6FCB6CDBDF9B}" type="slidenum">
              <a:rPr lang="en-MY" altLang="en-US"/>
              <a:pPr>
                <a:defRPr/>
              </a:pPr>
              <a:t>‹#›</a:t>
            </a:fld>
            <a:endParaRPr lang="en-MY" altLang="en-US"/>
          </a:p>
        </p:txBody>
      </p:sp>
    </p:spTree>
    <p:extLst>
      <p:ext uri="{BB962C8B-B14F-4D97-AF65-F5344CB8AC3E}">
        <p14:creationId xmlns:p14="http://schemas.microsoft.com/office/powerpoint/2010/main" val="691921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49FBB0F9-D3D6-6085-94E5-5D161184A015}"/>
              </a:ext>
            </a:extLst>
          </p:cNvPr>
          <p:cNvSpPr>
            <a:spLocks noGrp="1" noChangeArrowheads="1"/>
          </p:cNvSpPr>
          <p:nvPr>
            <p:ph type="dt" sz="half" idx="10"/>
          </p:nvPr>
        </p:nvSpPr>
        <p:spPr/>
        <p:txBody>
          <a:bodyPr/>
          <a:lstStyle>
            <a:lvl1pPr eaLnBrk="0" hangingPunct="0">
              <a:defRPr i="1" baseline="40000"/>
            </a:lvl1pPr>
          </a:lstStyle>
          <a:p>
            <a:pPr>
              <a:defRPr/>
            </a:pPr>
            <a:endParaRPr lang="en-US"/>
          </a:p>
        </p:txBody>
      </p:sp>
      <p:sp>
        <p:nvSpPr>
          <p:cNvPr id="7" name="Rectangle 5">
            <a:extLst>
              <a:ext uri="{FF2B5EF4-FFF2-40B4-BE49-F238E27FC236}">
                <a16:creationId xmlns:a16="http://schemas.microsoft.com/office/drawing/2014/main" id="{232C81E1-0242-8E1D-64A8-1D90A60B6D80}"/>
              </a:ext>
            </a:extLst>
          </p:cNvPr>
          <p:cNvSpPr>
            <a:spLocks noGrp="1" noChangeArrowheads="1"/>
          </p:cNvSpPr>
          <p:nvPr>
            <p:ph type="ftr" sz="quarter" idx="11"/>
          </p:nvPr>
        </p:nvSpPr>
        <p:spPr/>
        <p:txBody>
          <a:bodyPr/>
          <a:lstStyle>
            <a:lvl1pPr eaLnBrk="0" hangingPunct="0">
              <a:defRPr i="1" baseline="40000"/>
            </a:lvl1pPr>
          </a:lstStyle>
          <a:p>
            <a:pPr>
              <a:defRPr/>
            </a:pPr>
            <a:endParaRPr lang="en-US"/>
          </a:p>
        </p:txBody>
      </p:sp>
      <p:sp>
        <p:nvSpPr>
          <p:cNvPr id="8" name="Slide Number Placeholder 6">
            <a:extLst>
              <a:ext uri="{FF2B5EF4-FFF2-40B4-BE49-F238E27FC236}">
                <a16:creationId xmlns:a16="http://schemas.microsoft.com/office/drawing/2014/main" id="{B6399E42-B74A-6A14-33F3-1C1611563AF0}"/>
              </a:ext>
            </a:extLst>
          </p:cNvPr>
          <p:cNvSpPr>
            <a:spLocks noGrp="1" noChangeArrowheads="1"/>
          </p:cNvSpPr>
          <p:nvPr>
            <p:ph type="sldNum" sz="quarter" idx="12"/>
          </p:nvPr>
        </p:nvSpPr>
        <p:spPr/>
        <p:txBody>
          <a:bodyPr/>
          <a:lstStyle>
            <a:lvl1pPr eaLnBrk="0" hangingPunct="0">
              <a:defRPr i="1" baseline="40000"/>
            </a:lvl1pPr>
          </a:lstStyle>
          <a:p>
            <a:pPr>
              <a:defRPr/>
            </a:pPr>
            <a:fld id="{6B4CBD7D-8201-459B-B181-FBC33CB26F93}" type="slidenum">
              <a:rPr lang="en-US" altLang="en-US"/>
              <a:pPr>
                <a:defRPr/>
              </a:pPr>
              <a:t>‹#›</a:t>
            </a:fld>
            <a:endParaRPr lang="en-US" altLang="en-US"/>
          </a:p>
        </p:txBody>
      </p:sp>
    </p:spTree>
    <p:extLst>
      <p:ext uri="{BB962C8B-B14F-4D97-AF65-F5344CB8AC3E}">
        <p14:creationId xmlns:p14="http://schemas.microsoft.com/office/powerpoint/2010/main" val="1684963514"/>
      </p:ext>
    </p:extLst>
  </p:cSld>
  <p:clrMapOvr>
    <a:masterClrMapping/>
  </p:clrMapOvr>
  <p:transition advClick="0"/>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7405567-F519-7CF5-A829-99BA367DAF77}"/>
              </a:ext>
            </a:extLst>
          </p:cNvPr>
          <p:cNvSpPr>
            <a:spLocks noGrp="1" noChangeArrowheads="1"/>
          </p:cNvSpPr>
          <p:nvPr>
            <p:ph type="dt" sz="half" idx="10"/>
          </p:nvPr>
        </p:nvSpPr>
        <p:spPr/>
        <p:txBody>
          <a:bodyPr/>
          <a:lstStyle>
            <a:lvl1pPr eaLnBrk="0" hangingPunct="0">
              <a:defRPr i="1" baseline="40000"/>
            </a:lvl1pPr>
          </a:lstStyle>
          <a:p>
            <a:pPr>
              <a:defRPr/>
            </a:pPr>
            <a:endParaRPr lang="en-US"/>
          </a:p>
        </p:txBody>
      </p:sp>
      <p:sp>
        <p:nvSpPr>
          <p:cNvPr id="6" name="Footer Placeholder 5">
            <a:extLst>
              <a:ext uri="{FF2B5EF4-FFF2-40B4-BE49-F238E27FC236}">
                <a16:creationId xmlns:a16="http://schemas.microsoft.com/office/drawing/2014/main" id="{7CCB1D6A-F262-84B2-1936-BB592BB18CEB}"/>
              </a:ext>
            </a:extLst>
          </p:cNvPr>
          <p:cNvSpPr>
            <a:spLocks noGrp="1" noChangeArrowheads="1"/>
          </p:cNvSpPr>
          <p:nvPr>
            <p:ph type="ftr" sz="quarter" idx="11"/>
          </p:nvPr>
        </p:nvSpPr>
        <p:spPr/>
        <p:txBody>
          <a:bodyPr/>
          <a:lstStyle>
            <a:lvl1pPr eaLnBrk="0" hangingPunct="0">
              <a:defRPr i="1" baseline="40000"/>
            </a:lvl1pPr>
          </a:lstStyle>
          <a:p>
            <a:pPr>
              <a:defRPr/>
            </a:pPr>
            <a:endParaRPr lang="en-US"/>
          </a:p>
        </p:txBody>
      </p:sp>
      <p:sp>
        <p:nvSpPr>
          <p:cNvPr id="7" name="Slide Number Placeholder 6">
            <a:extLst>
              <a:ext uri="{FF2B5EF4-FFF2-40B4-BE49-F238E27FC236}">
                <a16:creationId xmlns:a16="http://schemas.microsoft.com/office/drawing/2014/main" id="{0636CF46-DFC0-B260-D559-859039EA1A13}"/>
              </a:ext>
            </a:extLst>
          </p:cNvPr>
          <p:cNvSpPr>
            <a:spLocks noGrp="1" noChangeArrowheads="1"/>
          </p:cNvSpPr>
          <p:nvPr>
            <p:ph type="sldNum" sz="quarter" idx="12"/>
          </p:nvPr>
        </p:nvSpPr>
        <p:spPr/>
        <p:txBody>
          <a:bodyPr/>
          <a:lstStyle>
            <a:lvl1pPr eaLnBrk="0" hangingPunct="0">
              <a:defRPr i="1" baseline="40000"/>
            </a:lvl1pPr>
          </a:lstStyle>
          <a:p>
            <a:pPr>
              <a:defRPr/>
            </a:pPr>
            <a:fld id="{D6BE6A71-42C2-4256-B32C-CB2FA9EE05CC}" type="slidenum">
              <a:rPr lang="en-US" altLang="en-US"/>
              <a:pPr>
                <a:defRPr/>
              </a:pPr>
              <a:t>‹#›</a:t>
            </a:fld>
            <a:endParaRPr lang="en-US" altLang="en-US"/>
          </a:p>
        </p:txBody>
      </p:sp>
    </p:spTree>
    <p:extLst>
      <p:ext uri="{BB962C8B-B14F-4D97-AF65-F5344CB8AC3E}">
        <p14:creationId xmlns:p14="http://schemas.microsoft.com/office/powerpoint/2010/main" val="1207357020"/>
      </p:ext>
    </p:extLst>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a:extLst>
              <a:ext uri="{FF2B5EF4-FFF2-40B4-BE49-F238E27FC236}">
                <a16:creationId xmlns:a16="http://schemas.microsoft.com/office/drawing/2014/main" id="{7FF91202-3426-B368-F4F3-217C2576CE43}"/>
              </a:ext>
            </a:extLst>
          </p:cNvPr>
          <p:cNvSpPr>
            <a:spLocks noGrp="1" noChangeArrowheads="1"/>
          </p:cNvSpPr>
          <p:nvPr>
            <p:ph type="dt" sz="half" idx="10"/>
          </p:nvPr>
        </p:nvSpPr>
        <p:spPr>
          <a:ln/>
        </p:spPr>
        <p:txBody>
          <a:bodyPr/>
          <a:lstStyle>
            <a:lvl1pPr>
              <a:defRPr/>
            </a:lvl1pPr>
          </a:lstStyle>
          <a:p>
            <a:pPr>
              <a:defRPr/>
            </a:pPr>
            <a:fld id="{DDA383A0-8DF9-4251-B408-C5167E8A591A}" type="datetime1">
              <a:rPr lang="en-US"/>
              <a:pPr>
                <a:defRPr/>
              </a:pPr>
              <a:t>4/27/2025</a:t>
            </a:fld>
            <a:endParaRPr lang="en-US"/>
          </a:p>
        </p:txBody>
      </p:sp>
      <p:sp>
        <p:nvSpPr>
          <p:cNvPr id="5" name="Rectangle 10">
            <a:extLst>
              <a:ext uri="{FF2B5EF4-FFF2-40B4-BE49-F238E27FC236}">
                <a16:creationId xmlns:a16="http://schemas.microsoft.com/office/drawing/2014/main" id="{3262837A-25A3-0BE6-84A8-A7DDAE7D8686}"/>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6" name="Rectangle 11">
            <a:extLst>
              <a:ext uri="{FF2B5EF4-FFF2-40B4-BE49-F238E27FC236}">
                <a16:creationId xmlns:a16="http://schemas.microsoft.com/office/drawing/2014/main" id="{BEBEFAA9-1E70-A9A4-23F9-17BFF37360AD}"/>
              </a:ext>
            </a:extLst>
          </p:cNvPr>
          <p:cNvSpPr>
            <a:spLocks noGrp="1" noChangeArrowheads="1"/>
          </p:cNvSpPr>
          <p:nvPr>
            <p:ph type="sldNum" sz="quarter" idx="12"/>
          </p:nvPr>
        </p:nvSpPr>
        <p:spPr>
          <a:ln/>
        </p:spPr>
        <p:txBody>
          <a:bodyPr/>
          <a:lstStyle>
            <a:lvl1pPr>
              <a:defRPr/>
            </a:lvl1pPr>
          </a:lstStyle>
          <a:p>
            <a:pPr>
              <a:defRPr/>
            </a:pPr>
            <a:fld id="{37DC5AF6-C679-4D05-A1AA-7B7A83C77918}" type="slidenum">
              <a:rPr lang="en-US" altLang="en-US"/>
              <a:pPr>
                <a:defRPr/>
              </a:pPr>
              <a:t>‹#›</a:t>
            </a:fld>
            <a:endParaRPr lang="en-US" altLang="en-US"/>
          </a:p>
        </p:txBody>
      </p:sp>
    </p:spTree>
    <p:extLst>
      <p:ext uri="{BB962C8B-B14F-4D97-AF65-F5344CB8AC3E}">
        <p14:creationId xmlns:p14="http://schemas.microsoft.com/office/powerpoint/2010/main" val="2210046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2057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057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a:extLst>
              <a:ext uri="{FF2B5EF4-FFF2-40B4-BE49-F238E27FC236}">
                <a16:creationId xmlns:a16="http://schemas.microsoft.com/office/drawing/2014/main" id="{A8C14C0F-7CB7-FC04-1D3C-3D942D904949}"/>
              </a:ext>
            </a:extLst>
          </p:cNvPr>
          <p:cNvSpPr>
            <a:spLocks noGrp="1" noChangeArrowheads="1"/>
          </p:cNvSpPr>
          <p:nvPr>
            <p:ph type="dt" sz="half" idx="10"/>
          </p:nvPr>
        </p:nvSpPr>
        <p:spPr>
          <a:ln/>
        </p:spPr>
        <p:txBody>
          <a:bodyPr/>
          <a:lstStyle>
            <a:lvl1pPr>
              <a:defRPr/>
            </a:lvl1pPr>
          </a:lstStyle>
          <a:p>
            <a:pPr>
              <a:defRPr/>
            </a:pPr>
            <a:fld id="{D2D01882-78EA-4086-ABD2-59F02D6D7ACC}" type="datetime1">
              <a:rPr lang="en-US"/>
              <a:pPr>
                <a:defRPr/>
              </a:pPr>
              <a:t>4/27/2025</a:t>
            </a:fld>
            <a:endParaRPr lang="en-US"/>
          </a:p>
        </p:txBody>
      </p:sp>
      <p:sp>
        <p:nvSpPr>
          <p:cNvPr id="6" name="Rectangle 10">
            <a:extLst>
              <a:ext uri="{FF2B5EF4-FFF2-40B4-BE49-F238E27FC236}">
                <a16:creationId xmlns:a16="http://schemas.microsoft.com/office/drawing/2014/main" id="{2433245B-4B0E-AC42-4AB2-8B0339DF11F0}"/>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7" name="Rectangle 11">
            <a:extLst>
              <a:ext uri="{FF2B5EF4-FFF2-40B4-BE49-F238E27FC236}">
                <a16:creationId xmlns:a16="http://schemas.microsoft.com/office/drawing/2014/main" id="{F7E21261-8521-398D-F70A-6F007613888B}"/>
              </a:ext>
            </a:extLst>
          </p:cNvPr>
          <p:cNvSpPr>
            <a:spLocks noGrp="1" noChangeArrowheads="1"/>
          </p:cNvSpPr>
          <p:nvPr>
            <p:ph type="sldNum" sz="quarter" idx="12"/>
          </p:nvPr>
        </p:nvSpPr>
        <p:spPr>
          <a:ln/>
        </p:spPr>
        <p:txBody>
          <a:bodyPr/>
          <a:lstStyle>
            <a:lvl1pPr>
              <a:defRPr/>
            </a:lvl1pPr>
          </a:lstStyle>
          <a:p>
            <a:pPr>
              <a:defRPr/>
            </a:pPr>
            <a:fld id="{7B05C60F-A614-47DD-BE88-6DCFE4612303}" type="slidenum">
              <a:rPr lang="en-US" altLang="en-US"/>
              <a:pPr>
                <a:defRPr/>
              </a:pPr>
              <a:t>‹#›</a:t>
            </a:fld>
            <a:endParaRPr lang="en-US" altLang="en-US"/>
          </a:p>
        </p:txBody>
      </p:sp>
    </p:spTree>
    <p:extLst>
      <p:ext uri="{BB962C8B-B14F-4D97-AF65-F5344CB8AC3E}">
        <p14:creationId xmlns:p14="http://schemas.microsoft.com/office/powerpoint/2010/main" val="1677479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a:extLst>
              <a:ext uri="{FF2B5EF4-FFF2-40B4-BE49-F238E27FC236}">
                <a16:creationId xmlns:a16="http://schemas.microsoft.com/office/drawing/2014/main" id="{7789D170-98F8-F1A7-7426-B45090CCC1F8}"/>
              </a:ext>
            </a:extLst>
          </p:cNvPr>
          <p:cNvSpPr>
            <a:spLocks noGrp="1" noChangeArrowheads="1"/>
          </p:cNvSpPr>
          <p:nvPr>
            <p:ph type="dt" sz="half" idx="10"/>
          </p:nvPr>
        </p:nvSpPr>
        <p:spPr>
          <a:ln/>
        </p:spPr>
        <p:txBody>
          <a:bodyPr/>
          <a:lstStyle>
            <a:lvl1pPr>
              <a:defRPr/>
            </a:lvl1pPr>
          </a:lstStyle>
          <a:p>
            <a:pPr>
              <a:defRPr/>
            </a:pPr>
            <a:fld id="{2432ED55-1B48-45DC-A046-FBEB25A40D71}" type="datetime1">
              <a:rPr lang="en-US"/>
              <a:pPr>
                <a:defRPr/>
              </a:pPr>
              <a:t>4/27/2025</a:t>
            </a:fld>
            <a:endParaRPr lang="en-US"/>
          </a:p>
        </p:txBody>
      </p:sp>
      <p:sp>
        <p:nvSpPr>
          <p:cNvPr id="8" name="Rectangle 10">
            <a:extLst>
              <a:ext uri="{FF2B5EF4-FFF2-40B4-BE49-F238E27FC236}">
                <a16:creationId xmlns:a16="http://schemas.microsoft.com/office/drawing/2014/main" id="{FCEB7783-A487-4DCC-0A93-492AE8C5985F}"/>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9" name="Rectangle 11">
            <a:extLst>
              <a:ext uri="{FF2B5EF4-FFF2-40B4-BE49-F238E27FC236}">
                <a16:creationId xmlns:a16="http://schemas.microsoft.com/office/drawing/2014/main" id="{EA33722A-1CF8-C735-12BE-4C0BBA4011F6}"/>
              </a:ext>
            </a:extLst>
          </p:cNvPr>
          <p:cNvSpPr>
            <a:spLocks noGrp="1" noChangeArrowheads="1"/>
          </p:cNvSpPr>
          <p:nvPr>
            <p:ph type="sldNum" sz="quarter" idx="12"/>
          </p:nvPr>
        </p:nvSpPr>
        <p:spPr>
          <a:ln/>
        </p:spPr>
        <p:txBody>
          <a:bodyPr/>
          <a:lstStyle>
            <a:lvl1pPr>
              <a:defRPr/>
            </a:lvl1pPr>
          </a:lstStyle>
          <a:p>
            <a:pPr>
              <a:defRPr/>
            </a:pPr>
            <a:fld id="{C9661A0E-FBF8-4013-A8FE-39E8BD81B7EC}" type="slidenum">
              <a:rPr lang="en-US" altLang="en-US"/>
              <a:pPr>
                <a:defRPr/>
              </a:pPr>
              <a:t>‹#›</a:t>
            </a:fld>
            <a:endParaRPr lang="en-US" altLang="en-US"/>
          </a:p>
        </p:txBody>
      </p:sp>
    </p:spTree>
    <p:extLst>
      <p:ext uri="{BB962C8B-B14F-4D97-AF65-F5344CB8AC3E}">
        <p14:creationId xmlns:p14="http://schemas.microsoft.com/office/powerpoint/2010/main" val="3362638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a:extLst>
              <a:ext uri="{FF2B5EF4-FFF2-40B4-BE49-F238E27FC236}">
                <a16:creationId xmlns:a16="http://schemas.microsoft.com/office/drawing/2014/main" id="{61BC3AAF-5AE7-0D6E-1DB7-5AB2DFEC5B47}"/>
              </a:ext>
            </a:extLst>
          </p:cNvPr>
          <p:cNvSpPr>
            <a:spLocks noGrp="1" noChangeArrowheads="1"/>
          </p:cNvSpPr>
          <p:nvPr>
            <p:ph type="dt" sz="half" idx="10"/>
          </p:nvPr>
        </p:nvSpPr>
        <p:spPr>
          <a:ln/>
        </p:spPr>
        <p:txBody>
          <a:bodyPr/>
          <a:lstStyle>
            <a:lvl1pPr>
              <a:defRPr/>
            </a:lvl1pPr>
          </a:lstStyle>
          <a:p>
            <a:pPr>
              <a:defRPr/>
            </a:pPr>
            <a:fld id="{137A4F15-6894-4BC0-889F-9958804ACF18}" type="datetime1">
              <a:rPr lang="en-US"/>
              <a:pPr>
                <a:defRPr/>
              </a:pPr>
              <a:t>4/27/2025</a:t>
            </a:fld>
            <a:endParaRPr lang="en-US"/>
          </a:p>
        </p:txBody>
      </p:sp>
      <p:sp>
        <p:nvSpPr>
          <p:cNvPr id="4" name="Rectangle 10">
            <a:extLst>
              <a:ext uri="{FF2B5EF4-FFF2-40B4-BE49-F238E27FC236}">
                <a16:creationId xmlns:a16="http://schemas.microsoft.com/office/drawing/2014/main" id="{FEE49527-B1DA-9AAC-26A5-2555E9BB764E}"/>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5" name="Rectangle 11">
            <a:extLst>
              <a:ext uri="{FF2B5EF4-FFF2-40B4-BE49-F238E27FC236}">
                <a16:creationId xmlns:a16="http://schemas.microsoft.com/office/drawing/2014/main" id="{0522CF9F-B421-5AF0-FE6C-FF485984BE4B}"/>
              </a:ext>
            </a:extLst>
          </p:cNvPr>
          <p:cNvSpPr>
            <a:spLocks noGrp="1" noChangeArrowheads="1"/>
          </p:cNvSpPr>
          <p:nvPr>
            <p:ph type="sldNum" sz="quarter" idx="12"/>
          </p:nvPr>
        </p:nvSpPr>
        <p:spPr>
          <a:ln/>
        </p:spPr>
        <p:txBody>
          <a:bodyPr/>
          <a:lstStyle>
            <a:lvl1pPr>
              <a:defRPr/>
            </a:lvl1pPr>
          </a:lstStyle>
          <a:p>
            <a:pPr>
              <a:defRPr/>
            </a:pPr>
            <a:fld id="{194F3062-BCCA-4BBD-B7AC-946C551C9FB0}" type="slidenum">
              <a:rPr lang="en-US" altLang="en-US"/>
              <a:pPr>
                <a:defRPr/>
              </a:pPr>
              <a:t>‹#›</a:t>
            </a:fld>
            <a:endParaRPr lang="en-US" altLang="en-US"/>
          </a:p>
        </p:txBody>
      </p:sp>
    </p:spTree>
    <p:extLst>
      <p:ext uri="{BB962C8B-B14F-4D97-AF65-F5344CB8AC3E}">
        <p14:creationId xmlns:p14="http://schemas.microsoft.com/office/powerpoint/2010/main" val="4214025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97744643-2671-42D2-7A05-6F28DC575624}"/>
              </a:ext>
            </a:extLst>
          </p:cNvPr>
          <p:cNvSpPr>
            <a:spLocks noGrp="1" noChangeArrowheads="1"/>
          </p:cNvSpPr>
          <p:nvPr>
            <p:ph type="dt" sz="half" idx="10"/>
          </p:nvPr>
        </p:nvSpPr>
        <p:spPr>
          <a:ln/>
        </p:spPr>
        <p:txBody>
          <a:bodyPr/>
          <a:lstStyle>
            <a:lvl1pPr>
              <a:defRPr/>
            </a:lvl1pPr>
          </a:lstStyle>
          <a:p>
            <a:pPr>
              <a:defRPr/>
            </a:pPr>
            <a:fld id="{F4FF5204-613A-4DE8-A355-FE4E2110CFC7}" type="datetime1">
              <a:rPr lang="en-US"/>
              <a:pPr>
                <a:defRPr/>
              </a:pPr>
              <a:t>4/27/2025</a:t>
            </a:fld>
            <a:endParaRPr lang="en-US"/>
          </a:p>
        </p:txBody>
      </p:sp>
      <p:sp>
        <p:nvSpPr>
          <p:cNvPr id="3" name="Rectangle 10">
            <a:extLst>
              <a:ext uri="{FF2B5EF4-FFF2-40B4-BE49-F238E27FC236}">
                <a16:creationId xmlns:a16="http://schemas.microsoft.com/office/drawing/2014/main" id="{4960FDB6-9613-9308-B87A-4B9D8B52756B}"/>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4" name="Rectangle 11">
            <a:extLst>
              <a:ext uri="{FF2B5EF4-FFF2-40B4-BE49-F238E27FC236}">
                <a16:creationId xmlns:a16="http://schemas.microsoft.com/office/drawing/2014/main" id="{3B51298A-D62D-7FB6-79B3-FA62CA55E390}"/>
              </a:ext>
            </a:extLst>
          </p:cNvPr>
          <p:cNvSpPr>
            <a:spLocks noGrp="1" noChangeArrowheads="1"/>
          </p:cNvSpPr>
          <p:nvPr>
            <p:ph type="sldNum" sz="quarter" idx="12"/>
          </p:nvPr>
        </p:nvSpPr>
        <p:spPr>
          <a:ln/>
        </p:spPr>
        <p:txBody>
          <a:bodyPr/>
          <a:lstStyle>
            <a:lvl1pPr>
              <a:defRPr/>
            </a:lvl1pPr>
          </a:lstStyle>
          <a:p>
            <a:pPr>
              <a:defRPr/>
            </a:pPr>
            <a:fld id="{118E4F8B-7CA2-4381-82CE-5DF33986FA17}" type="slidenum">
              <a:rPr lang="en-US" altLang="en-US"/>
              <a:pPr>
                <a:defRPr/>
              </a:pPr>
              <a:t>‹#›</a:t>
            </a:fld>
            <a:endParaRPr lang="en-US" altLang="en-US"/>
          </a:p>
        </p:txBody>
      </p:sp>
    </p:spTree>
    <p:extLst>
      <p:ext uri="{BB962C8B-B14F-4D97-AF65-F5344CB8AC3E}">
        <p14:creationId xmlns:p14="http://schemas.microsoft.com/office/powerpoint/2010/main" val="706451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a:extLst>
              <a:ext uri="{FF2B5EF4-FFF2-40B4-BE49-F238E27FC236}">
                <a16:creationId xmlns:a16="http://schemas.microsoft.com/office/drawing/2014/main" id="{2466E0C3-508D-1B53-908E-C726D9675A78}"/>
              </a:ext>
            </a:extLst>
          </p:cNvPr>
          <p:cNvSpPr>
            <a:spLocks noGrp="1" noChangeArrowheads="1"/>
          </p:cNvSpPr>
          <p:nvPr>
            <p:ph type="dt" sz="half" idx="10"/>
          </p:nvPr>
        </p:nvSpPr>
        <p:spPr>
          <a:ln/>
        </p:spPr>
        <p:txBody>
          <a:bodyPr/>
          <a:lstStyle>
            <a:lvl1pPr>
              <a:defRPr/>
            </a:lvl1pPr>
          </a:lstStyle>
          <a:p>
            <a:pPr>
              <a:defRPr/>
            </a:pPr>
            <a:fld id="{947D344D-2914-4051-8DDC-0425F56D0A28}" type="datetime1">
              <a:rPr lang="en-US"/>
              <a:pPr>
                <a:defRPr/>
              </a:pPr>
              <a:t>4/27/2025</a:t>
            </a:fld>
            <a:endParaRPr lang="en-US"/>
          </a:p>
        </p:txBody>
      </p:sp>
      <p:sp>
        <p:nvSpPr>
          <p:cNvPr id="6" name="Rectangle 10">
            <a:extLst>
              <a:ext uri="{FF2B5EF4-FFF2-40B4-BE49-F238E27FC236}">
                <a16:creationId xmlns:a16="http://schemas.microsoft.com/office/drawing/2014/main" id="{BAE0DC0F-369F-9701-94CC-B074A086CAB1}"/>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7" name="Rectangle 11">
            <a:extLst>
              <a:ext uri="{FF2B5EF4-FFF2-40B4-BE49-F238E27FC236}">
                <a16:creationId xmlns:a16="http://schemas.microsoft.com/office/drawing/2014/main" id="{EBC25E6C-11C0-E64F-7203-30538CD5614F}"/>
              </a:ext>
            </a:extLst>
          </p:cNvPr>
          <p:cNvSpPr>
            <a:spLocks noGrp="1" noChangeArrowheads="1"/>
          </p:cNvSpPr>
          <p:nvPr>
            <p:ph type="sldNum" sz="quarter" idx="12"/>
          </p:nvPr>
        </p:nvSpPr>
        <p:spPr>
          <a:ln/>
        </p:spPr>
        <p:txBody>
          <a:bodyPr/>
          <a:lstStyle>
            <a:lvl1pPr>
              <a:defRPr/>
            </a:lvl1pPr>
          </a:lstStyle>
          <a:p>
            <a:pPr>
              <a:defRPr/>
            </a:pPr>
            <a:fld id="{B90D7C5E-3C06-4944-92B5-89020B26471A}" type="slidenum">
              <a:rPr lang="en-US" altLang="en-US"/>
              <a:pPr>
                <a:defRPr/>
              </a:pPr>
              <a:t>‹#›</a:t>
            </a:fld>
            <a:endParaRPr lang="en-US" altLang="en-US"/>
          </a:p>
        </p:txBody>
      </p:sp>
    </p:spTree>
    <p:extLst>
      <p:ext uri="{BB962C8B-B14F-4D97-AF65-F5344CB8AC3E}">
        <p14:creationId xmlns:p14="http://schemas.microsoft.com/office/powerpoint/2010/main" val="3937959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a:extLst>
              <a:ext uri="{FF2B5EF4-FFF2-40B4-BE49-F238E27FC236}">
                <a16:creationId xmlns:a16="http://schemas.microsoft.com/office/drawing/2014/main" id="{B766F00F-C101-735E-DBA5-4AC33081452F}"/>
              </a:ext>
            </a:extLst>
          </p:cNvPr>
          <p:cNvSpPr>
            <a:spLocks noGrp="1" noChangeArrowheads="1"/>
          </p:cNvSpPr>
          <p:nvPr>
            <p:ph type="dt" sz="half" idx="10"/>
          </p:nvPr>
        </p:nvSpPr>
        <p:spPr>
          <a:ln/>
        </p:spPr>
        <p:txBody>
          <a:bodyPr/>
          <a:lstStyle>
            <a:lvl1pPr>
              <a:defRPr/>
            </a:lvl1pPr>
          </a:lstStyle>
          <a:p>
            <a:pPr>
              <a:defRPr/>
            </a:pPr>
            <a:fld id="{FA82BA60-80AD-445F-846E-A03DD08A7F84}" type="datetime1">
              <a:rPr lang="en-US"/>
              <a:pPr>
                <a:defRPr/>
              </a:pPr>
              <a:t>4/27/2025</a:t>
            </a:fld>
            <a:endParaRPr lang="en-US"/>
          </a:p>
        </p:txBody>
      </p:sp>
      <p:sp>
        <p:nvSpPr>
          <p:cNvPr id="6" name="Rectangle 10">
            <a:extLst>
              <a:ext uri="{FF2B5EF4-FFF2-40B4-BE49-F238E27FC236}">
                <a16:creationId xmlns:a16="http://schemas.microsoft.com/office/drawing/2014/main" id="{BC83C0D5-1185-9A13-AC26-4EB552352BBC}"/>
              </a:ext>
            </a:extLst>
          </p:cNvPr>
          <p:cNvSpPr>
            <a:spLocks noGrp="1" noChangeArrowheads="1"/>
          </p:cNvSpPr>
          <p:nvPr>
            <p:ph type="ftr" sz="quarter" idx="11"/>
          </p:nvPr>
        </p:nvSpPr>
        <p:spPr>
          <a:ln/>
        </p:spPr>
        <p:txBody>
          <a:bodyPr/>
          <a:lstStyle>
            <a:lvl1pPr>
              <a:defRPr/>
            </a:lvl1pPr>
          </a:lstStyle>
          <a:p>
            <a:pPr>
              <a:defRPr/>
            </a:pPr>
            <a:r>
              <a:rPr lang="en-US"/>
              <a:t>© Azeman Mustafa, PhD</a:t>
            </a:r>
          </a:p>
        </p:txBody>
      </p:sp>
      <p:sp>
        <p:nvSpPr>
          <p:cNvPr id="7" name="Rectangle 11">
            <a:extLst>
              <a:ext uri="{FF2B5EF4-FFF2-40B4-BE49-F238E27FC236}">
                <a16:creationId xmlns:a16="http://schemas.microsoft.com/office/drawing/2014/main" id="{AC546DED-B8F0-C56A-4FF3-45875DFC7E9F}"/>
              </a:ext>
            </a:extLst>
          </p:cNvPr>
          <p:cNvSpPr>
            <a:spLocks noGrp="1" noChangeArrowheads="1"/>
          </p:cNvSpPr>
          <p:nvPr>
            <p:ph type="sldNum" sz="quarter" idx="12"/>
          </p:nvPr>
        </p:nvSpPr>
        <p:spPr>
          <a:ln/>
        </p:spPr>
        <p:txBody>
          <a:bodyPr/>
          <a:lstStyle>
            <a:lvl1pPr>
              <a:defRPr/>
            </a:lvl1pPr>
          </a:lstStyle>
          <a:p>
            <a:pPr>
              <a:defRPr/>
            </a:pPr>
            <a:fld id="{1CE641B2-A472-4569-9D4B-F27AD94ACA88}" type="slidenum">
              <a:rPr lang="en-US" altLang="en-US"/>
              <a:pPr>
                <a:defRPr/>
              </a:pPr>
              <a:t>‹#›</a:t>
            </a:fld>
            <a:endParaRPr lang="en-US" altLang="en-US"/>
          </a:p>
        </p:txBody>
      </p:sp>
    </p:spTree>
    <p:extLst>
      <p:ext uri="{BB962C8B-B14F-4D97-AF65-F5344CB8AC3E}">
        <p14:creationId xmlns:p14="http://schemas.microsoft.com/office/powerpoint/2010/main" val="397701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jpe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6">
            <a:extLst>
              <a:ext uri="{FF2B5EF4-FFF2-40B4-BE49-F238E27FC236}">
                <a16:creationId xmlns:a16="http://schemas.microsoft.com/office/drawing/2014/main" id="{6532E584-F609-3695-B52F-70FB8C023498}"/>
              </a:ext>
            </a:extLst>
          </p:cNvPr>
          <p:cNvGrpSpPr>
            <a:grpSpLocks/>
          </p:cNvGrpSpPr>
          <p:nvPr/>
        </p:nvGrpSpPr>
        <p:grpSpPr bwMode="auto">
          <a:xfrm>
            <a:off x="457200" y="992188"/>
            <a:ext cx="8153400" cy="1600200"/>
            <a:chOff x="288" y="625"/>
            <a:chExt cx="5136" cy="1008"/>
          </a:xfrm>
        </p:grpSpPr>
        <p:sp>
          <p:nvSpPr>
            <p:cNvPr id="1032" name="Arc 2">
              <a:extLst>
                <a:ext uri="{FF2B5EF4-FFF2-40B4-BE49-F238E27FC236}">
                  <a16:creationId xmlns:a16="http://schemas.microsoft.com/office/drawing/2014/main" id="{E692FCA1-78C3-1744-75BB-577310511CFA}"/>
                </a:ext>
              </a:extLst>
            </p:cNvPr>
            <p:cNvSpPr>
              <a:spLocks/>
            </p:cNvSpPr>
            <p:nvPr/>
          </p:nvSpPr>
          <p:spPr bwMode="invGray">
            <a:xfrm>
              <a:off x="3595" y="625"/>
              <a:ext cx="1829" cy="1008"/>
            </a:xfrm>
            <a:custGeom>
              <a:avLst/>
              <a:gdLst>
                <a:gd name="T0" fmla="*/ 0 w 21912"/>
                <a:gd name="T1" fmla="*/ 0 h 43200"/>
                <a:gd name="T2" fmla="*/ 0 w 21912"/>
                <a:gd name="T3" fmla="*/ 0 h 43200"/>
                <a:gd name="T4" fmla="*/ 0 w 21912"/>
                <a:gd name="T5" fmla="*/ 0 h 43200"/>
                <a:gd name="T6" fmla="*/ 0 60000 65536"/>
                <a:gd name="T7" fmla="*/ 0 60000 65536"/>
                <a:gd name="T8" fmla="*/ 0 60000 65536"/>
              </a:gdLst>
              <a:ahLst/>
              <a:cxnLst>
                <a:cxn ang="T6">
                  <a:pos x="T0" y="T1"/>
                </a:cxn>
                <a:cxn ang="T7">
                  <a:pos x="T2" y="T3"/>
                </a:cxn>
                <a:cxn ang="T8">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lnTo>
                    <a:pt x="300" y="0"/>
                  </a:lnTo>
                  <a:close/>
                </a:path>
              </a:pathLst>
            </a:custGeom>
            <a:gradFill rotWithShape="0">
              <a:gsLst>
                <a:gs pos="0">
                  <a:schemeClr val="bg1"/>
                </a:gs>
                <a:gs pos="100000">
                  <a:srgbClr val="6633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2" name="Arc 3">
              <a:extLst>
                <a:ext uri="{FF2B5EF4-FFF2-40B4-BE49-F238E27FC236}">
                  <a16:creationId xmlns:a16="http://schemas.microsoft.com/office/drawing/2014/main" id="{1AACB272-4F2C-9C66-67CF-0B3FD74DA304}"/>
                </a:ext>
              </a:extLst>
            </p:cNvPr>
            <p:cNvSpPr>
              <a:spLocks/>
            </p:cNvSpPr>
            <p:nvPr/>
          </p:nvSpPr>
          <p:spPr bwMode="invGray">
            <a:xfrm>
              <a:off x="3548" y="729"/>
              <a:ext cx="1831" cy="800"/>
            </a:xfrm>
            <a:custGeom>
              <a:avLst/>
              <a:gdLst>
                <a:gd name="T0" fmla="*/ 0 w 21924"/>
                <a:gd name="T1" fmla="*/ 0 h 43200"/>
                <a:gd name="T2" fmla="*/ 0 w 21924"/>
                <a:gd name="T3" fmla="*/ 0 h 43200"/>
                <a:gd name="T4" fmla="*/ 0 w 21924"/>
                <a:gd name="T5" fmla="*/ 0 h 43200"/>
                <a:gd name="T6" fmla="*/ 0 60000 65536"/>
                <a:gd name="T7" fmla="*/ 0 60000 65536"/>
                <a:gd name="T8" fmla="*/ 0 60000 65536"/>
              </a:gdLst>
              <a:ahLst/>
              <a:cxnLst>
                <a:cxn ang="T6">
                  <a:pos x="T0" y="T1"/>
                </a:cxn>
                <a:cxn ang="T7">
                  <a:pos x="T2" y="T3"/>
                </a:cxn>
                <a:cxn ang="T8">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lnTo>
                    <a:pt x="312" y="0"/>
                  </a:lnTo>
                  <a:close/>
                </a:path>
              </a:pathLst>
            </a:custGeom>
            <a:gradFill rotWithShape="0">
              <a:gsLst>
                <a:gs pos="0">
                  <a:schemeClr val="bg1"/>
                </a:gs>
                <a:gs pos="100000">
                  <a:srgbClr val="8944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3" name="Arc 4">
              <a:extLst>
                <a:ext uri="{FF2B5EF4-FFF2-40B4-BE49-F238E27FC236}">
                  <a16:creationId xmlns:a16="http://schemas.microsoft.com/office/drawing/2014/main" id="{E684BF05-FD70-37FB-74B4-A2648502BB30}"/>
                </a:ext>
              </a:extLst>
            </p:cNvPr>
            <p:cNvSpPr>
              <a:spLocks/>
            </p:cNvSpPr>
            <p:nvPr/>
          </p:nvSpPr>
          <p:spPr bwMode="invGray">
            <a:xfrm>
              <a:off x="3521" y="868"/>
              <a:ext cx="1830" cy="522"/>
            </a:xfrm>
            <a:custGeom>
              <a:avLst/>
              <a:gdLst>
                <a:gd name="T0" fmla="*/ 0 w 21925"/>
                <a:gd name="T1" fmla="*/ 0 h 43200"/>
                <a:gd name="T2" fmla="*/ 0 w 21925"/>
                <a:gd name="T3" fmla="*/ 0 h 43200"/>
                <a:gd name="T4" fmla="*/ 0 w 21925"/>
                <a:gd name="T5" fmla="*/ 0 h 43200"/>
                <a:gd name="T6" fmla="*/ 0 60000 65536"/>
                <a:gd name="T7" fmla="*/ 0 60000 65536"/>
                <a:gd name="T8" fmla="*/ 0 60000 65536"/>
              </a:gdLst>
              <a:ahLst/>
              <a:cxnLst>
                <a:cxn ang="T6">
                  <a:pos x="T0" y="T1"/>
                </a:cxn>
                <a:cxn ang="T7">
                  <a:pos x="T2" y="T3"/>
                </a:cxn>
                <a:cxn ang="T8">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lnTo>
                    <a:pt x="313" y="0"/>
                  </a:lnTo>
                  <a:close/>
                </a:path>
              </a:pathLst>
            </a:custGeom>
            <a:gradFill rotWithShape="0">
              <a:gsLst>
                <a:gs pos="0">
                  <a:schemeClr val="bg1"/>
                </a:gs>
                <a:gs pos="100000">
                  <a:srgbClr val="B75B00"/>
                </a:gs>
              </a:gsLst>
              <a:lin ang="0" scaled="1"/>
            </a:gradFill>
            <a:ln>
              <a:noFill/>
            </a:ln>
            <a:extLst>
              <a:ext uri="{91240B29-F687-4F45-9708-019B960494DF}">
                <a14:hiddenLine xmlns:a14="http://schemas.microsoft.com/office/drawing/2010/main" w="9525" cap="rnd">
                  <a:solidFill>
                    <a:srgbClr val="000000"/>
                  </a:solidFill>
                  <a:round/>
                  <a:headEnd/>
                  <a:tailEnd/>
                </a14:hiddenLine>
              </a:ext>
            </a:extLst>
          </p:spPr>
          <p:txBody>
            <a:bodyPr wrap="none" anchor="ctr"/>
            <a:lstStyle/>
            <a:p>
              <a:endParaRPr lang="en-MY"/>
            </a:p>
          </p:txBody>
        </p:sp>
        <p:sp>
          <p:nvSpPr>
            <p:cNvPr id="2059" name="AutoShape 5">
              <a:extLst>
                <a:ext uri="{FF2B5EF4-FFF2-40B4-BE49-F238E27FC236}">
                  <a16:creationId xmlns:a16="http://schemas.microsoft.com/office/drawing/2014/main" id="{E2D3FE18-18BA-D8C8-FE62-04B973F4E983}"/>
                </a:ext>
              </a:extLst>
            </p:cNvPr>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a:noFill/>
            </a:ln>
          </p:spPr>
          <p:txBody>
            <a:bodyPr wrap="none" anchor="ctr"/>
            <a:lstStyle>
              <a:lvl1pPr>
                <a:defRPr sz="2000" baseline="40000">
                  <a:solidFill>
                    <a:schemeClr val="tx1"/>
                  </a:solidFill>
                  <a:latin typeface="Times New Roman" panose="02020603050405020304" pitchFamily="18" charset="0"/>
                </a:defRPr>
              </a:lvl1pPr>
              <a:lvl2pPr marL="742950" indent="-285750">
                <a:defRPr sz="2000" baseline="40000">
                  <a:solidFill>
                    <a:schemeClr val="tx1"/>
                  </a:solidFill>
                  <a:latin typeface="Times New Roman" panose="02020603050405020304" pitchFamily="18" charset="0"/>
                </a:defRPr>
              </a:lvl2pPr>
              <a:lvl3pPr marL="1143000" indent="-228600">
                <a:defRPr sz="2000" baseline="40000">
                  <a:solidFill>
                    <a:schemeClr val="tx1"/>
                  </a:solidFill>
                  <a:latin typeface="Times New Roman" panose="02020603050405020304" pitchFamily="18" charset="0"/>
                </a:defRPr>
              </a:lvl3pPr>
              <a:lvl4pPr marL="1600200" indent="-228600">
                <a:defRPr sz="2000" baseline="40000">
                  <a:solidFill>
                    <a:schemeClr val="tx1"/>
                  </a:solidFill>
                  <a:latin typeface="Times New Roman" panose="02020603050405020304" pitchFamily="18" charset="0"/>
                </a:defRPr>
              </a:lvl4pPr>
              <a:lvl5pPr marL="2057400" indent="-228600">
                <a:defRPr sz="2000" baseline="40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baseline="40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baseline="40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baseline="40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baseline="40000">
                  <a:solidFill>
                    <a:schemeClr val="tx1"/>
                  </a:solidFill>
                  <a:latin typeface="Times New Roman" panose="02020603050405020304" pitchFamily="18" charset="0"/>
                </a:defRPr>
              </a:lvl9pPr>
            </a:lstStyle>
            <a:p>
              <a:pPr>
                <a:defRPr/>
              </a:pPr>
              <a:endParaRPr lang="en-US" altLang="en-US"/>
            </a:p>
          </p:txBody>
        </p:sp>
      </p:grpSp>
      <p:sp>
        <p:nvSpPr>
          <p:cNvPr id="1027" name="Rectangle 7">
            <a:extLst>
              <a:ext uri="{FF2B5EF4-FFF2-40B4-BE49-F238E27FC236}">
                <a16:creationId xmlns:a16="http://schemas.microsoft.com/office/drawing/2014/main" id="{32051274-5F28-55EF-8E24-5851C41C15BB}"/>
              </a:ext>
            </a:extLst>
          </p:cNvPr>
          <p:cNvSpPr>
            <a:spLocks noGrp="1" noChangeArrowheads="1"/>
          </p:cNvSpPr>
          <p:nvPr>
            <p:ph type="title"/>
          </p:nvPr>
        </p:nvSpPr>
        <p:spPr bwMode="auto">
          <a:xfrm>
            <a:off x="685800"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b" anchorCtr="0" compatLnSpc="1">
            <a:prstTxWarp prst="textNoShape">
              <a:avLst/>
            </a:prstTxWarp>
          </a:bodyPr>
          <a:lstStyle/>
          <a:p>
            <a:pPr lvl="0"/>
            <a:r>
              <a:rPr lang="en-US" altLang="en-US"/>
              <a:t>Click to edit Master title style</a:t>
            </a:r>
          </a:p>
        </p:txBody>
      </p:sp>
      <p:sp>
        <p:nvSpPr>
          <p:cNvPr id="1028" name="Rectangle 8">
            <a:extLst>
              <a:ext uri="{FF2B5EF4-FFF2-40B4-BE49-F238E27FC236}">
                <a16:creationId xmlns:a16="http://schemas.microsoft.com/office/drawing/2014/main" id="{0769D034-E32E-E1EE-46EB-63533D10D9AE}"/>
              </a:ext>
            </a:extLst>
          </p:cNvPr>
          <p:cNvSpPr>
            <a:spLocks noGrp="1" noChangeArrowheads="1"/>
          </p:cNvSpPr>
          <p:nvPr>
            <p:ph type="body" idx="1"/>
          </p:nvPr>
        </p:nvSpPr>
        <p:spPr bwMode="auto">
          <a:xfrm>
            <a:off x="685800" y="20574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33" name="Rectangle 9">
            <a:extLst>
              <a:ext uri="{FF2B5EF4-FFF2-40B4-BE49-F238E27FC236}">
                <a16:creationId xmlns:a16="http://schemas.microsoft.com/office/drawing/2014/main" id="{C8FD22D5-2384-B5AF-8ADF-AD7E594091A7}"/>
              </a:ext>
            </a:extLst>
          </p:cNvPr>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baseline="0">
                <a:latin typeface="Arial" charset="0"/>
              </a:defRPr>
            </a:lvl1pPr>
          </a:lstStyle>
          <a:p>
            <a:pPr>
              <a:defRPr/>
            </a:pPr>
            <a:fld id="{39C0729C-776D-4515-9FF3-5A827A4031AA}" type="datetime1">
              <a:rPr lang="en-US"/>
              <a:pPr>
                <a:defRPr/>
              </a:pPr>
              <a:t>4/27/2025</a:t>
            </a:fld>
            <a:endParaRPr lang="en-US"/>
          </a:p>
        </p:txBody>
      </p:sp>
      <p:sp>
        <p:nvSpPr>
          <p:cNvPr id="1034" name="Rectangle 10">
            <a:extLst>
              <a:ext uri="{FF2B5EF4-FFF2-40B4-BE49-F238E27FC236}">
                <a16:creationId xmlns:a16="http://schemas.microsoft.com/office/drawing/2014/main" id="{E9981EA8-E74E-BC46-02DD-D9CA743976E8}"/>
              </a:ext>
            </a:extLst>
          </p:cNvPr>
          <p:cNvSpPr>
            <a:spLocks noGrp="1" noChangeArrowheads="1"/>
          </p:cNvSpPr>
          <p:nvPr>
            <p:ph type="ftr" sz="quarter" idx="3"/>
          </p:nvPr>
        </p:nvSpPr>
        <p:spPr bwMode="auto">
          <a:xfrm>
            <a:off x="3124200" y="63246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baseline="0">
                <a:latin typeface="Arial" charset="0"/>
              </a:defRPr>
            </a:lvl1pPr>
          </a:lstStyle>
          <a:p>
            <a:pPr>
              <a:defRPr/>
            </a:pPr>
            <a:r>
              <a:rPr lang="en-US"/>
              <a:t>© Azeman Mustafa, PhD</a:t>
            </a:r>
          </a:p>
        </p:txBody>
      </p:sp>
      <p:sp>
        <p:nvSpPr>
          <p:cNvPr id="1035" name="Rectangle 11">
            <a:extLst>
              <a:ext uri="{FF2B5EF4-FFF2-40B4-BE49-F238E27FC236}">
                <a16:creationId xmlns:a16="http://schemas.microsoft.com/office/drawing/2014/main" id="{2D5CAA20-97C1-4958-4432-7B44FC0D4F19}"/>
              </a:ext>
            </a:extLst>
          </p:cNvPr>
          <p:cNvSpPr>
            <a:spLocks noGrp="1" noChangeArrowheads="1"/>
          </p:cNvSpPr>
          <p:nvPr>
            <p:ph type="sldNum" sz="quarter" idx="4"/>
          </p:nvPr>
        </p:nvSpPr>
        <p:spPr bwMode="auto">
          <a:xfrm>
            <a:off x="65532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baseline="0">
                <a:latin typeface="Arial" panose="020B0604020202020204" pitchFamily="34" charset="0"/>
              </a:defRPr>
            </a:lvl1pPr>
          </a:lstStyle>
          <a:p>
            <a:pPr>
              <a:defRPr/>
            </a:pPr>
            <a:fld id="{CAF975F9-EE50-434C-98E7-9AAC69C2C80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6190" r:id="rId1"/>
    <p:sldLayoutId id="2147486178" r:id="rId2"/>
    <p:sldLayoutId id="2147486179" r:id="rId3"/>
    <p:sldLayoutId id="2147486180" r:id="rId4"/>
    <p:sldLayoutId id="2147486181" r:id="rId5"/>
    <p:sldLayoutId id="2147486182" r:id="rId6"/>
    <p:sldLayoutId id="2147486183" r:id="rId7"/>
    <p:sldLayoutId id="2147486184" r:id="rId8"/>
    <p:sldLayoutId id="2147486185" r:id="rId9"/>
    <p:sldLayoutId id="2147486186" r:id="rId10"/>
    <p:sldLayoutId id="2147486187" r:id="rId11"/>
    <p:sldLayoutId id="2147486188" r:id="rId12"/>
    <p:sldLayoutId id="2147486189" r:id="rId13"/>
  </p:sldLayoutIdLst>
  <p:hf hdr="0"/>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itchFamily="18" charset="0"/>
        </a:defRPr>
      </a:lvl2pPr>
      <a:lvl3pPr algn="r" rtl="0" eaLnBrk="0" fontAlgn="base" hangingPunct="0">
        <a:spcBef>
          <a:spcPct val="0"/>
        </a:spcBef>
        <a:spcAft>
          <a:spcPct val="0"/>
        </a:spcAft>
        <a:defRPr sz="4400" i="1">
          <a:solidFill>
            <a:schemeClr val="tx2"/>
          </a:solidFill>
          <a:latin typeface="Times New Roman" pitchFamily="18" charset="0"/>
        </a:defRPr>
      </a:lvl3pPr>
      <a:lvl4pPr algn="r" rtl="0" eaLnBrk="0" fontAlgn="base" hangingPunct="0">
        <a:spcBef>
          <a:spcPct val="0"/>
        </a:spcBef>
        <a:spcAft>
          <a:spcPct val="0"/>
        </a:spcAft>
        <a:defRPr sz="4400" i="1">
          <a:solidFill>
            <a:schemeClr val="tx2"/>
          </a:solidFill>
          <a:latin typeface="Times New Roman" pitchFamily="18" charset="0"/>
        </a:defRPr>
      </a:lvl4pPr>
      <a:lvl5pPr algn="r" rtl="0" eaLnBrk="0" fontAlgn="base" hangingPunct="0">
        <a:spcBef>
          <a:spcPct val="0"/>
        </a:spcBef>
        <a:spcAft>
          <a:spcPct val="0"/>
        </a:spcAft>
        <a:defRPr sz="4400" i="1">
          <a:solidFill>
            <a:schemeClr val="tx2"/>
          </a:solidFill>
          <a:latin typeface="Times New Roman" pitchFamily="18" charset="0"/>
        </a:defRPr>
      </a:lvl5pPr>
      <a:lvl6pPr marL="457200" algn="r" rtl="0" eaLnBrk="0" fontAlgn="base" hangingPunct="0">
        <a:spcBef>
          <a:spcPct val="0"/>
        </a:spcBef>
        <a:spcAft>
          <a:spcPct val="0"/>
        </a:spcAft>
        <a:defRPr sz="4400" i="1">
          <a:solidFill>
            <a:schemeClr val="tx2"/>
          </a:solidFill>
          <a:latin typeface="Times New Roman" pitchFamily="18" charset="0"/>
        </a:defRPr>
      </a:lvl6pPr>
      <a:lvl7pPr marL="914400" algn="r" rtl="0" eaLnBrk="0" fontAlgn="base" hangingPunct="0">
        <a:spcBef>
          <a:spcPct val="0"/>
        </a:spcBef>
        <a:spcAft>
          <a:spcPct val="0"/>
        </a:spcAft>
        <a:defRPr sz="4400" i="1">
          <a:solidFill>
            <a:schemeClr val="tx2"/>
          </a:solidFill>
          <a:latin typeface="Times New Roman" pitchFamily="18" charset="0"/>
        </a:defRPr>
      </a:lvl7pPr>
      <a:lvl8pPr marL="1371600" algn="r" rtl="0" eaLnBrk="0" fontAlgn="base" hangingPunct="0">
        <a:spcBef>
          <a:spcPct val="0"/>
        </a:spcBef>
        <a:spcAft>
          <a:spcPct val="0"/>
        </a:spcAft>
        <a:defRPr sz="4400" i="1">
          <a:solidFill>
            <a:schemeClr val="tx2"/>
          </a:solidFill>
          <a:latin typeface="Times New Roman" pitchFamily="18" charset="0"/>
        </a:defRPr>
      </a:lvl8pPr>
      <a:lvl9pPr marL="1828800" algn="r" rtl="0" eaLnBrk="0" fontAlgn="base" hangingPunct="0">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11977228-EC77-9D72-E662-61B4EFA59593}"/>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MY" altLang="en-US"/>
          </a:p>
        </p:txBody>
      </p:sp>
      <p:sp>
        <p:nvSpPr>
          <p:cNvPr id="2051" name="Text Placeholder 2">
            <a:extLst>
              <a:ext uri="{FF2B5EF4-FFF2-40B4-BE49-F238E27FC236}">
                <a16:creationId xmlns:a16="http://schemas.microsoft.com/office/drawing/2014/main" id="{9D3864E0-0A67-4491-1230-BF5918D70AA9}"/>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MY" altLang="en-US"/>
          </a:p>
        </p:txBody>
      </p:sp>
      <p:sp>
        <p:nvSpPr>
          <p:cNvPr id="4" name="Date Placeholder 3">
            <a:extLst>
              <a:ext uri="{FF2B5EF4-FFF2-40B4-BE49-F238E27FC236}">
                <a16:creationId xmlns:a16="http://schemas.microsoft.com/office/drawing/2014/main" id="{DD28032F-AC39-891E-226F-77FC2C30767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i="0" baseline="0">
                <a:solidFill>
                  <a:prstClr val="black">
                    <a:tint val="75000"/>
                  </a:prstClr>
                </a:solidFill>
                <a:latin typeface="+mn-lt"/>
                <a:cs typeface="+mn-cs"/>
              </a:defRPr>
            </a:lvl1pPr>
          </a:lstStyle>
          <a:p>
            <a:pPr>
              <a:defRPr/>
            </a:pPr>
            <a:fld id="{C9AC16D6-0B0D-40D2-AE2E-5A0AB049A130}" type="datetimeFigureOut">
              <a:rPr lang="en-MY"/>
              <a:pPr>
                <a:defRPr/>
              </a:pPr>
              <a:t>27/4/2025</a:t>
            </a:fld>
            <a:endParaRPr lang="en-MY"/>
          </a:p>
        </p:txBody>
      </p:sp>
      <p:sp>
        <p:nvSpPr>
          <p:cNvPr id="5" name="Footer Placeholder 4">
            <a:extLst>
              <a:ext uri="{FF2B5EF4-FFF2-40B4-BE49-F238E27FC236}">
                <a16:creationId xmlns:a16="http://schemas.microsoft.com/office/drawing/2014/main" id="{BB7FC203-9937-C3E8-50E8-D2812032981B}"/>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i="0" baseline="0">
                <a:solidFill>
                  <a:prstClr val="black">
                    <a:tint val="75000"/>
                  </a:prstClr>
                </a:solidFill>
                <a:latin typeface="+mn-lt"/>
                <a:cs typeface="+mn-cs"/>
              </a:defRPr>
            </a:lvl1pPr>
          </a:lstStyle>
          <a:p>
            <a:pPr>
              <a:defRPr/>
            </a:pPr>
            <a:endParaRPr lang="en-MY"/>
          </a:p>
        </p:txBody>
      </p:sp>
      <p:sp>
        <p:nvSpPr>
          <p:cNvPr id="6" name="Slide Number Placeholder 5">
            <a:extLst>
              <a:ext uri="{FF2B5EF4-FFF2-40B4-BE49-F238E27FC236}">
                <a16:creationId xmlns:a16="http://schemas.microsoft.com/office/drawing/2014/main" id="{88558410-9A76-EFD1-0B49-A4241AFA4C9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baseline="0">
                <a:solidFill>
                  <a:srgbClr val="898989"/>
                </a:solidFill>
                <a:latin typeface="Calibri" panose="020F0502020204030204" pitchFamily="34" charset="0"/>
              </a:defRPr>
            </a:lvl1pPr>
          </a:lstStyle>
          <a:p>
            <a:pPr>
              <a:defRPr/>
            </a:pPr>
            <a:fld id="{14DD232F-3061-4090-A83B-3A8E687D64BC}" type="slidenum">
              <a:rPr lang="en-MY" altLang="en-US"/>
              <a:pPr>
                <a:defRPr/>
              </a:pPr>
              <a:t>‹#›</a:t>
            </a:fld>
            <a:endParaRPr lang="en-MY" altLang="en-US"/>
          </a:p>
        </p:txBody>
      </p:sp>
      <p:pic>
        <p:nvPicPr>
          <p:cNvPr id="2055" name="Picture 7">
            <a:extLst>
              <a:ext uri="{FF2B5EF4-FFF2-40B4-BE49-F238E27FC236}">
                <a16:creationId xmlns:a16="http://schemas.microsoft.com/office/drawing/2014/main" id="{61781C91-DFD1-05A4-29E2-D8586E77404D}"/>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588"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6191" r:id="rId1"/>
    <p:sldLayoutId id="2147486192" r:id="rId2"/>
    <p:sldLayoutId id="2147486193" r:id="rId3"/>
    <p:sldLayoutId id="2147486194" r:id="rId4"/>
    <p:sldLayoutId id="2147486195" r:id="rId5"/>
    <p:sldLayoutId id="2147486196" r:id="rId6"/>
    <p:sldLayoutId id="2147486197" r:id="rId7"/>
    <p:sldLayoutId id="2147486198" r:id="rId8"/>
    <p:sldLayoutId id="2147486199" r:id="rId9"/>
    <p:sldLayoutId id="2147486200" r:id="rId10"/>
    <p:sldLayoutId id="2147486201" r:id="rId11"/>
    <p:sldLayoutId id="2147486202" r:id="rId12"/>
    <p:sldLayoutId id="2147486203"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112" charset="0"/>
        </a:defRPr>
      </a:lvl2pPr>
      <a:lvl3pPr algn="ctr" rtl="0" eaLnBrk="0" fontAlgn="base" hangingPunct="0">
        <a:spcBef>
          <a:spcPct val="0"/>
        </a:spcBef>
        <a:spcAft>
          <a:spcPct val="0"/>
        </a:spcAft>
        <a:defRPr sz="4400">
          <a:solidFill>
            <a:schemeClr val="tx1"/>
          </a:solidFill>
          <a:latin typeface="Calibri" pitchFamily="-112" charset="0"/>
        </a:defRPr>
      </a:lvl3pPr>
      <a:lvl4pPr algn="ctr" rtl="0" eaLnBrk="0" fontAlgn="base" hangingPunct="0">
        <a:spcBef>
          <a:spcPct val="0"/>
        </a:spcBef>
        <a:spcAft>
          <a:spcPct val="0"/>
        </a:spcAft>
        <a:defRPr sz="4400">
          <a:solidFill>
            <a:schemeClr val="tx1"/>
          </a:solidFill>
          <a:latin typeface="Calibri" pitchFamily="-112" charset="0"/>
        </a:defRPr>
      </a:lvl4pPr>
      <a:lvl5pPr algn="ctr" rtl="0" eaLnBrk="0" fontAlgn="base" hangingPunct="0">
        <a:spcBef>
          <a:spcPct val="0"/>
        </a:spcBef>
        <a:spcAft>
          <a:spcPct val="0"/>
        </a:spcAft>
        <a:defRPr sz="4400">
          <a:solidFill>
            <a:schemeClr val="tx1"/>
          </a:solidFill>
          <a:latin typeface="Calibri" pitchFamily="-112" charset="0"/>
        </a:defRPr>
      </a:lvl5pPr>
      <a:lvl6pPr marL="457200" algn="ctr" rtl="0" fontAlgn="base">
        <a:spcBef>
          <a:spcPct val="0"/>
        </a:spcBef>
        <a:spcAft>
          <a:spcPct val="0"/>
        </a:spcAft>
        <a:defRPr sz="4400">
          <a:solidFill>
            <a:schemeClr val="tx1"/>
          </a:solidFill>
          <a:latin typeface="Calibri" pitchFamily="-112" charset="0"/>
        </a:defRPr>
      </a:lvl6pPr>
      <a:lvl7pPr marL="914400" algn="ctr" rtl="0" fontAlgn="base">
        <a:spcBef>
          <a:spcPct val="0"/>
        </a:spcBef>
        <a:spcAft>
          <a:spcPct val="0"/>
        </a:spcAft>
        <a:defRPr sz="4400">
          <a:solidFill>
            <a:schemeClr val="tx1"/>
          </a:solidFill>
          <a:latin typeface="Calibri" pitchFamily="-112" charset="0"/>
        </a:defRPr>
      </a:lvl7pPr>
      <a:lvl8pPr marL="1371600" algn="ctr" rtl="0" fontAlgn="base">
        <a:spcBef>
          <a:spcPct val="0"/>
        </a:spcBef>
        <a:spcAft>
          <a:spcPct val="0"/>
        </a:spcAft>
        <a:defRPr sz="4400">
          <a:solidFill>
            <a:schemeClr val="tx1"/>
          </a:solidFill>
          <a:latin typeface="Calibri" pitchFamily="-112" charset="0"/>
        </a:defRPr>
      </a:lvl8pPr>
      <a:lvl9pPr marL="1828800" algn="ctr" rtl="0" fontAlgn="base">
        <a:spcBef>
          <a:spcPct val="0"/>
        </a:spcBef>
        <a:spcAft>
          <a:spcPct val="0"/>
        </a:spcAft>
        <a:defRPr sz="4400">
          <a:solidFill>
            <a:schemeClr val="tx1"/>
          </a:solidFill>
          <a:latin typeface="Calibri" pitchFamily="-112"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wmf"/><Relationship Id="rId5" Type="http://schemas.openxmlformats.org/officeDocument/2006/relationships/oleObject" Target="../embeddings/oleObject8.bin"/><Relationship Id="rId10" Type="http://schemas.openxmlformats.org/officeDocument/2006/relationships/image" Target="../media/image20.png"/><Relationship Id="rId4" Type="http://schemas.openxmlformats.org/officeDocument/2006/relationships/image" Target="../media/image17.wmf"/><Relationship Id="rId9" Type="http://schemas.openxmlformats.org/officeDocument/2006/relationships/customXml" Target="../ink/ink8.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customXml" Target="../ink/ink9.xml"/><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customXml" Target="../ink/ink10.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customXml" Target="../ink/ink1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oleObject" Target="../embeddings/oleObject10.bin"/><Relationship Id="rId1" Type="http://schemas.openxmlformats.org/officeDocument/2006/relationships/slideLayout" Target="../slideLayouts/slideLayout13.xml"/><Relationship Id="rId5" Type="http://schemas.openxmlformats.org/officeDocument/2006/relationships/image" Target="../media/image33.png"/><Relationship Id="rId4" Type="http://schemas.openxmlformats.org/officeDocument/2006/relationships/customXml" Target="../ink/ink1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customXml" Target="../ink/ink13.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3.wmf"/><Relationship Id="rId5" Type="http://schemas.openxmlformats.org/officeDocument/2006/relationships/oleObject" Target="../embeddings/oleObject2.bin"/><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17" Type="http://schemas.openxmlformats.org/officeDocument/2006/relationships/image" Target="../media/image94.png"/><Relationship Id="rId21" Type="http://schemas.openxmlformats.org/officeDocument/2006/relationships/customXml" Target="../ink/ink22.xml"/><Relationship Id="rId42" Type="http://schemas.openxmlformats.org/officeDocument/2006/relationships/customXml" Target="../ink/ink33.xml"/><Relationship Id="rId63" Type="http://schemas.openxmlformats.org/officeDocument/2006/relationships/customXml" Target="../ink/ink44.xml"/><Relationship Id="rId84" Type="http://schemas.openxmlformats.org/officeDocument/2006/relationships/image" Target="../media/image78.png"/><Relationship Id="rId138" Type="http://schemas.openxmlformats.org/officeDocument/2006/relationships/customXml" Target="../ink/ink82.xml"/><Relationship Id="rId107" Type="http://schemas.openxmlformats.org/officeDocument/2006/relationships/image" Target="../media/image89.png"/><Relationship Id="rId11" Type="http://schemas.openxmlformats.org/officeDocument/2006/relationships/customXml" Target="../ink/ink17.xml"/><Relationship Id="rId32" Type="http://schemas.openxmlformats.org/officeDocument/2006/relationships/image" Target="../media/image53.png"/><Relationship Id="rId37" Type="http://schemas.openxmlformats.org/officeDocument/2006/relationships/image" Target="../media/image55.png"/><Relationship Id="rId53" Type="http://schemas.openxmlformats.org/officeDocument/2006/relationships/customXml" Target="../ink/ink39.xml"/><Relationship Id="rId58" Type="http://schemas.openxmlformats.org/officeDocument/2006/relationships/image" Target="../media/image65.png"/><Relationship Id="rId74" Type="http://schemas.openxmlformats.org/officeDocument/2006/relationships/image" Target="../media/image73.png"/><Relationship Id="rId79" Type="http://schemas.openxmlformats.org/officeDocument/2006/relationships/customXml" Target="../ink/ink52.xml"/><Relationship Id="rId102" Type="http://schemas.openxmlformats.org/officeDocument/2006/relationships/image" Target="../media/image87.png"/><Relationship Id="rId123" Type="http://schemas.openxmlformats.org/officeDocument/2006/relationships/image" Target="../media/image97.png"/><Relationship Id="rId128" Type="http://schemas.openxmlformats.org/officeDocument/2006/relationships/customXml" Target="../ink/ink77.xml"/><Relationship Id="rId5" Type="http://schemas.openxmlformats.org/officeDocument/2006/relationships/customXml" Target="../ink/ink14.xml"/><Relationship Id="rId90" Type="http://schemas.openxmlformats.org/officeDocument/2006/relationships/image" Target="../media/image81.png"/><Relationship Id="rId95" Type="http://schemas.openxmlformats.org/officeDocument/2006/relationships/customXml" Target="../ink/ink60.xml"/><Relationship Id="rId22" Type="http://schemas.openxmlformats.org/officeDocument/2006/relationships/image" Target="../media/image48.png"/><Relationship Id="rId27" Type="http://schemas.openxmlformats.org/officeDocument/2006/relationships/customXml" Target="../ink/ink25.xml"/><Relationship Id="rId43" Type="http://schemas.openxmlformats.org/officeDocument/2006/relationships/image" Target="../media/image58.png"/><Relationship Id="rId48" Type="http://schemas.openxmlformats.org/officeDocument/2006/relationships/customXml" Target="../ink/ink36.xml"/><Relationship Id="rId64" Type="http://schemas.openxmlformats.org/officeDocument/2006/relationships/image" Target="../media/image68.png"/><Relationship Id="rId69" Type="http://schemas.openxmlformats.org/officeDocument/2006/relationships/customXml" Target="../ink/ink47.xml"/><Relationship Id="rId113" Type="http://schemas.openxmlformats.org/officeDocument/2006/relationships/image" Target="../media/image92.png"/><Relationship Id="rId118" Type="http://schemas.openxmlformats.org/officeDocument/2006/relationships/customXml" Target="../ink/ink72.xml"/><Relationship Id="rId134" Type="http://schemas.openxmlformats.org/officeDocument/2006/relationships/customXml" Target="../ink/ink80.xml"/><Relationship Id="rId139" Type="http://schemas.openxmlformats.org/officeDocument/2006/relationships/image" Target="../media/image105.png"/><Relationship Id="rId80" Type="http://schemas.openxmlformats.org/officeDocument/2006/relationships/image" Target="../media/image76.png"/><Relationship Id="rId85" Type="http://schemas.openxmlformats.org/officeDocument/2006/relationships/customXml" Target="../ink/ink55.xml"/><Relationship Id="rId12" Type="http://schemas.openxmlformats.org/officeDocument/2006/relationships/image" Target="../media/image43.png"/><Relationship Id="rId17" Type="http://schemas.openxmlformats.org/officeDocument/2006/relationships/customXml" Target="../ink/ink20.xml"/><Relationship Id="rId33" Type="http://schemas.openxmlformats.org/officeDocument/2006/relationships/customXml" Target="../ink/ink28.xml"/><Relationship Id="rId38" Type="http://schemas.openxmlformats.org/officeDocument/2006/relationships/customXml" Target="../ink/ink31.xml"/><Relationship Id="rId59" Type="http://schemas.openxmlformats.org/officeDocument/2006/relationships/customXml" Target="../ink/ink42.xml"/><Relationship Id="rId103" Type="http://schemas.openxmlformats.org/officeDocument/2006/relationships/customXml" Target="../ink/ink64.xml"/><Relationship Id="rId108" Type="http://schemas.openxmlformats.org/officeDocument/2006/relationships/customXml" Target="../ink/ink67.xml"/><Relationship Id="rId124" Type="http://schemas.openxmlformats.org/officeDocument/2006/relationships/customXml" Target="../ink/ink75.xml"/><Relationship Id="rId129" Type="http://schemas.openxmlformats.org/officeDocument/2006/relationships/image" Target="../media/image100.png"/><Relationship Id="rId54" Type="http://schemas.openxmlformats.org/officeDocument/2006/relationships/image" Target="../media/image63.png"/><Relationship Id="rId70" Type="http://schemas.openxmlformats.org/officeDocument/2006/relationships/image" Target="../media/image71.png"/><Relationship Id="rId75" Type="http://schemas.openxmlformats.org/officeDocument/2006/relationships/customXml" Target="../ink/ink50.xml"/><Relationship Id="rId91" Type="http://schemas.openxmlformats.org/officeDocument/2006/relationships/customXml" Target="../ink/ink58.xml"/><Relationship Id="rId96" Type="http://schemas.openxmlformats.org/officeDocument/2006/relationships/image" Target="../media/image84.png"/><Relationship Id="rId140" Type="http://schemas.openxmlformats.org/officeDocument/2006/relationships/customXml" Target="../ink/ink83.xml"/><Relationship Id="rId1" Type="http://schemas.openxmlformats.org/officeDocument/2006/relationships/slideLayout" Target="../slideLayouts/slideLayout2.xml"/><Relationship Id="rId6" Type="http://schemas.openxmlformats.org/officeDocument/2006/relationships/image" Target="../media/image40.png"/><Relationship Id="rId23" Type="http://schemas.openxmlformats.org/officeDocument/2006/relationships/customXml" Target="../ink/ink23.xml"/><Relationship Id="rId28" Type="http://schemas.openxmlformats.org/officeDocument/2006/relationships/image" Target="../media/image51.png"/><Relationship Id="rId49" Type="http://schemas.openxmlformats.org/officeDocument/2006/relationships/image" Target="../media/image61.png"/><Relationship Id="rId114" Type="http://schemas.openxmlformats.org/officeDocument/2006/relationships/customXml" Target="../ink/ink70.xml"/><Relationship Id="rId119" Type="http://schemas.openxmlformats.org/officeDocument/2006/relationships/image" Target="../media/image95.png"/><Relationship Id="rId44" Type="http://schemas.openxmlformats.org/officeDocument/2006/relationships/customXml" Target="../ink/ink34.xml"/><Relationship Id="rId60" Type="http://schemas.openxmlformats.org/officeDocument/2006/relationships/image" Target="../media/image66.png"/><Relationship Id="rId65" Type="http://schemas.openxmlformats.org/officeDocument/2006/relationships/customXml" Target="../ink/ink45.xml"/><Relationship Id="rId81" Type="http://schemas.openxmlformats.org/officeDocument/2006/relationships/customXml" Target="../ink/ink53.xml"/><Relationship Id="rId86" Type="http://schemas.openxmlformats.org/officeDocument/2006/relationships/image" Target="../media/image79.png"/><Relationship Id="rId130" Type="http://schemas.openxmlformats.org/officeDocument/2006/relationships/customXml" Target="../ink/ink78.xml"/><Relationship Id="rId135" Type="http://schemas.openxmlformats.org/officeDocument/2006/relationships/image" Target="../media/image103.png"/><Relationship Id="rId13" Type="http://schemas.openxmlformats.org/officeDocument/2006/relationships/customXml" Target="../ink/ink18.xml"/><Relationship Id="rId18" Type="http://schemas.openxmlformats.org/officeDocument/2006/relationships/image" Target="../media/image46.png"/><Relationship Id="rId39" Type="http://schemas.openxmlformats.org/officeDocument/2006/relationships/image" Target="../media/image56.png"/><Relationship Id="rId109" Type="http://schemas.openxmlformats.org/officeDocument/2006/relationships/image" Target="../media/image90.png"/><Relationship Id="rId34" Type="http://schemas.openxmlformats.org/officeDocument/2006/relationships/image" Target="../media/image54.png"/><Relationship Id="rId50" Type="http://schemas.openxmlformats.org/officeDocument/2006/relationships/customXml" Target="../ink/ink37.xml"/><Relationship Id="rId55" Type="http://schemas.openxmlformats.org/officeDocument/2006/relationships/customXml" Target="../ink/ink40.xml"/><Relationship Id="rId76" Type="http://schemas.openxmlformats.org/officeDocument/2006/relationships/image" Target="../media/image74.png"/><Relationship Id="rId97" Type="http://schemas.openxmlformats.org/officeDocument/2006/relationships/customXml" Target="../ink/ink61.xml"/><Relationship Id="rId104" Type="http://schemas.openxmlformats.org/officeDocument/2006/relationships/customXml" Target="../ink/ink65.xml"/><Relationship Id="rId120" Type="http://schemas.openxmlformats.org/officeDocument/2006/relationships/customXml" Target="../ink/ink73.xml"/><Relationship Id="rId125" Type="http://schemas.openxmlformats.org/officeDocument/2006/relationships/image" Target="../media/image98.png"/><Relationship Id="rId141" Type="http://schemas.openxmlformats.org/officeDocument/2006/relationships/image" Target="../media/image106.png"/><Relationship Id="rId7" Type="http://schemas.openxmlformats.org/officeDocument/2006/relationships/customXml" Target="../ink/ink15.xml"/><Relationship Id="rId71" Type="http://schemas.openxmlformats.org/officeDocument/2006/relationships/customXml" Target="../ink/ink48.xml"/><Relationship Id="rId92" Type="http://schemas.openxmlformats.org/officeDocument/2006/relationships/image" Target="../media/image82.png"/><Relationship Id="rId2" Type="http://schemas.openxmlformats.org/officeDocument/2006/relationships/notesSlide" Target="../notesSlides/notesSlide10.xml"/><Relationship Id="rId29" Type="http://schemas.openxmlformats.org/officeDocument/2006/relationships/customXml" Target="../ink/ink26.xml"/><Relationship Id="rId24" Type="http://schemas.openxmlformats.org/officeDocument/2006/relationships/image" Target="../media/image49.png"/><Relationship Id="rId40" Type="http://schemas.openxmlformats.org/officeDocument/2006/relationships/customXml" Target="../ink/ink32.xml"/><Relationship Id="rId45" Type="http://schemas.openxmlformats.org/officeDocument/2006/relationships/image" Target="../media/image59.png"/><Relationship Id="rId66" Type="http://schemas.openxmlformats.org/officeDocument/2006/relationships/image" Target="../media/image69.png"/><Relationship Id="rId87" Type="http://schemas.openxmlformats.org/officeDocument/2006/relationships/customXml" Target="../ink/ink56.xml"/><Relationship Id="rId110" Type="http://schemas.openxmlformats.org/officeDocument/2006/relationships/customXml" Target="../ink/ink68.xml"/><Relationship Id="rId115" Type="http://schemas.openxmlformats.org/officeDocument/2006/relationships/image" Target="../media/image93.png"/><Relationship Id="rId131" Type="http://schemas.openxmlformats.org/officeDocument/2006/relationships/image" Target="../media/image101.png"/><Relationship Id="rId136" Type="http://schemas.openxmlformats.org/officeDocument/2006/relationships/customXml" Target="../ink/ink81.xml"/><Relationship Id="rId61" Type="http://schemas.openxmlformats.org/officeDocument/2006/relationships/customXml" Target="../ink/ink43.xml"/><Relationship Id="rId82" Type="http://schemas.openxmlformats.org/officeDocument/2006/relationships/image" Target="../media/image77.png"/><Relationship Id="rId19" Type="http://schemas.openxmlformats.org/officeDocument/2006/relationships/customXml" Target="../ink/ink21.xml"/><Relationship Id="rId14" Type="http://schemas.openxmlformats.org/officeDocument/2006/relationships/image" Target="../media/image44.png"/><Relationship Id="rId30" Type="http://schemas.openxmlformats.org/officeDocument/2006/relationships/image" Target="../media/image52.png"/><Relationship Id="rId35" Type="http://schemas.openxmlformats.org/officeDocument/2006/relationships/customXml" Target="../ink/ink29.xml"/><Relationship Id="rId56" Type="http://schemas.openxmlformats.org/officeDocument/2006/relationships/image" Target="../media/image64.png"/><Relationship Id="rId77" Type="http://schemas.openxmlformats.org/officeDocument/2006/relationships/customXml" Target="../ink/ink51.xml"/><Relationship Id="rId100" Type="http://schemas.openxmlformats.org/officeDocument/2006/relationships/image" Target="../media/image86.png"/><Relationship Id="rId105" Type="http://schemas.openxmlformats.org/officeDocument/2006/relationships/image" Target="../media/image88.png"/><Relationship Id="rId126" Type="http://schemas.openxmlformats.org/officeDocument/2006/relationships/customXml" Target="../ink/ink76.xml"/><Relationship Id="rId8" Type="http://schemas.openxmlformats.org/officeDocument/2006/relationships/image" Target="../media/image41.png"/><Relationship Id="rId51" Type="http://schemas.openxmlformats.org/officeDocument/2006/relationships/customXml" Target="../ink/ink38.xml"/><Relationship Id="rId72" Type="http://schemas.openxmlformats.org/officeDocument/2006/relationships/image" Target="../media/image72.png"/><Relationship Id="rId93" Type="http://schemas.openxmlformats.org/officeDocument/2006/relationships/customXml" Target="../ink/ink59.xml"/><Relationship Id="rId98" Type="http://schemas.openxmlformats.org/officeDocument/2006/relationships/image" Target="../media/image85.png"/><Relationship Id="rId121" Type="http://schemas.openxmlformats.org/officeDocument/2006/relationships/image" Target="../media/image96.png"/><Relationship Id="rId3" Type="http://schemas.openxmlformats.org/officeDocument/2006/relationships/oleObject" Target="../embeddings/oleObject11.bin"/><Relationship Id="rId25" Type="http://schemas.openxmlformats.org/officeDocument/2006/relationships/customXml" Target="../ink/ink24.xml"/><Relationship Id="rId46" Type="http://schemas.openxmlformats.org/officeDocument/2006/relationships/customXml" Target="../ink/ink35.xml"/><Relationship Id="rId67" Type="http://schemas.openxmlformats.org/officeDocument/2006/relationships/customXml" Target="../ink/ink46.xml"/><Relationship Id="rId116" Type="http://schemas.openxmlformats.org/officeDocument/2006/relationships/customXml" Target="../ink/ink71.xml"/><Relationship Id="rId137" Type="http://schemas.openxmlformats.org/officeDocument/2006/relationships/image" Target="../media/image104.png"/><Relationship Id="rId20" Type="http://schemas.openxmlformats.org/officeDocument/2006/relationships/image" Target="../media/image47.png"/><Relationship Id="rId41" Type="http://schemas.openxmlformats.org/officeDocument/2006/relationships/image" Target="../media/image57.png"/><Relationship Id="rId62" Type="http://schemas.openxmlformats.org/officeDocument/2006/relationships/image" Target="../media/image67.png"/><Relationship Id="rId83" Type="http://schemas.openxmlformats.org/officeDocument/2006/relationships/customXml" Target="../ink/ink54.xml"/><Relationship Id="rId88" Type="http://schemas.openxmlformats.org/officeDocument/2006/relationships/image" Target="../media/image80.png"/><Relationship Id="rId111" Type="http://schemas.openxmlformats.org/officeDocument/2006/relationships/image" Target="../media/image91.png"/><Relationship Id="rId132" Type="http://schemas.openxmlformats.org/officeDocument/2006/relationships/customXml" Target="../ink/ink79.xml"/><Relationship Id="rId15" Type="http://schemas.openxmlformats.org/officeDocument/2006/relationships/customXml" Target="../ink/ink19.xml"/><Relationship Id="rId36" Type="http://schemas.openxmlformats.org/officeDocument/2006/relationships/customXml" Target="../ink/ink30.xml"/><Relationship Id="rId57" Type="http://schemas.openxmlformats.org/officeDocument/2006/relationships/customXml" Target="../ink/ink41.xml"/><Relationship Id="rId106" Type="http://schemas.openxmlformats.org/officeDocument/2006/relationships/customXml" Target="../ink/ink66.xml"/><Relationship Id="rId127" Type="http://schemas.openxmlformats.org/officeDocument/2006/relationships/image" Target="../media/image99.png"/><Relationship Id="rId10" Type="http://schemas.openxmlformats.org/officeDocument/2006/relationships/image" Target="../media/image42.png"/><Relationship Id="rId31" Type="http://schemas.openxmlformats.org/officeDocument/2006/relationships/customXml" Target="../ink/ink27.xml"/><Relationship Id="rId52" Type="http://schemas.openxmlformats.org/officeDocument/2006/relationships/image" Target="../media/image62.png"/><Relationship Id="rId73" Type="http://schemas.openxmlformats.org/officeDocument/2006/relationships/customXml" Target="../ink/ink49.xml"/><Relationship Id="rId78" Type="http://schemas.openxmlformats.org/officeDocument/2006/relationships/image" Target="../media/image75.png"/><Relationship Id="rId94" Type="http://schemas.openxmlformats.org/officeDocument/2006/relationships/image" Target="../media/image83.png"/><Relationship Id="rId99" Type="http://schemas.openxmlformats.org/officeDocument/2006/relationships/customXml" Target="../ink/ink62.xml"/><Relationship Id="rId101" Type="http://schemas.openxmlformats.org/officeDocument/2006/relationships/customXml" Target="../ink/ink63.xml"/><Relationship Id="rId122" Type="http://schemas.openxmlformats.org/officeDocument/2006/relationships/customXml" Target="../ink/ink74.xml"/><Relationship Id="rId4" Type="http://schemas.openxmlformats.org/officeDocument/2006/relationships/image" Target="../media/image39.wmf"/><Relationship Id="rId9" Type="http://schemas.openxmlformats.org/officeDocument/2006/relationships/customXml" Target="../ink/ink16.xml"/><Relationship Id="rId26" Type="http://schemas.openxmlformats.org/officeDocument/2006/relationships/image" Target="../media/image50.png"/><Relationship Id="rId47" Type="http://schemas.openxmlformats.org/officeDocument/2006/relationships/image" Target="../media/image60.png"/><Relationship Id="rId68" Type="http://schemas.openxmlformats.org/officeDocument/2006/relationships/image" Target="../media/image70.png"/><Relationship Id="rId89" Type="http://schemas.openxmlformats.org/officeDocument/2006/relationships/customXml" Target="../ink/ink57.xml"/><Relationship Id="rId112" Type="http://schemas.openxmlformats.org/officeDocument/2006/relationships/customXml" Target="../ink/ink69.xml"/><Relationship Id="rId133" Type="http://schemas.openxmlformats.org/officeDocument/2006/relationships/image" Target="../media/image102.png"/><Relationship Id="rId16"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customXml" Target="../ink/ink84.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7.pn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image" Target="../media/image108.jpeg"/><Relationship Id="rId1" Type="http://schemas.openxmlformats.org/officeDocument/2006/relationships/slideLayout" Target="../slideLayouts/slideLayout2.xml"/><Relationship Id="rId6" Type="http://schemas.openxmlformats.org/officeDocument/2006/relationships/image" Target="../media/image110.png"/><Relationship Id="rId5" Type="http://schemas.openxmlformats.org/officeDocument/2006/relationships/customXml" Target="../ink/ink85.xml"/><Relationship Id="rId4" Type="http://schemas.openxmlformats.org/officeDocument/2006/relationships/image" Target="../media/image109.emf"/></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oleObject" Target="../embeddings/oleObject13.bin"/><Relationship Id="rId1" Type="http://schemas.openxmlformats.org/officeDocument/2006/relationships/slideLayout" Target="../slideLayouts/slideLayout2.xml"/><Relationship Id="rId5" Type="http://schemas.openxmlformats.org/officeDocument/2006/relationships/image" Target="../media/image111.png"/><Relationship Id="rId4" Type="http://schemas.openxmlformats.org/officeDocument/2006/relationships/customXml" Target="../ink/ink86.xml"/></Relationships>
</file>

<file path=ppt/slides/_rels/slide26.xml.rels><?xml version="1.0" encoding="UTF-8" standalone="yes"?>
<Relationships xmlns="http://schemas.openxmlformats.org/package/2006/relationships"><Relationship Id="rId8" Type="http://schemas.openxmlformats.org/officeDocument/2006/relationships/image" Target="../media/image19.wmf"/><Relationship Id="rId3" Type="http://schemas.openxmlformats.org/officeDocument/2006/relationships/oleObject" Target="../embeddings/oleObject7.bin"/><Relationship Id="rId7" Type="http://schemas.openxmlformats.org/officeDocument/2006/relationships/oleObject" Target="../embeddings/oleObject14.bin"/><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8.wmf"/><Relationship Id="rId5" Type="http://schemas.openxmlformats.org/officeDocument/2006/relationships/oleObject" Target="../embeddings/oleObject8.bin"/><Relationship Id="rId4" Type="http://schemas.openxmlformats.org/officeDocument/2006/relationships/image" Target="../media/image17.wmf"/></Relationships>
</file>

<file path=ppt/slides/_rels/slide27.xml.rels><?xml version="1.0" encoding="UTF-8" standalone="yes"?>
<Relationships xmlns="http://schemas.openxmlformats.org/package/2006/relationships"><Relationship Id="rId3" Type="http://schemas.openxmlformats.org/officeDocument/2006/relationships/customXml" Target="../ink/ink87.xml"/><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112.png"/></Relationships>
</file>

<file path=ppt/slides/_rels/slide28.xml.rels><?xml version="1.0" encoding="UTF-8" standalone="yes"?>
<Relationships xmlns="http://schemas.openxmlformats.org/package/2006/relationships"><Relationship Id="rId3" Type="http://schemas.openxmlformats.org/officeDocument/2006/relationships/image" Target="../media/image113.wmf"/><Relationship Id="rId7" Type="http://schemas.openxmlformats.org/officeDocument/2006/relationships/image" Target="../media/image115.emf"/><Relationship Id="rId2" Type="http://schemas.openxmlformats.org/officeDocument/2006/relationships/oleObject" Target="../embeddings/oleObject15.bin"/><Relationship Id="rId1" Type="http://schemas.openxmlformats.org/officeDocument/2006/relationships/slideLayout" Target="../slideLayouts/slideLayout2.xml"/><Relationship Id="rId6" Type="http://schemas.openxmlformats.org/officeDocument/2006/relationships/oleObject" Target="../embeddings/oleObject17.bin"/><Relationship Id="rId5" Type="http://schemas.openxmlformats.org/officeDocument/2006/relationships/image" Target="../media/image114.emf"/><Relationship Id="rId4" Type="http://schemas.openxmlformats.org/officeDocument/2006/relationships/oleObject" Target="../embeddings/oleObject16.bin"/></Relationships>
</file>

<file path=ppt/slides/_rels/slide29.xml.rels><?xml version="1.0" encoding="UTF-8" standalone="yes"?>
<Relationships xmlns="http://schemas.openxmlformats.org/package/2006/relationships"><Relationship Id="rId8" Type="http://schemas.openxmlformats.org/officeDocument/2006/relationships/customXml" Target="../ink/ink88.xml"/><Relationship Id="rId3" Type="http://schemas.openxmlformats.org/officeDocument/2006/relationships/image" Target="../media/image113.wmf"/><Relationship Id="rId7" Type="http://schemas.openxmlformats.org/officeDocument/2006/relationships/image" Target="../media/image115.emf"/><Relationship Id="rId2" Type="http://schemas.openxmlformats.org/officeDocument/2006/relationships/oleObject" Target="../embeddings/oleObject18.bin"/><Relationship Id="rId1" Type="http://schemas.openxmlformats.org/officeDocument/2006/relationships/slideLayout" Target="../slideLayouts/slideLayout2.xml"/><Relationship Id="rId6" Type="http://schemas.openxmlformats.org/officeDocument/2006/relationships/oleObject" Target="../embeddings/oleObject17.bin"/><Relationship Id="rId11" Type="http://schemas.openxmlformats.org/officeDocument/2006/relationships/image" Target="../media/image117.png"/><Relationship Id="rId5" Type="http://schemas.openxmlformats.org/officeDocument/2006/relationships/image" Target="../media/image114.emf"/><Relationship Id="rId10" Type="http://schemas.openxmlformats.org/officeDocument/2006/relationships/customXml" Target="../ink/ink89.xml"/><Relationship Id="rId4" Type="http://schemas.openxmlformats.org/officeDocument/2006/relationships/oleObject" Target="../embeddings/oleObject16.bin"/><Relationship Id="rId9" Type="http://schemas.openxmlformats.org/officeDocument/2006/relationships/image" Target="../media/image116.png"/></Relationships>
</file>

<file path=ppt/slides/_rels/slide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customXml" Target="../ink/ink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image" Target="../media/image108.jpeg"/><Relationship Id="rId1" Type="http://schemas.openxmlformats.org/officeDocument/2006/relationships/slideLayout" Target="../slideLayouts/slideLayout2.xml"/><Relationship Id="rId4" Type="http://schemas.openxmlformats.org/officeDocument/2006/relationships/image" Target="../media/image109.emf"/></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image" Target="../media/image118.emf"/><Relationship Id="rId7" Type="http://schemas.openxmlformats.org/officeDocument/2006/relationships/image" Target="../media/image120.wmf"/><Relationship Id="rId2" Type="http://schemas.openxmlformats.org/officeDocument/2006/relationships/oleObject" Target="../embeddings/oleObject19.bin"/><Relationship Id="rId1" Type="http://schemas.openxmlformats.org/officeDocument/2006/relationships/slideLayout" Target="../slideLayouts/slideLayout2.xml"/><Relationship Id="rId6" Type="http://schemas.openxmlformats.org/officeDocument/2006/relationships/oleObject" Target="../embeddings/oleObject21.bin"/><Relationship Id="rId11" Type="http://schemas.openxmlformats.org/officeDocument/2006/relationships/image" Target="../media/image122.png"/><Relationship Id="rId5" Type="http://schemas.openxmlformats.org/officeDocument/2006/relationships/image" Target="../media/image119.emf"/><Relationship Id="rId10" Type="http://schemas.openxmlformats.org/officeDocument/2006/relationships/customXml" Target="../ink/ink90.xml"/><Relationship Id="rId4" Type="http://schemas.openxmlformats.org/officeDocument/2006/relationships/oleObject" Target="../embeddings/oleObject20.bin"/><Relationship Id="rId9" Type="http://schemas.openxmlformats.org/officeDocument/2006/relationships/image" Target="../media/image121.wmf"/></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image" Target="../media/image118.emf"/><Relationship Id="rId7" Type="http://schemas.openxmlformats.org/officeDocument/2006/relationships/image" Target="../media/image120.wmf"/><Relationship Id="rId2" Type="http://schemas.openxmlformats.org/officeDocument/2006/relationships/oleObject" Target="../embeddings/oleObject19.bin"/><Relationship Id="rId1" Type="http://schemas.openxmlformats.org/officeDocument/2006/relationships/slideLayout" Target="../slideLayouts/slideLayout2.xml"/><Relationship Id="rId6" Type="http://schemas.openxmlformats.org/officeDocument/2006/relationships/oleObject" Target="../embeddings/oleObject21.bin"/><Relationship Id="rId5" Type="http://schemas.openxmlformats.org/officeDocument/2006/relationships/image" Target="../media/image119.emf"/><Relationship Id="rId4" Type="http://schemas.openxmlformats.org/officeDocument/2006/relationships/oleObject" Target="../embeddings/oleObject20.bin"/><Relationship Id="rId9" Type="http://schemas.openxmlformats.org/officeDocument/2006/relationships/image" Target="../media/image121.wmf"/></Relationships>
</file>

<file path=ppt/slides/_rels/slide34.xml.rels><?xml version="1.0" encoding="UTF-8" standalone="yes"?>
<Relationships xmlns="http://schemas.openxmlformats.org/package/2006/relationships"><Relationship Id="rId8" Type="http://schemas.openxmlformats.org/officeDocument/2006/relationships/customXml" Target="../ink/ink91.xml"/><Relationship Id="rId3" Type="http://schemas.openxmlformats.org/officeDocument/2006/relationships/image" Target="../media/image124.emf"/><Relationship Id="rId7" Type="http://schemas.openxmlformats.org/officeDocument/2006/relationships/image" Target="../media/image126.wmf"/><Relationship Id="rId2" Type="http://schemas.openxmlformats.org/officeDocument/2006/relationships/image" Target="../media/image123.emf"/><Relationship Id="rId1" Type="http://schemas.openxmlformats.org/officeDocument/2006/relationships/slideLayout" Target="../slideLayouts/slideLayout2.xml"/><Relationship Id="rId6" Type="http://schemas.openxmlformats.org/officeDocument/2006/relationships/oleObject" Target="../embeddings/oleObject24.bin"/><Relationship Id="rId5" Type="http://schemas.openxmlformats.org/officeDocument/2006/relationships/image" Target="../media/image125.wmf"/><Relationship Id="rId4" Type="http://schemas.openxmlformats.org/officeDocument/2006/relationships/oleObject" Target="../embeddings/oleObject23.bin"/><Relationship Id="rId9" Type="http://schemas.openxmlformats.org/officeDocument/2006/relationships/image" Target="../media/image12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customXml" Target="../ink/ink9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4.emf"/><Relationship Id="rId7" Type="http://schemas.openxmlformats.org/officeDocument/2006/relationships/image" Target="../media/image129.wmf"/><Relationship Id="rId2" Type="http://schemas.openxmlformats.org/officeDocument/2006/relationships/image" Target="../media/image123.emf"/><Relationship Id="rId1" Type="http://schemas.openxmlformats.org/officeDocument/2006/relationships/slideLayout" Target="../slideLayouts/slideLayout2.xml"/><Relationship Id="rId6" Type="http://schemas.openxmlformats.org/officeDocument/2006/relationships/oleObject" Target="../embeddings/oleObject25.bin"/><Relationship Id="rId5" Type="http://schemas.openxmlformats.org/officeDocument/2006/relationships/image" Target="../media/image125.wmf"/><Relationship Id="rId4" Type="http://schemas.openxmlformats.org/officeDocument/2006/relationships/oleObject" Target="../embeddings/oleObject23.bin"/></Relationships>
</file>

<file path=ppt/slides/_rels/slide39.xml.rels><?xml version="1.0" encoding="UTF-8" standalone="yes"?>
<Relationships xmlns="http://schemas.openxmlformats.org/package/2006/relationships"><Relationship Id="rId3" Type="http://schemas.openxmlformats.org/officeDocument/2006/relationships/image" Target="../media/image130.png"/><Relationship Id="rId7" Type="http://schemas.openxmlformats.org/officeDocument/2006/relationships/image" Target="../media/image131.wm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oleObject" Target="../embeddings/oleObject26.bin"/><Relationship Id="rId5" Type="http://schemas.openxmlformats.org/officeDocument/2006/relationships/image" Target="../media/image125.wmf"/><Relationship Id="rId4" Type="http://schemas.openxmlformats.org/officeDocument/2006/relationships/oleObject" Target="../embeddings/oleObject23.bin"/></Relationships>
</file>

<file path=ppt/slides/_rels/slide4.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image" Target="../media/image132.png"/><Relationship Id="rId1" Type="http://schemas.openxmlformats.org/officeDocument/2006/relationships/slideLayout" Target="../slideLayouts/slideLayout2.xml"/><Relationship Id="rId4" Type="http://schemas.openxmlformats.org/officeDocument/2006/relationships/image" Target="../media/image125.w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image" Target="../media/image133.png"/><Relationship Id="rId1" Type="http://schemas.openxmlformats.org/officeDocument/2006/relationships/slideLayout" Target="../slideLayouts/slideLayout2.xml"/><Relationship Id="rId6" Type="http://schemas.openxmlformats.org/officeDocument/2006/relationships/image" Target="../media/image134.png"/><Relationship Id="rId5" Type="http://schemas.openxmlformats.org/officeDocument/2006/relationships/customXml" Target="../ink/ink93.xml"/><Relationship Id="rId4" Type="http://schemas.openxmlformats.org/officeDocument/2006/relationships/image" Target="../media/image125.wmf"/></Relationships>
</file>

<file path=ppt/slides/_rels/slide42.xml.rels><?xml version="1.0" encoding="UTF-8" standalone="yes"?>
<Relationships xmlns="http://schemas.openxmlformats.org/package/2006/relationships"><Relationship Id="rId8" Type="http://schemas.openxmlformats.org/officeDocument/2006/relationships/customXml" Target="../ink/ink94.xml"/><Relationship Id="rId3" Type="http://schemas.openxmlformats.org/officeDocument/2006/relationships/image" Target="../media/image135.png"/><Relationship Id="rId7" Type="http://schemas.openxmlformats.org/officeDocument/2006/relationships/image" Target="../media/image136.wmf"/><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oleObject" Target="../embeddings/oleObject29.bin"/><Relationship Id="rId5" Type="http://schemas.openxmlformats.org/officeDocument/2006/relationships/image" Target="../media/image125.wmf"/><Relationship Id="rId4" Type="http://schemas.openxmlformats.org/officeDocument/2006/relationships/oleObject" Target="../embeddings/oleObject23.bin"/><Relationship Id="rId9" Type="http://schemas.openxmlformats.org/officeDocument/2006/relationships/image" Target="../media/image13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39.wmf"/><Relationship Id="rId2" Type="http://schemas.openxmlformats.org/officeDocument/2006/relationships/oleObject" Target="../embeddings/oleObject30.bin"/><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142.wmf"/><Relationship Id="rId3" Type="http://schemas.openxmlformats.org/officeDocument/2006/relationships/oleObject" Target="../embeddings/oleObject31.bin"/><Relationship Id="rId7" Type="http://schemas.openxmlformats.org/officeDocument/2006/relationships/oleObject" Target="../embeddings/oleObject33.bin"/><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41.emf"/><Relationship Id="rId5" Type="http://schemas.openxmlformats.org/officeDocument/2006/relationships/oleObject" Target="../embeddings/oleObject32.bin"/><Relationship Id="rId4" Type="http://schemas.openxmlformats.org/officeDocument/2006/relationships/image" Target="../media/image140.wmf"/></Relationships>
</file>

<file path=ppt/slides/_rels/slide5.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8" Type="http://schemas.openxmlformats.org/officeDocument/2006/relationships/image" Target="../media/image142.wmf"/><Relationship Id="rId3" Type="http://schemas.openxmlformats.org/officeDocument/2006/relationships/oleObject" Target="../embeddings/oleObject31.bin"/><Relationship Id="rId7" Type="http://schemas.openxmlformats.org/officeDocument/2006/relationships/oleObject" Target="../embeddings/oleObject33.bin"/><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41.emf"/><Relationship Id="rId5" Type="http://schemas.openxmlformats.org/officeDocument/2006/relationships/oleObject" Target="../embeddings/oleObject32.bin"/><Relationship Id="rId4" Type="http://schemas.openxmlformats.org/officeDocument/2006/relationships/image" Target="../media/image140.w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44.png"/><Relationship Id="rId5" Type="http://schemas.openxmlformats.org/officeDocument/2006/relationships/customXml" Target="../ink/ink95.xml"/><Relationship Id="rId4" Type="http://schemas.openxmlformats.org/officeDocument/2006/relationships/image" Target="../media/image143.wmf"/></Relationships>
</file>

<file path=ppt/slides/_rels/slide52.xml.rels><?xml version="1.0" encoding="UTF-8" standalone="yes"?>
<Relationships xmlns="http://schemas.openxmlformats.org/package/2006/relationships"><Relationship Id="rId3" Type="http://schemas.openxmlformats.org/officeDocument/2006/relationships/customXml" Target="../ink/ink96.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45.png"/></Relationships>
</file>

<file path=ppt/slides/_rels/slide53.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oleObject" Target="../embeddings/oleObject35.bin"/><Relationship Id="rId7" Type="http://schemas.openxmlformats.org/officeDocument/2006/relationships/customXml" Target="../ink/ink9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47.png"/><Relationship Id="rId5" Type="http://schemas.openxmlformats.org/officeDocument/2006/relationships/customXml" Target="../ink/ink97.xml"/><Relationship Id="rId4" Type="http://schemas.openxmlformats.org/officeDocument/2006/relationships/image" Target="../media/image146.wmf"/></Relationships>
</file>

<file path=ppt/slides/_rels/slide54.xml.rels><?xml version="1.0" encoding="UTF-8" standalone="yes"?>
<Relationships xmlns="http://schemas.openxmlformats.org/package/2006/relationships"><Relationship Id="rId8" Type="http://schemas.openxmlformats.org/officeDocument/2006/relationships/customXml" Target="../ink/ink99.xml"/><Relationship Id="rId3" Type="http://schemas.openxmlformats.org/officeDocument/2006/relationships/image" Target="../media/image146.wmf"/><Relationship Id="rId7" Type="http://schemas.openxmlformats.org/officeDocument/2006/relationships/image" Target="../media/image11.emf"/><Relationship Id="rId2" Type="http://schemas.openxmlformats.org/officeDocument/2006/relationships/oleObject" Target="../embeddings/oleObject35.bin"/><Relationship Id="rId1" Type="http://schemas.openxmlformats.org/officeDocument/2006/relationships/slideLayout" Target="../slideLayouts/slideLayout2.xml"/><Relationship Id="rId6" Type="http://schemas.openxmlformats.org/officeDocument/2006/relationships/oleObject" Target="../embeddings/oleObject37.bin"/><Relationship Id="rId5" Type="http://schemas.openxmlformats.org/officeDocument/2006/relationships/image" Target="../media/image149.emf"/><Relationship Id="rId4" Type="http://schemas.openxmlformats.org/officeDocument/2006/relationships/oleObject" Target="../embeddings/oleObject36.bin"/><Relationship Id="rId9" Type="http://schemas.openxmlformats.org/officeDocument/2006/relationships/image" Target="../media/image150.png"/></Relationships>
</file>

<file path=ppt/slides/_rels/slide55.xml.rels><?xml version="1.0" encoding="UTF-8" standalone="yes"?>
<Relationships xmlns="http://schemas.openxmlformats.org/package/2006/relationships"><Relationship Id="rId3" Type="http://schemas.openxmlformats.org/officeDocument/2006/relationships/image" Target="../media/image151.emf"/><Relationship Id="rId2" Type="http://schemas.openxmlformats.org/officeDocument/2006/relationships/oleObject" Target="../embeddings/oleObject38.bin"/><Relationship Id="rId1" Type="http://schemas.openxmlformats.org/officeDocument/2006/relationships/slideLayout" Target="../slideLayouts/slideLayout2.xml"/><Relationship Id="rId6" Type="http://schemas.openxmlformats.org/officeDocument/2006/relationships/image" Target="../media/image153.png"/><Relationship Id="rId5" Type="http://schemas.openxmlformats.org/officeDocument/2006/relationships/customXml" Target="../ink/ink100.xml"/><Relationship Id="rId4" Type="http://schemas.openxmlformats.org/officeDocument/2006/relationships/image" Target="../media/image152.jpeg"/></Relationships>
</file>

<file path=ppt/slides/_rels/slide56.xml.rels><?xml version="1.0" encoding="UTF-8" standalone="yes"?>
<Relationships xmlns="http://schemas.openxmlformats.org/package/2006/relationships"><Relationship Id="rId8" Type="http://schemas.openxmlformats.org/officeDocument/2006/relationships/oleObject" Target="../embeddings/oleObject42.bin"/><Relationship Id="rId13" Type="http://schemas.openxmlformats.org/officeDocument/2006/relationships/image" Target="../media/image157.png"/><Relationship Id="rId3" Type="http://schemas.openxmlformats.org/officeDocument/2006/relationships/image" Target="../media/image149.emf"/><Relationship Id="rId7" Type="http://schemas.openxmlformats.org/officeDocument/2006/relationships/image" Target="../media/image155.emf"/><Relationship Id="rId12" Type="http://schemas.openxmlformats.org/officeDocument/2006/relationships/customXml" Target="../ink/ink101.xml"/><Relationship Id="rId2" Type="http://schemas.openxmlformats.org/officeDocument/2006/relationships/oleObject" Target="../embeddings/oleObject39.bin"/><Relationship Id="rId1" Type="http://schemas.openxmlformats.org/officeDocument/2006/relationships/slideLayout" Target="../slideLayouts/slideLayout2.xml"/><Relationship Id="rId6" Type="http://schemas.openxmlformats.org/officeDocument/2006/relationships/oleObject" Target="../embeddings/oleObject41.bin"/><Relationship Id="rId11" Type="http://schemas.openxmlformats.org/officeDocument/2006/relationships/image" Target="../media/image156.emf"/><Relationship Id="rId5" Type="http://schemas.openxmlformats.org/officeDocument/2006/relationships/image" Target="../media/image154.emf"/><Relationship Id="rId10" Type="http://schemas.openxmlformats.org/officeDocument/2006/relationships/oleObject" Target="../embeddings/oleObject43.bin"/><Relationship Id="rId4" Type="http://schemas.openxmlformats.org/officeDocument/2006/relationships/oleObject" Target="../embeddings/oleObject40.bin"/><Relationship Id="rId9" Type="http://schemas.openxmlformats.org/officeDocument/2006/relationships/image" Target="../media/image146.wmf"/></Relationships>
</file>

<file path=ppt/slides/_rels/slide57.xml.rels><?xml version="1.0" encoding="UTF-8" standalone="yes"?>
<Relationships xmlns="http://schemas.openxmlformats.org/package/2006/relationships"><Relationship Id="rId3" Type="http://schemas.openxmlformats.org/officeDocument/2006/relationships/image" Target="../media/image149.emf"/><Relationship Id="rId2" Type="http://schemas.openxmlformats.org/officeDocument/2006/relationships/oleObject" Target="../embeddings/oleObject44.bin"/><Relationship Id="rId1" Type="http://schemas.openxmlformats.org/officeDocument/2006/relationships/slideLayout" Target="../slideLayouts/slideLayout2.xml"/><Relationship Id="rId6" Type="http://schemas.openxmlformats.org/officeDocument/2006/relationships/image" Target="../media/image158.png"/><Relationship Id="rId5" Type="http://schemas.openxmlformats.org/officeDocument/2006/relationships/image" Target="../media/image151.emf"/><Relationship Id="rId4" Type="http://schemas.openxmlformats.org/officeDocument/2006/relationships/oleObject" Target="../embeddings/oleObject45.bin"/></Relationships>
</file>

<file path=ppt/slides/_rels/slide6.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oleObject" Target="../embeddings/oleObject4.bin"/><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customXml" Target="../ink/ink5.xml"/></Relationships>
</file>

<file path=ppt/slides/_rels/slide8.xml.rels><?xml version="1.0" encoding="UTF-8" standalone="yes"?>
<Relationships xmlns="http://schemas.openxmlformats.org/package/2006/relationships"><Relationship Id="rId3" Type="http://schemas.openxmlformats.org/officeDocument/2006/relationships/customXml" Target="../ink/ink6.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oleObject" Target="../embeddings/oleObject5.bin"/><Relationship Id="rId7" Type="http://schemas.openxmlformats.org/officeDocument/2006/relationships/customXml" Target="../ink/ink7.xm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5.wmf"/><Relationship Id="rId5" Type="http://schemas.openxmlformats.org/officeDocument/2006/relationships/oleObject" Target="../embeddings/oleObject6.bin"/><Relationship Id="rId4" Type="http://schemas.openxmlformats.org/officeDocument/2006/relationships/image" Target="../media/image1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a:extLst>
              <a:ext uri="{FF2B5EF4-FFF2-40B4-BE49-F238E27FC236}">
                <a16:creationId xmlns:a16="http://schemas.microsoft.com/office/drawing/2014/main" id="{99BED2D4-A016-BA5D-1038-8D77827AB98D}"/>
              </a:ext>
            </a:extLst>
          </p:cNvPr>
          <p:cNvSpPr>
            <a:spLocks noGrp="1"/>
          </p:cNvSpPr>
          <p:nvPr>
            <p:ph type="ctrTitle"/>
          </p:nvPr>
        </p:nvSpPr>
        <p:spPr>
          <a:xfrm>
            <a:off x="533400" y="838200"/>
            <a:ext cx="8229600" cy="5410200"/>
          </a:xfrm>
        </p:spPr>
        <p:txBody>
          <a:bodyPr/>
          <a:lstStyle/>
          <a:p>
            <a:pPr marL="342900" indent="-342900">
              <a:spcBef>
                <a:spcPts val="0"/>
              </a:spcBef>
              <a:spcAft>
                <a:spcPts val="0"/>
              </a:spcAft>
              <a:defRPr/>
            </a:pP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t>LECTURE  04 </a:t>
            </a: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br>
              <a:rPr lang="en-US" altLang="zh-CN" sz="3600" b="1" u="sng" dirty="0">
                <a:solidFill>
                  <a:srgbClr val="C00000"/>
                </a:solidFill>
                <a:effectLst>
                  <a:outerShdw blurRad="38100" dist="38100" dir="2700000" algn="tl">
                    <a:srgbClr val="000000">
                      <a:alpha val="43137"/>
                    </a:srgbClr>
                  </a:outerShdw>
                </a:effectLst>
                <a:latin typeface="+mn-lt"/>
                <a:cs typeface="Arial" pitchFamily="34" charset="0"/>
              </a:rPr>
            </a:br>
            <a:r>
              <a:rPr lang="en-US" altLang="zh-CN" sz="3600" b="1" dirty="0">
                <a:solidFill>
                  <a:srgbClr val="C00000"/>
                </a:solidFill>
                <a:effectLst>
                  <a:outerShdw blurRad="38100" dist="38100" dir="2700000" algn="tl">
                    <a:srgbClr val="000000">
                      <a:alpha val="43137"/>
                    </a:srgbClr>
                  </a:outerShdw>
                </a:effectLst>
                <a:latin typeface="+mn-lt"/>
                <a:cs typeface="Arial" pitchFamily="34" charset="0"/>
              </a:rPr>
              <a:t>COMBUSTION </a:t>
            </a:r>
            <a:r>
              <a:rPr lang="en-US" sz="3600" b="1" dirty="0">
                <a:solidFill>
                  <a:srgbClr val="C00000"/>
                </a:solidFill>
                <a:effectLst>
                  <a:outerShdw blurRad="38100" dist="38100" dir="2700000" algn="tl">
                    <a:srgbClr val="000000">
                      <a:alpha val="43137"/>
                    </a:srgbClr>
                  </a:outerShdw>
                </a:effectLst>
                <a:latin typeface="+mn-lt"/>
                <a:cs typeface="Arial" pitchFamily="34" charset="0"/>
              </a:rPr>
              <a:t>CALCULATIONS</a:t>
            </a:r>
            <a:br>
              <a:rPr lang="en-US" sz="2800" b="1" dirty="0">
                <a:solidFill>
                  <a:srgbClr val="C00000"/>
                </a:solidFill>
                <a:effectLst>
                  <a:outerShdw blurRad="38100" dist="38100" dir="2700000" algn="tl">
                    <a:srgbClr val="000000">
                      <a:alpha val="43137"/>
                    </a:srgbClr>
                  </a:outerShdw>
                </a:effectLst>
                <a:latin typeface="+mn-lt"/>
                <a:cs typeface="Arial" pitchFamily="34" charset="0"/>
              </a:rPr>
            </a:br>
            <a:br>
              <a:rPr lang="en-US" sz="2800" b="1" dirty="0">
                <a:solidFill>
                  <a:srgbClr val="C00000"/>
                </a:solidFill>
                <a:effectLst>
                  <a:outerShdw blurRad="38100" dist="38100" dir="2700000" algn="tl">
                    <a:srgbClr val="000000">
                      <a:alpha val="43137"/>
                    </a:srgbClr>
                  </a:outerShdw>
                </a:effectLst>
                <a:latin typeface="+mn-lt"/>
                <a:cs typeface="Arial" pitchFamily="34" charset="0"/>
              </a:rPr>
            </a:br>
            <a:r>
              <a:rPr lang="en-US" altLang="zh-CN" sz="2800" b="1" dirty="0">
                <a:solidFill>
                  <a:srgbClr val="C00000"/>
                </a:solidFill>
                <a:effectLst>
                  <a:outerShdw blurRad="38100" dist="38100" dir="2700000" algn="tl">
                    <a:srgbClr val="000000">
                      <a:alpha val="43137"/>
                    </a:srgbClr>
                  </a:outerShdw>
                </a:effectLst>
                <a:cs typeface="Arial" pitchFamily="34" charset="0"/>
              </a:rPr>
              <a:t>(Part  B )</a:t>
            </a:r>
            <a:br>
              <a:rPr lang="en-US" altLang="zh-CN" sz="2800" b="1" u="sng" dirty="0">
                <a:solidFill>
                  <a:srgbClr val="C00000"/>
                </a:solidFill>
                <a:effectLst>
                  <a:outerShdw blurRad="38100" dist="38100" dir="2700000" algn="tl">
                    <a:srgbClr val="000000">
                      <a:alpha val="43137"/>
                    </a:srgbClr>
                  </a:outerShdw>
                </a:effectLst>
                <a:cs typeface="Arial" pitchFamily="34" charset="0"/>
              </a:rPr>
            </a:br>
            <a:br>
              <a:rPr lang="en-US" altLang="zh-CN" sz="2800" b="1" u="sng" dirty="0">
                <a:solidFill>
                  <a:srgbClr val="C00000"/>
                </a:solidFill>
                <a:effectLst>
                  <a:outerShdw blurRad="38100" dist="38100" dir="2700000" algn="tl">
                    <a:srgbClr val="000000">
                      <a:alpha val="43137"/>
                    </a:srgbClr>
                  </a:outerShdw>
                </a:effectLst>
                <a:cs typeface="Arial" pitchFamily="34" charset="0"/>
              </a:rPr>
            </a:br>
            <a:r>
              <a:rPr lang="en-US" sz="2800" b="1" dirty="0">
                <a:solidFill>
                  <a:srgbClr val="C00000"/>
                </a:solidFill>
                <a:effectLst>
                  <a:outerShdw blurRad="38100" dist="38100" dir="2700000" algn="tl">
                    <a:srgbClr val="000000">
                      <a:alpha val="43137"/>
                    </a:srgbClr>
                  </a:outerShdw>
                </a:effectLst>
                <a:cs typeface="Arial" pitchFamily="34" charset="0"/>
              </a:rPr>
              <a:t>ENERGY BALANCE CALCULATIONS</a:t>
            </a:r>
            <a:br>
              <a:rPr lang="en-US" sz="2800" b="1" dirty="0">
                <a:solidFill>
                  <a:srgbClr val="C00000"/>
                </a:solidFill>
                <a:effectLst>
                  <a:outerShdw blurRad="38100" dist="38100" dir="2700000" algn="tl">
                    <a:srgbClr val="000000">
                      <a:alpha val="43137"/>
                    </a:srgbClr>
                  </a:outerShdw>
                </a:effectLst>
                <a:latin typeface="+mn-lt"/>
              </a:rPr>
            </a:br>
            <a:br>
              <a:rPr lang="en-US" sz="2800" b="1" dirty="0">
                <a:solidFill>
                  <a:srgbClr val="C00000"/>
                </a:solidFill>
                <a:effectLst>
                  <a:outerShdw blurRad="38100" dist="38100" dir="2700000" algn="tl">
                    <a:srgbClr val="000000">
                      <a:alpha val="43137"/>
                    </a:srgbClr>
                  </a:outerShdw>
                </a:effectLst>
                <a:latin typeface="+mn-lt"/>
              </a:rPr>
            </a:br>
            <a:r>
              <a:rPr lang="en-US" sz="2800" b="1" dirty="0">
                <a:solidFill>
                  <a:srgbClr val="C00000"/>
                </a:solidFill>
                <a:effectLst>
                  <a:outerShdw blurRad="38100" dist="38100" dir="2700000" algn="tl">
                    <a:srgbClr val="000000">
                      <a:alpha val="43137"/>
                    </a:srgbClr>
                  </a:outerShdw>
                </a:effectLst>
                <a:latin typeface="+mn-lt"/>
              </a:rPr>
              <a:t>Course Outcome </a:t>
            </a:r>
            <a:br>
              <a:rPr lang="en-US" sz="2800" b="1" dirty="0">
                <a:solidFill>
                  <a:srgbClr val="C00000"/>
                </a:solidFill>
                <a:effectLst>
                  <a:outerShdw blurRad="38100" dist="38100" dir="2700000" algn="tl">
                    <a:srgbClr val="000000">
                      <a:alpha val="43137"/>
                    </a:srgbClr>
                  </a:outerShdw>
                </a:effectLst>
                <a:latin typeface="+mn-lt"/>
              </a:rPr>
            </a:br>
            <a:br>
              <a:rPr lang="en-US" sz="2400" b="1" dirty="0">
                <a:solidFill>
                  <a:srgbClr val="C00000"/>
                </a:solidFill>
                <a:effectLst>
                  <a:outerShdw blurRad="38100" dist="38100" dir="2700000" algn="tl">
                    <a:srgbClr val="000000">
                      <a:alpha val="43137"/>
                    </a:srgbClr>
                  </a:outerShdw>
                </a:effectLst>
                <a:latin typeface="+mn-lt"/>
              </a:rPr>
            </a:br>
            <a:r>
              <a:rPr lang="en-GB" sz="2400" dirty="0">
                <a:latin typeface="+mn-lt"/>
              </a:rPr>
              <a:t> </a:t>
            </a:r>
            <a:r>
              <a:rPr lang="en-GB" sz="2400" dirty="0"/>
              <a:t>Perform and analyse  mass  and energy  balances  of a system involving combustion reaction</a:t>
            </a:r>
            <a:br>
              <a:rPr lang="en-US" sz="2400" dirty="0"/>
            </a:br>
            <a:br>
              <a:rPr lang="en-US" sz="3600" dirty="0">
                <a:latin typeface="Times New Roman"/>
                <a:ea typeface="Times New Roman"/>
              </a:rPr>
            </a:br>
            <a:br>
              <a:rPr lang="en-US" sz="2000" dirty="0">
                <a:latin typeface="+mn-lt"/>
              </a:rPr>
            </a:br>
            <a:endParaRPr lang="en-US" sz="2000" b="1" dirty="0">
              <a:solidFill>
                <a:srgbClr val="C00000"/>
              </a:solidFill>
              <a:effectLst>
                <a:outerShdw blurRad="38100" dist="38100" dir="2700000" algn="tl">
                  <a:srgbClr val="000000">
                    <a:alpha val="43137"/>
                  </a:srgbClr>
                </a:outerShdw>
              </a:effectLst>
              <a:latin typeface="+mn-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01" name="Rectangle 2">
            <a:extLst>
              <a:ext uri="{FF2B5EF4-FFF2-40B4-BE49-F238E27FC236}">
                <a16:creationId xmlns:a16="http://schemas.microsoft.com/office/drawing/2014/main" id="{C284A733-C82F-7EEA-138F-4BC57B237890}"/>
              </a:ext>
            </a:extLst>
          </p:cNvPr>
          <p:cNvSpPr>
            <a:spLocks noGrp="1" noChangeArrowheads="1"/>
          </p:cNvSpPr>
          <p:nvPr>
            <p:ph type="body" idx="1"/>
          </p:nvPr>
        </p:nvSpPr>
        <p:spPr>
          <a:xfrm>
            <a:off x="381000" y="457200"/>
            <a:ext cx="8458200" cy="6102350"/>
          </a:xfrm>
          <a:ln>
            <a:solidFill>
              <a:schemeClr val="tx1"/>
            </a:solidFill>
            <a:miter lim="800000"/>
            <a:headEnd/>
            <a:tailEnd/>
          </a:ln>
        </p:spPr>
        <p:txBody>
          <a:bodyPr/>
          <a:lstStyle/>
          <a:p>
            <a:r>
              <a:rPr lang="en-US" altLang="en-US" sz="2000"/>
              <a:t>Sensible heat in dry flue gas</a:t>
            </a:r>
          </a:p>
          <a:p>
            <a:pPr>
              <a:buFontTx/>
              <a:buNone/>
            </a:pPr>
            <a:endParaRPr lang="en-US" altLang="en-US" sz="2000"/>
          </a:p>
          <a:p>
            <a:pPr>
              <a:buFontTx/>
              <a:buNone/>
            </a:pPr>
            <a:endParaRPr lang="en-US" altLang="en-US" sz="2000"/>
          </a:p>
          <a:p>
            <a:pPr>
              <a:buFontTx/>
              <a:buNone/>
            </a:pPr>
            <a:r>
              <a:rPr lang="en-US" altLang="en-US" sz="2000"/>
              <a:t>	</a:t>
            </a:r>
            <a:r>
              <a:rPr lang="en-US" altLang="en-US" sz="1800"/>
              <a:t>n</a:t>
            </a:r>
            <a:r>
              <a:rPr lang="en-US" altLang="en-US" sz="1800" baseline="-25000"/>
              <a:t>i</a:t>
            </a:r>
            <a:r>
              <a:rPr lang="en-US" altLang="en-US" sz="1800"/>
              <a:t> = molar or volumetric flowrate of  flue gas component, i…. </a:t>
            </a:r>
            <a:r>
              <a:rPr lang="en-US" altLang="en-US" sz="1800">
                <a:cs typeface="Times New Roman" panose="02020603050405020304" pitchFamily="18" charset="0"/>
              </a:rPr>
              <a:t>(CO</a:t>
            </a:r>
            <a:r>
              <a:rPr lang="en-US" altLang="en-US" sz="1800" baseline="-25000">
                <a:cs typeface="Times New Roman" panose="02020603050405020304" pitchFamily="18" charset="0"/>
              </a:rPr>
              <a:t>2</a:t>
            </a:r>
            <a:r>
              <a:rPr lang="en-US" altLang="en-US" sz="1800">
                <a:cs typeface="Times New Roman" panose="02020603050405020304" pitchFamily="18" charset="0"/>
              </a:rPr>
              <a:t>, N</a:t>
            </a:r>
            <a:r>
              <a:rPr lang="en-US" altLang="en-US" sz="1800" baseline="-25000">
                <a:cs typeface="Times New Roman" panose="02020603050405020304" pitchFamily="18" charset="0"/>
              </a:rPr>
              <a:t>2</a:t>
            </a:r>
            <a:r>
              <a:rPr lang="en-US" altLang="en-US" sz="1800">
                <a:cs typeface="Times New Roman" panose="02020603050405020304" pitchFamily="18" charset="0"/>
              </a:rPr>
              <a:t>, O</a:t>
            </a:r>
            <a:r>
              <a:rPr lang="en-US" altLang="en-US" sz="1800" baseline="-25000">
                <a:cs typeface="Times New Roman" panose="02020603050405020304" pitchFamily="18" charset="0"/>
              </a:rPr>
              <a:t>2</a:t>
            </a:r>
            <a:r>
              <a:rPr lang="en-US" altLang="en-US" sz="1800">
                <a:cs typeface="Times New Roman" panose="02020603050405020304" pitchFamily="18" charset="0"/>
              </a:rPr>
              <a:t>, SO</a:t>
            </a:r>
            <a:r>
              <a:rPr lang="en-US" altLang="en-US" sz="1800" baseline="-25000">
                <a:cs typeface="Times New Roman" panose="02020603050405020304" pitchFamily="18" charset="0"/>
              </a:rPr>
              <a:t>x</a:t>
            </a:r>
            <a:r>
              <a:rPr lang="en-US" altLang="en-US" sz="1800">
                <a:cs typeface="Times New Roman" panose="02020603050405020304" pitchFamily="18" charset="0"/>
              </a:rPr>
              <a:t> , NO</a:t>
            </a:r>
            <a:r>
              <a:rPr lang="en-US" altLang="en-US" sz="1800" baseline="-25000">
                <a:cs typeface="Times New Roman" panose="02020603050405020304" pitchFamily="18" charset="0"/>
              </a:rPr>
              <a:t>x</a:t>
            </a:r>
            <a:r>
              <a:rPr lang="en-US" altLang="en-US" sz="1800">
                <a:cs typeface="Times New Roman" panose="02020603050405020304" pitchFamily="18" charset="0"/>
              </a:rPr>
              <a:t>)</a:t>
            </a:r>
          </a:p>
          <a:p>
            <a:pPr>
              <a:buFontTx/>
              <a:buNone/>
            </a:pPr>
            <a:r>
              <a:rPr lang="en-US" altLang="en-US" sz="1800">
                <a:cs typeface="Times New Roman" panose="02020603050405020304" pitchFamily="18" charset="0"/>
              </a:rPr>
              <a:t> </a:t>
            </a:r>
            <a:endParaRPr lang="en-US" altLang="en-US" sz="2000">
              <a:cs typeface="Times New Roman" panose="02020603050405020304" pitchFamily="18" charset="0"/>
            </a:endParaRPr>
          </a:p>
          <a:p>
            <a:r>
              <a:rPr lang="en-US" altLang="en-US" sz="2000"/>
              <a:t>Heat in moisture (vapour)</a:t>
            </a:r>
          </a:p>
          <a:p>
            <a:endParaRPr lang="en-US" altLang="en-US" sz="2000"/>
          </a:p>
          <a:p>
            <a:pPr>
              <a:buFontTx/>
              <a:buNone/>
            </a:pPr>
            <a:endParaRPr lang="en-US" altLang="en-US" sz="2000"/>
          </a:p>
          <a:p>
            <a:pPr>
              <a:buFontTx/>
              <a:buNone/>
            </a:pPr>
            <a:endParaRPr lang="en-US" altLang="en-US" sz="2000"/>
          </a:p>
          <a:p>
            <a:pPr>
              <a:buFontTx/>
              <a:buNone/>
            </a:pPr>
            <a:endParaRPr lang="en-US" altLang="en-US" sz="2000"/>
          </a:p>
          <a:p>
            <a:r>
              <a:rPr lang="en-US" altLang="en-US" sz="2000"/>
              <a:t>Potential heat in due to the presence of combustibles in  flue gas</a:t>
            </a:r>
          </a:p>
          <a:p>
            <a:endParaRPr lang="en-US" altLang="en-US" sz="2400"/>
          </a:p>
          <a:p>
            <a:endParaRPr lang="en-US" altLang="en-US" sz="2400"/>
          </a:p>
          <a:p>
            <a:pPr lvl="2">
              <a:buFontTx/>
              <a:buNone/>
            </a:pPr>
            <a:endParaRPr lang="en-US" altLang="en-US"/>
          </a:p>
          <a:p>
            <a:endParaRPr lang="en-US" altLang="en-US"/>
          </a:p>
          <a:p>
            <a:endParaRPr lang="en-US" altLang="en-US"/>
          </a:p>
          <a:p>
            <a:endParaRPr lang="en-US" altLang="en-US"/>
          </a:p>
          <a:p>
            <a:endParaRPr lang="en-US" altLang="en-US"/>
          </a:p>
        </p:txBody>
      </p:sp>
      <p:sp>
        <p:nvSpPr>
          <p:cNvPr id="33795" name="Rectangle 3">
            <a:extLst>
              <a:ext uri="{FF2B5EF4-FFF2-40B4-BE49-F238E27FC236}">
                <a16:creationId xmlns:a16="http://schemas.microsoft.com/office/drawing/2014/main" id="{3EBF1506-C0D6-2FA6-C94E-A0C3932B1AF4}"/>
              </a:ext>
            </a:extLst>
          </p:cNvPr>
          <p:cNvSpPr>
            <a:spLocks noChangeArrowheads="1"/>
          </p:cNvSpPr>
          <p:nvPr/>
        </p:nvSpPr>
        <p:spPr bwMode="auto">
          <a:xfrm>
            <a:off x="2438400" y="25908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3796" name="Rectangle 4">
            <a:extLst>
              <a:ext uri="{FF2B5EF4-FFF2-40B4-BE49-F238E27FC236}">
                <a16:creationId xmlns:a16="http://schemas.microsoft.com/office/drawing/2014/main" id="{BF1404C4-79F4-70D9-A8B8-DD3F29F7B440}"/>
              </a:ext>
            </a:extLst>
          </p:cNvPr>
          <p:cNvSpPr>
            <a:spLocks noChangeArrowheads="1"/>
          </p:cNvSpPr>
          <p:nvPr/>
        </p:nvSpPr>
        <p:spPr bwMode="auto">
          <a:xfrm>
            <a:off x="213836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3797" name="Rectangle 5">
            <a:extLst>
              <a:ext uri="{FF2B5EF4-FFF2-40B4-BE49-F238E27FC236}">
                <a16:creationId xmlns:a16="http://schemas.microsoft.com/office/drawing/2014/main" id="{652A5C10-35B4-03E4-B20D-19A24D902472}"/>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graphicFrame>
        <p:nvGraphicFramePr>
          <p:cNvPr id="33798" name="Object 6">
            <a:extLst>
              <a:ext uri="{FF2B5EF4-FFF2-40B4-BE49-F238E27FC236}">
                <a16:creationId xmlns:a16="http://schemas.microsoft.com/office/drawing/2014/main" id="{B631584E-53AF-C4CD-5B52-F542E57888E8}"/>
              </a:ext>
            </a:extLst>
          </p:cNvPr>
          <p:cNvGraphicFramePr>
            <a:graphicFrameLocks noChangeAspect="1"/>
          </p:cNvGraphicFramePr>
          <p:nvPr/>
        </p:nvGraphicFramePr>
        <p:xfrm>
          <a:off x="4038600" y="533400"/>
          <a:ext cx="3186113" cy="814388"/>
        </p:xfrm>
        <a:graphic>
          <a:graphicData uri="http://schemas.openxmlformats.org/presentationml/2006/ole">
            <mc:AlternateContent xmlns:mc="http://schemas.openxmlformats.org/markup-compatibility/2006">
              <mc:Choice xmlns:v="urn:schemas-microsoft-com:vml" Requires="v">
                <p:oleObj name="Equation" r:id="rId3" imgW="1536033" imgH="393529" progId="Equation.3">
                  <p:embed/>
                </p:oleObj>
              </mc:Choice>
              <mc:Fallback>
                <p:oleObj name="Equation" r:id="rId3" imgW="1536033" imgH="393529"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533400"/>
                        <a:ext cx="3186113" cy="81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3799" name="Rectangle 7">
            <a:extLst>
              <a:ext uri="{FF2B5EF4-FFF2-40B4-BE49-F238E27FC236}">
                <a16:creationId xmlns:a16="http://schemas.microsoft.com/office/drawing/2014/main" id="{C2B87650-DDE4-8F8E-DF97-2EB91A067193}"/>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3800" name="Rectangle 8">
            <a:extLst>
              <a:ext uri="{FF2B5EF4-FFF2-40B4-BE49-F238E27FC236}">
                <a16:creationId xmlns:a16="http://schemas.microsoft.com/office/drawing/2014/main" id="{4ED1B4C7-BD51-3FBF-0E4B-3F974ADA5C8A}"/>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graphicFrame>
        <p:nvGraphicFramePr>
          <p:cNvPr id="4099" name="Object 23">
            <a:extLst>
              <a:ext uri="{FF2B5EF4-FFF2-40B4-BE49-F238E27FC236}">
                <a16:creationId xmlns:a16="http://schemas.microsoft.com/office/drawing/2014/main" id="{A36C2346-FCEA-6B4C-B709-268CEA0B1610}"/>
              </a:ext>
            </a:extLst>
          </p:cNvPr>
          <p:cNvGraphicFramePr>
            <a:graphicFrameLocks noChangeAspect="1"/>
          </p:cNvGraphicFramePr>
          <p:nvPr/>
        </p:nvGraphicFramePr>
        <p:xfrm>
          <a:off x="2286000" y="5133975"/>
          <a:ext cx="5867400" cy="819150"/>
        </p:xfrm>
        <a:graphic>
          <a:graphicData uri="http://schemas.openxmlformats.org/presentationml/2006/ole">
            <mc:AlternateContent xmlns:mc="http://schemas.openxmlformats.org/markup-compatibility/2006">
              <mc:Choice xmlns:v="urn:schemas-microsoft-com:vml" Requires="v">
                <p:oleObj name="Equation" r:id="rId5" imgW="2628900" imgH="368300" progId="Equation.3">
                  <p:embed/>
                </p:oleObj>
              </mc:Choice>
              <mc:Fallback>
                <p:oleObj name="Equation" r:id="rId5" imgW="2628900" imgH="368300" progId="Equation.3">
                  <p:embed/>
                  <p:pic>
                    <p:nvPicPr>
                      <p:cNvPr id="0" name="Object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5133975"/>
                        <a:ext cx="58674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100" name="Object 10">
            <a:extLst>
              <a:ext uri="{FF2B5EF4-FFF2-40B4-BE49-F238E27FC236}">
                <a16:creationId xmlns:a16="http://schemas.microsoft.com/office/drawing/2014/main" id="{AF2D592F-2440-7B9F-3B8F-D04D4DE824E2}"/>
              </a:ext>
            </a:extLst>
          </p:cNvPr>
          <p:cNvGraphicFramePr>
            <a:graphicFrameLocks noChangeAspect="1"/>
          </p:cNvGraphicFramePr>
          <p:nvPr/>
        </p:nvGraphicFramePr>
        <p:xfrm>
          <a:off x="2209800" y="3138488"/>
          <a:ext cx="3751263" cy="739775"/>
        </p:xfrm>
        <a:graphic>
          <a:graphicData uri="http://schemas.openxmlformats.org/presentationml/2006/ole">
            <mc:AlternateContent xmlns:mc="http://schemas.openxmlformats.org/markup-compatibility/2006">
              <mc:Choice xmlns:v="urn:schemas-microsoft-com:vml" Requires="v">
                <p:oleObj name="Equation" r:id="rId7" imgW="1803400" imgH="355600" progId="Equation.3">
                  <p:embed/>
                </p:oleObj>
              </mc:Choice>
              <mc:Fallback>
                <p:oleObj name="Equation" r:id="rId7" imgW="1803400" imgH="355600"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09800" y="3138488"/>
                        <a:ext cx="3751263" cy="739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mc:AlternateContent xmlns:mc="http://schemas.openxmlformats.org/markup-compatibility/2006">
        <mc:Choice xmlns:p14="http://schemas.microsoft.com/office/powerpoint/2010/main" Requires="p14">
          <p:contentPart p14:bwMode="auto" r:id="rId9">
            <p14:nvContentPartPr>
              <p14:cNvPr id="2" name="Ink 1">
                <a:extLst>
                  <a:ext uri="{FF2B5EF4-FFF2-40B4-BE49-F238E27FC236}">
                    <a16:creationId xmlns:a16="http://schemas.microsoft.com/office/drawing/2014/main" id="{641E0909-BE99-B793-5D58-0A01FDBE2A7F}"/>
                  </a:ext>
                </a:extLst>
              </p14:cNvPr>
              <p14:cNvContentPartPr/>
              <p14:nvPr/>
            </p14:nvContentPartPr>
            <p14:xfrm>
              <a:off x="3636000" y="518400"/>
              <a:ext cx="2985120" cy="5261400"/>
            </p14:xfrm>
          </p:contentPart>
        </mc:Choice>
        <mc:Fallback>
          <p:pic>
            <p:nvPicPr>
              <p:cNvPr id="2" name="Ink 1">
                <a:extLst>
                  <a:ext uri="{FF2B5EF4-FFF2-40B4-BE49-F238E27FC236}">
                    <a16:creationId xmlns:a16="http://schemas.microsoft.com/office/drawing/2014/main" id="{641E0909-BE99-B793-5D58-0A01FDBE2A7F}"/>
                  </a:ext>
                </a:extLst>
              </p:cNvPr>
              <p:cNvPicPr/>
              <p:nvPr/>
            </p:nvPicPr>
            <p:blipFill>
              <a:blip r:embed="rId10"/>
              <a:stretch>
                <a:fillRect/>
              </a:stretch>
            </p:blipFill>
            <p:spPr>
              <a:xfrm>
                <a:off x="3626640" y="509040"/>
                <a:ext cx="3003840" cy="528012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101">
                                            <p:txEl>
                                              <p:pRg st="5" end="5"/>
                                            </p:txEl>
                                          </p:spTgt>
                                        </p:tgtEl>
                                        <p:attrNameLst>
                                          <p:attrName>style.visibility</p:attrName>
                                        </p:attrNameLst>
                                      </p:cBhvr>
                                      <p:to>
                                        <p:strVal val="visible"/>
                                      </p:to>
                                    </p:set>
                                    <p:animEffect transition="in" filter="checkerboard(across)">
                                      <p:cBhvr>
                                        <p:cTn id="7" dur="500"/>
                                        <p:tgtEl>
                                          <p:spTgt spid="4101">
                                            <p:txEl>
                                              <p:pRg st="5" end="5"/>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4100"/>
                                        </p:tgtEl>
                                        <p:attrNameLst>
                                          <p:attrName>style.visibility</p:attrName>
                                        </p:attrNameLst>
                                      </p:cBhvr>
                                      <p:to>
                                        <p:strVal val="visible"/>
                                      </p:to>
                                    </p:set>
                                    <p:animEffect transition="in" filter="checkerboard(across)">
                                      <p:cBhvr>
                                        <p:cTn id="10" dur="500"/>
                                        <p:tgtEl>
                                          <p:spTgt spid="410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4101">
                                            <p:txEl>
                                              <p:pRg st="10" end="10"/>
                                            </p:txEl>
                                          </p:spTgt>
                                        </p:tgtEl>
                                        <p:attrNameLst>
                                          <p:attrName>style.visibility</p:attrName>
                                        </p:attrNameLst>
                                      </p:cBhvr>
                                      <p:to>
                                        <p:strVal val="visible"/>
                                      </p:to>
                                    </p:set>
                                    <p:animEffect transition="in" filter="checkerboard(across)">
                                      <p:cBhvr>
                                        <p:cTn id="15" dur="500"/>
                                        <p:tgtEl>
                                          <p:spTgt spid="4101">
                                            <p:txEl>
                                              <p:pRg st="10" end="10"/>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4099"/>
                                        </p:tgtEl>
                                        <p:attrNameLst>
                                          <p:attrName>style.visibility</p:attrName>
                                        </p:attrNameLst>
                                      </p:cBhvr>
                                      <p:to>
                                        <p:strVal val="visible"/>
                                      </p:to>
                                    </p:set>
                                    <p:animEffect transition="in" filter="checkerboard(across)">
                                      <p:cBhvr>
                                        <p:cTn id="18"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3F3B7054-79A5-3D36-EFEF-4427A71A2010}"/>
              </a:ext>
            </a:extLst>
          </p:cNvPr>
          <p:cNvSpPr>
            <a:spLocks noGrp="1" noChangeArrowheads="1"/>
          </p:cNvSpPr>
          <p:nvPr>
            <p:ph type="title"/>
          </p:nvPr>
        </p:nvSpPr>
        <p:spPr>
          <a:xfrm>
            <a:off x="685800" y="381000"/>
            <a:ext cx="7772400" cy="609600"/>
          </a:xfrm>
        </p:spPr>
        <p:txBody>
          <a:bodyPr anchor="ctr"/>
          <a:lstStyle/>
          <a:p>
            <a:pPr algn="ctr"/>
            <a:r>
              <a:rPr lang="en-US" altLang="en-US" sz="2400" b="1" i="0"/>
              <a:t>Heat Capacities</a:t>
            </a:r>
          </a:p>
        </p:txBody>
      </p:sp>
      <p:sp>
        <p:nvSpPr>
          <p:cNvPr id="35843" name="Slide Number Placeholder 5">
            <a:extLst>
              <a:ext uri="{FF2B5EF4-FFF2-40B4-BE49-F238E27FC236}">
                <a16:creationId xmlns:a16="http://schemas.microsoft.com/office/drawing/2014/main" id="{BF949182-A3F5-9272-CB72-118A12A4404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5F9B78DF-ABDC-4772-A35D-A93B96EC776F}" type="slidenum">
              <a:rPr lang="en-US" altLang="en-US" sz="1400" smtClean="0">
                <a:latin typeface="Arial" panose="020B0604020202020204" pitchFamily="34" charset="0"/>
              </a:rPr>
              <a:pPr>
                <a:spcBef>
                  <a:spcPct val="0"/>
                </a:spcBef>
                <a:buClrTx/>
                <a:buFontTx/>
                <a:buNone/>
              </a:pPr>
              <a:t>11</a:t>
            </a:fld>
            <a:endParaRPr lang="en-US" altLang="en-US" sz="1400">
              <a:latin typeface="Arial" panose="020B0604020202020204" pitchFamily="34" charset="0"/>
            </a:endParaRPr>
          </a:p>
        </p:txBody>
      </p:sp>
      <p:pic>
        <p:nvPicPr>
          <p:cNvPr id="35844" name="Picture 2">
            <a:extLst>
              <a:ext uri="{FF2B5EF4-FFF2-40B4-BE49-F238E27FC236}">
                <a16:creationId xmlns:a16="http://schemas.microsoft.com/office/drawing/2014/main" id="{6945E4D9-D1C1-88E1-C5DF-991593AB17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19200"/>
            <a:ext cx="7991475" cy="196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pic>
        <p:nvPicPr>
          <p:cNvPr id="35845" name="Picture 3">
            <a:extLst>
              <a:ext uri="{FF2B5EF4-FFF2-40B4-BE49-F238E27FC236}">
                <a16:creationId xmlns:a16="http://schemas.microsoft.com/office/drawing/2014/main" id="{76009B94-789B-264A-8548-2476209E44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3257550"/>
            <a:ext cx="78867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pic>
        <p:nvPicPr>
          <p:cNvPr id="35846" name="Picture 4">
            <a:extLst>
              <a:ext uri="{FF2B5EF4-FFF2-40B4-BE49-F238E27FC236}">
                <a16:creationId xmlns:a16="http://schemas.microsoft.com/office/drawing/2014/main" id="{362590DE-4A44-BD97-D5F0-C633C26727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733800"/>
            <a:ext cx="79057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pic>
        <p:nvPicPr>
          <p:cNvPr id="35847" name="Picture 5">
            <a:extLst>
              <a:ext uri="{FF2B5EF4-FFF2-40B4-BE49-F238E27FC236}">
                <a16:creationId xmlns:a16="http://schemas.microsoft.com/office/drawing/2014/main" id="{EA9A7A1D-A058-1EDE-3A20-4167CAE2E3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4343400"/>
            <a:ext cx="79248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pic>
        <p:nvPicPr>
          <p:cNvPr id="35848" name="Picture 6">
            <a:extLst>
              <a:ext uri="{FF2B5EF4-FFF2-40B4-BE49-F238E27FC236}">
                <a16:creationId xmlns:a16="http://schemas.microsoft.com/office/drawing/2014/main" id="{1F320D27-6277-8EA8-7AD8-817138F84B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 y="5410200"/>
            <a:ext cx="7962900"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Date Placeholder 3">
            <a:extLst>
              <a:ext uri="{FF2B5EF4-FFF2-40B4-BE49-F238E27FC236}">
                <a16:creationId xmlns:a16="http://schemas.microsoft.com/office/drawing/2014/main" id="{27D7613E-80F5-BBC1-0A1D-6C67C32C90F5}"/>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AF0CBE12-AABC-46E0-9F00-BA332FABDF2D}" type="datetime1">
              <a:rPr lang="en-US" altLang="en-US" sz="1400" smtClean="0">
                <a:latin typeface="Arial" panose="020B0604020202020204" pitchFamily="34" charset="0"/>
              </a:rPr>
              <a:pPr>
                <a:spcBef>
                  <a:spcPct val="0"/>
                </a:spcBef>
                <a:buClrTx/>
                <a:buFontTx/>
                <a:buNone/>
              </a:pPr>
              <a:t>4/27/2025</a:t>
            </a:fld>
            <a:endParaRPr lang="en-US" altLang="en-US" sz="1400">
              <a:latin typeface="Arial" panose="020B0604020202020204" pitchFamily="34" charset="0"/>
            </a:endParaRPr>
          </a:p>
        </p:txBody>
      </p:sp>
      <p:sp>
        <p:nvSpPr>
          <p:cNvPr id="36867" name="Footer Placeholder 4">
            <a:extLst>
              <a:ext uri="{FF2B5EF4-FFF2-40B4-BE49-F238E27FC236}">
                <a16:creationId xmlns:a16="http://schemas.microsoft.com/office/drawing/2014/main" id="{ECFA96E0-8A8E-7548-7433-20F29862299A}"/>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400">
                <a:latin typeface="Arial" panose="020B0604020202020204" pitchFamily="34" charset="0"/>
              </a:rPr>
              <a:t>© Azeman Mustafa, PhD</a:t>
            </a:r>
          </a:p>
        </p:txBody>
      </p:sp>
      <p:sp>
        <p:nvSpPr>
          <p:cNvPr id="36868" name="Slide Number Placeholder 5">
            <a:extLst>
              <a:ext uri="{FF2B5EF4-FFF2-40B4-BE49-F238E27FC236}">
                <a16:creationId xmlns:a16="http://schemas.microsoft.com/office/drawing/2014/main" id="{33CCEE10-C0F4-5977-408D-CEA7687E577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9910E78F-4B25-4A19-9F99-4E6802D33E26}" type="slidenum">
              <a:rPr lang="en-US" altLang="en-US" sz="1400" smtClean="0">
                <a:latin typeface="Arial" panose="020B0604020202020204" pitchFamily="34" charset="0"/>
              </a:rPr>
              <a:pPr>
                <a:spcBef>
                  <a:spcPct val="0"/>
                </a:spcBef>
                <a:buClrTx/>
                <a:buFontTx/>
                <a:buNone/>
              </a:pPr>
              <a:t>12</a:t>
            </a:fld>
            <a:endParaRPr lang="en-US" altLang="en-US" sz="1400">
              <a:latin typeface="Arial" panose="020B0604020202020204" pitchFamily="34" charset="0"/>
            </a:endParaRPr>
          </a:p>
        </p:txBody>
      </p:sp>
      <p:pic>
        <p:nvPicPr>
          <p:cNvPr id="36869" name="Picture 3">
            <a:extLst>
              <a:ext uri="{FF2B5EF4-FFF2-40B4-BE49-F238E27FC236}">
                <a16:creationId xmlns:a16="http://schemas.microsoft.com/office/drawing/2014/main" id="{B08E3673-0FE9-BC92-DFCE-2A426AD033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34950"/>
            <a:ext cx="7696200" cy="662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36870" name="Oval Callout 5">
            <a:extLst>
              <a:ext uri="{FF2B5EF4-FFF2-40B4-BE49-F238E27FC236}">
                <a16:creationId xmlns:a16="http://schemas.microsoft.com/office/drawing/2014/main" id="{F404BE21-76A9-0384-2AA1-435C193DA569}"/>
              </a:ext>
            </a:extLst>
          </p:cNvPr>
          <p:cNvSpPr>
            <a:spLocks noChangeArrowheads="1"/>
          </p:cNvSpPr>
          <p:nvPr/>
        </p:nvSpPr>
        <p:spPr bwMode="auto">
          <a:xfrm>
            <a:off x="7162800" y="1371600"/>
            <a:ext cx="914400" cy="609600"/>
          </a:xfrm>
          <a:prstGeom prst="wedgeEllipseCallout">
            <a:avLst>
              <a:gd name="adj1" fmla="val 55028"/>
              <a:gd name="adj2" fmla="val -74569"/>
            </a:avLst>
          </a:prstGeom>
          <a:solidFill>
            <a:srgbClr val="FFFF00">
              <a:alpha val="30980"/>
            </a:srgbClr>
          </a:solidFill>
          <a:ln w="12700" algn="ctr">
            <a:solidFill>
              <a:srgbClr val="FF0000"/>
            </a:solidFill>
            <a:prstDash val="sysDash"/>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6871" name="TextBox 6">
            <a:extLst>
              <a:ext uri="{FF2B5EF4-FFF2-40B4-BE49-F238E27FC236}">
                <a16:creationId xmlns:a16="http://schemas.microsoft.com/office/drawing/2014/main" id="{2319AD47-DF71-75E5-4C99-865400CC9581}"/>
              </a:ext>
            </a:extLst>
          </p:cNvPr>
          <p:cNvSpPr txBox="1">
            <a:spLocks noChangeArrowheads="1"/>
          </p:cNvSpPr>
          <p:nvPr/>
        </p:nvSpPr>
        <p:spPr bwMode="auto">
          <a:xfrm>
            <a:off x="8077200" y="914400"/>
            <a:ext cx="8382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ctr">
              <a:spcBef>
                <a:spcPct val="0"/>
              </a:spcBef>
              <a:buClrTx/>
              <a:buFontTx/>
              <a:buNone/>
            </a:pPr>
            <a:r>
              <a:rPr lang="en-US" altLang="en-US" sz="2800">
                <a:solidFill>
                  <a:srgbClr val="FF0000"/>
                </a:solidFill>
              </a:rPr>
              <a:t>Vapor only</a:t>
            </a:r>
          </a:p>
        </p:txBody>
      </p:sp>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58B3E8A3-27E8-FE99-B8C4-110DD439D692}"/>
                  </a:ext>
                </a:extLst>
              </p14:cNvPr>
              <p14:cNvContentPartPr/>
              <p14:nvPr/>
            </p14:nvContentPartPr>
            <p14:xfrm>
              <a:off x="846000" y="674640"/>
              <a:ext cx="5986800" cy="1837440"/>
            </p14:xfrm>
          </p:contentPart>
        </mc:Choice>
        <mc:Fallback>
          <p:pic>
            <p:nvPicPr>
              <p:cNvPr id="2" name="Ink 1">
                <a:extLst>
                  <a:ext uri="{FF2B5EF4-FFF2-40B4-BE49-F238E27FC236}">
                    <a16:creationId xmlns:a16="http://schemas.microsoft.com/office/drawing/2014/main" id="{58B3E8A3-27E8-FE99-B8C4-110DD439D692}"/>
                  </a:ext>
                </a:extLst>
              </p:cNvPr>
              <p:cNvPicPr/>
              <p:nvPr/>
            </p:nvPicPr>
            <p:blipFill>
              <a:blip r:embed="rId4"/>
              <a:stretch>
                <a:fillRect/>
              </a:stretch>
            </p:blipFill>
            <p:spPr>
              <a:xfrm>
                <a:off x="836640" y="665280"/>
                <a:ext cx="6005520" cy="1856160"/>
              </a:xfrm>
              <a:prstGeom prst="rect">
                <a:avLst/>
              </a:prstGeom>
            </p:spPr>
          </p:pic>
        </mc:Fallback>
      </mc:AlternateContent>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56112645-50C0-B58D-64CF-2EBCB99E3581}"/>
              </a:ext>
            </a:extLst>
          </p:cNvPr>
          <p:cNvSpPr>
            <a:spLocks noGrp="1" noChangeArrowheads="1"/>
          </p:cNvSpPr>
          <p:nvPr>
            <p:ph type="title"/>
          </p:nvPr>
        </p:nvSpPr>
        <p:spPr>
          <a:xfrm>
            <a:off x="685800" y="228600"/>
            <a:ext cx="7772400" cy="762000"/>
          </a:xfrm>
        </p:spPr>
        <p:txBody>
          <a:bodyPr anchor="ctr"/>
          <a:lstStyle/>
          <a:p>
            <a:pPr algn="ctr"/>
            <a:r>
              <a:rPr lang="en-US" altLang="en-US" sz="2400" b="1" i="0"/>
              <a:t>Water / Steam Properties</a:t>
            </a:r>
          </a:p>
        </p:txBody>
      </p:sp>
      <p:sp>
        <p:nvSpPr>
          <p:cNvPr id="37891" name="Slide Number Placeholder 5">
            <a:extLst>
              <a:ext uri="{FF2B5EF4-FFF2-40B4-BE49-F238E27FC236}">
                <a16:creationId xmlns:a16="http://schemas.microsoft.com/office/drawing/2014/main" id="{EF23C285-E837-548A-28AE-28D9A889B48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87BB889D-E0BF-4C5A-B5D6-28282A3643BD}" type="slidenum">
              <a:rPr lang="en-US" altLang="en-US" sz="1400" smtClean="0">
                <a:latin typeface="Arial" panose="020B0604020202020204" pitchFamily="34" charset="0"/>
              </a:rPr>
              <a:pPr>
                <a:spcBef>
                  <a:spcPct val="0"/>
                </a:spcBef>
                <a:buClrTx/>
                <a:buFontTx/>
                <a:buNone/>
              </a:pPr>
              <a:t>13</a:t>
            </a:fld>
            <a:endParaRPr lang="en-US" altLang="en-US" sz="1400">
              <a:latin typeface="Arial" panose="020B0604020202020204" pitchFamily="34" charset="0"/>
            </a:endParaRPr>
          </a:p>
        </p:txBody>
      </p:sp>
      <p:pic>
        <p:nvPicPr>
          <p:cNvPr id="37892" name="Picture 2">
            <a:extLst>
              <a:ext uri="{FF2B5EF4-FFF2-40B4-BE49-F238E27FC236}">
                <a16:creationId xmlns:a16="http://schemas.microsoft.com/office/drawing/2014/main" id="{0BA7B2D6-92DC-98B5-502F-9305AE8500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44016"/>
          <a:stretch>
            <a:fillRect/>
          </a:stretch>
        </p:blipFill>
        <p:spPr bwMode="auto">
          <a:xfrm>
            <a:off x="144463" y="990600"/>
            <a:ext cx="8659812"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pic>
        <p:nvPicPr>
          <p:cNvPr id="37893" name="Picture 3">
            <a:extLst>
              <a:ext uri="{FF2B5EF4-FFF2-40B4-BE49-F238E27FC236}">
                <a16:creationId xmlns:a16="http://schemas.microsoft.com/office/drawing/2014/main" id="{3F256873-4101-3DE0-886E-976DADF931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3581400"/>
            <a:ext cx="556895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1474" name="Rectangle 2">
            <a:extLst>
              <a:ext uri="{FF2B5EF4-FFF2-40B4-BE49-F238E27FC236}">
                <a16:creationId xmlns:a16="http://schemas.microsoft.com/office/drawing/2014/main" id="{948E033A-09DA-85D1-FB4A-8309ADFBB4C6}"/>
              </a:ext>
            </a:extLst>
          </p:cNvPr>
          <p:cNvSpPr>
            <a:spLocks noGrp="1" noChangeArrowheads="1"/>
          </p:cNvSpPr>
          <p:nvPr>
            <p:ph type="title"/>
          </p:nvPr>
        </p:nvSpPr>
        <p:spPr>
          <a:xfrm>
            <a:off x="539750" y="539750"/>
            <a:ext cx="8299450" cy="527050"/>
          </a:xfrm>
          <a:solidFill>
            <a:schemeClr val="accent1"/>
          </a:solidFill>
          <a:ln>
            <a:solidFill>
              <a:schemeClr val="tx1"/>
            </a:solidFill>
          </a:ln>
        </p:spPr>
        <p:txBody>
          <a:bodyPr/>
          <a:lstStyle/>
          <a:p>
            <a:pPr algn="ctr">
              <a:defRPr/>
            </a:pPr>
            <a:r>
              <a:rPr lang="en-US" sz="2800" b="1" i="0" dirty="0">
                <a:solidFill>
                  <a:schemeClr val="tx1"/>
                </a:solidFill>
              </a:rPr>
              <a:t>Other Sources of Heat Losses</a:t>
            </a:r>
            <a:endParaRPr lang="en-US" sz="2000" b="1" i="0" dirty="0">
              <a:effectLst>
                <a:outerShdw blurRad="38100" dist="38100" dir="2700000" algn="tl">
                  <a:srgbClr val="FFFFFF"/>
                </a:outerShdw>
              </a:effectLst>
            </a:endParaRPr>
          </a:p>
        </p:txBody>
      </p:sp>
      <p:sp>
        <p:nvSpPr>
          <p:cNvPr id="34819" name="Rectangle 3">
            <a:extLst>
              <a:ext uri="{FF2B5EF4-FFF2-40B4-BE49-F238E27FC236}">
                <a16:creationId xmlns:a16="http://schemas.microsoft.com/office/drawing/2014/main" id="{4668AD90-E020-1A43-1E53-213432FBFEE7}"/>
              </a:ext>
            </a:extLst>
          </p:cNvPr>
          <p:cNvSpPr>
            <a:spLocks noGrp="1" noChangeArrowheads="1"/>
          </p:cNvSpPr>
          <p:nvPr>
            <p:ph type="body" idx="1"/>
          </p:nvPr>
        </p:nvSpPr>
        <p:spPr>
          <a:xfrm>
            <a:off x="533400" y="1295400"/>
            <a:ext cx="8305800" cy="5264150"/>
          </a:xfrm>
        </p:spPr>
        <p:txBody>
          <a:bodyPr/>
          <a:lstStyle/>
          <a:p>
            <a:pPr>
              <a:spcBef>
                <a:spcPct val="0"/>
              </a:spcBef>
              <a:buFontTx/>
              <a:buNone/>
            </a:pPr>
            <a:endParaRPr lang="en-US" altLang="en-US" sz="2000">
              <a:cs typeface="Times New Roman" panose="02020603050405020304" pitchFamily="18" charset="0"/>
            </a:endParaRPr>
          </a:p>
          <a:p>
            <a:pPr>
              <a:spcBef>
                <a:spcPct val="0"/>
              </a:spcBef>
            </a:pPr>
            <a:r>
              <a:rPr lang="en-US" altLang="en-US" sz="2400">
                <a:cs typeface="Times New Roman" panose="02020603050405020304" pitchFamily="18" charset="0"/>
              </a:rPr>
              <a:t>Loss due to radiation and convection </a:t>
            </a:r>
          </a:p>
          <a:p>
            <a:pPr>
              <a:spcBef>
                <a:spcPct val="0"/>
              </a:spcBef>
            </a:pPr>
            <a:endParaRPr lang="en-US" altLang="en-US" sz="2400">
              <a:cs typeface="Times New Roman" panose="02020603050405020304" pitchFamily="18" charset="0"/>
            </a:endParaRPr>
          </a:p>
          <a:p>
            <a:pPr lvl="1">
              <a:spcBef>
                <a:spcPct val="0"/>
              </a:spcBef>
            </a:pPr>
            <a:r>
              <a:rPr lang="en-US" altLang="en-US" sz="2400">
                <a:cs typeface="Times New Roman" panose="02020603050405020304" pitchFamily="18" charset="0"/>
              </a:rPr>
              <a:t> </a:t>
            </a:r>
            <a:r>
              <a:rPr lang="en-US" altLang="en-US" sz="2400"/>
              <a:t>This loss occurs from the external surfaces of  a combustion equipment</a:t>
            </a:r>
          </a:p>
          <a:p>
            <a:pPr>
              <a:spcBef>
                <a:spcPct val="0"/>
              </a:spcBef>
            </a:pPr>
            <a:endParaRPr lang="en-US" altLang="en-US" sz="2400"/>
          </a:p>
          <a:p>
            <a:pPr>
              <a:spcBef>
                <a:spcPct val="0"/>
              </a:spcBef>
            </a:pPr>
            <a:r>
              <a:rPr lang="en-US" altLang="en-US" sz="2400">
                <a:cs typeface="Times New Roman" panose="02020603050405020304" pitchFamily="18" charset="0"/>
              </a:rPr>
              <a:t>Losses from unaccounted sources  such as </a:t>
            </a:r>
          </a:p>
          <a:p>
            <a:pPr>
              <a:spcBef>
                <a:spcPct val="0"/>
              </a:spcBef>
            </a:pPr>
            <a:endParaRPr lang="en-US" altLang="en-US" sz="2400">
              <a:cs typeface="Times New Roman" panose="02020603050405020304" pitchFamily="18" charset="0"/>
            </a:endParaRPr>
          </a:p>
          <a:p>
            <a:pPr lvl="1">
              <a:spcBef>
                <a:spcPct val="0"/>
              </a:spcBef>
            </a:pPr>
            <a:r>
              <a:rPr lang="en-US" altLang="en-US" sz="2400">
                <a:cs typeface="Times New Roman" panose="02020603050405020304" pitchFamily="18" charset="0"/>
              </a:rPr>
              <a:t>conveyer opening </a:t>
            </a:r>
          </a:p>
          <a:p>
            <a:pPr lvl="1">
              <a:spcBef>
                <a:spcPct val="0"/>
              </a:spcBef>
            </a:pPr>
            <a:r>
              <a:rPr lang="en-US" altLang="en-US" sz="2400">
                <a:cs typeface="Times New Roman" panose="02020603050405020304" pitchFamily="18" charset="0"/>
              </a:rPr>
              <a:t>incombustibles  (ash)</a:t>
            </a:r>
          </a:p>
          <a:p>
            <a:pPr lvl="1">
              <a:spcBef>
                <a:spcPct val="0"/>
              </a:spcBef>
            </a:pPr>
            <a:r>
              <a:rPr lang="en-US" altLang="en-US" sz="2400">
                <a:cs typeface="Times New Roman" panose="02020603050405020304" pitchFamily="18" charset="0"/>
              </a:rPr>
              <a:t>blowdown </a:t>
            </a:r>
          </a:p>
          <a:p>
            <a:pPr lvl="1">
              <a:spcBef>
                <a:spcPct val="0"/>
              </a:spcBef>
            </a:pPr>
            <a:r>
              <a:rPr lang="en-US" altLang="en-US" sz="2400">
                <a:cs typeface="Times New Roman" panose="02020603050405020304" pitchFamily="18" charset="0"/>
              </a:rPr>
              <a:t>moisture in air or fuel</a:t>
            </a:r>
          </a:p>
          <a:p>
            <a:pPr lvl="1">
              <a:spcBef>
                <a:spcPct val="0"/>
              </a:spcBef>
            </a:pPr>
            <a:r>
              <a:rPr lang="en-US" altLang="en-US" sz="2400">
                <a:cs typeface="Times New Roman" panose="02020603050405020304" pitchFamily="18" charset="0"/>
              </a:rPr>
              <a:t>Standby </a:t>
            </a:r>
          </a:p>
          <a:p>
            <a:endParaRPr lang="en-US" altLang="en-US" sz="2400">
              <a:cs typeface="Times New Roman" panose="02020603050405020304" pitchFamily="18" charset="0"/>
            </a:endParaRPr>
          </a:p>
          <a:p>
            <a:endParaRPr lang="en-US" altLang="en-US" sz="2400">
              <a:cs typeface="Times New Roman" panose="02020603050405020304" pitchFamily="18" charset="0"/>
            </a:endParaRPr>
          </a:p>
        </p:txBody>
      </p:sp>
      <p:sp>
        <p:nvSpPr>
          <p:cNvPr id="38916" name="Rectangle 4">
            <a:extLst>
              <a:ext uri="{FF2B5EF4-FFF2-40B4-BE49-F238E27FC236}">
                <a16:creationId xmlns:a16="http://schemas.microsoft.com/office/drawing/2014/main" id="{AAA098E4-DDE7-3467-03E2-9CE88148AE8B}"/>
              </a:ext>
            </a:extLst>
          </p:cNvPr>
          <p:cNvSpPr>
            <a:spLocks noChangeArrowheads="1"/>
          </p:cNvSpPr>
          <p:nvPr/>
        </p:nvSpPr>
        <p:spPr bwMode="auto">
          <a:xfrm>
            <a:off x="2381250" y="25622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8917" name="Rectangle 5">
            <a:extLst>
              <a:ext uri="{FF2B5EF4-FFF2-40B4-BE49-F238E27FC236}">
                <a16:creationId xmlns:a16="http://schemas.microsoft.com/office/drawing/2014/main" id="{6C9643CD-151C-371A-FAEE-0DF9DB99BDA7}"/>
              </a:ext>
            </a:extLst>
          </p:cNvPr>
          <p:cNvSpPr>
            <a:spLocks noChangeArrowheads="1"/>
          </p:cNvSpPr>
          <p:nvPr/>
        </p:nvSpPr>
        <p:spPr bwMode="auto">
          <a:xfrm>
            <a:off x="213836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4819">
                                            <p:txEl>
                                              <p:pRg st="5" end="5"/>
                                            </p:txEl>
                                          </p:spTgt>
                                        </p:tgtEl>
                                        <p:attrNameLst>
                                          <p:attrName>style.visibility</p:attrName>
                                        </p:attrNameLst>
                                      </p:cBhvr>
                                      <p:to>
                                        <p:strVal val="visible"/>
                                      </p:to>
                                    </p:set>
                                    <p:animEffect transition="in" filter="checkerboard(across)">
                                      <p:cBhvr>
                                        <p:cTn id="7" dur="500"/>
                                        <p:tgtEl>
                                          <p:spTgt spid="34819">
                                            <p:txEl>
                                              <p:pRg st="5" end="5"/>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4819">
                                            <p:txEl>
                                              <p:pRg st="7" end="7"/>
                                            </p:txEl>
                                          </p:spTgt>
                                        </p:tgtEl>
                                        <p:attrNameLst>
                                          <p:attrName>style.visibility</p:attrName>
                                        </p:attrNameLst>
                                      </p:cBhvr>
                                      <p:to>
                                        <p:strVal val="visible"/>
                                      </p:to>
                                    </p:set>
                                    <p:animEffect transition="in" filter="checkerboard(across)">
                                      <p:cBhvr>
                                        <p:cTn id="10" dur="500"/>
                                        <p:tgtEl>
                                          <p:spTgt spid="34819">
                                            <p:txEl>
                                              <p:pRg st="7" end="7"/>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4819">
                                            <p:txEl>
                                              <p:pRg st="8" end="8"/>
                                            </p:txEl>
                                          </p:spTgt>
                                        </p:tgtEl>
                                        <p:attrNameLst>
                                          <p:attrName>style.visibility</p:attrName>
                                        </p:attrNameLst>
                                      </p:cBhvr>
                                      <p:to>
                                        <p:strVal val="visible"/>
                                      </p:to>
                                    </p:set>
                                    <p:animEffect transition="in" filter="checkerboard(across)">
                                      <p:cBhvr>
                                        <p:cTn id="13" dur="500"/>
                                        <p:tgtEl>
                                          <p:spTgt spid="34819">
                                            <p:txEl>
                                              <p:pRg st="8" end="8"/>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4819">
                                            <p:txEl>
                                              <p:pRg st="9" end="9"/>
                                            </p:txEl>
                                          </p:spTgt>
                                        </p:tgtEl>
                                        <p:attrNameLst>
                                          <p:attrName>style.visibility</p:attrName>
                                        </p:attrNameLst>
                                      </p:cBhvr>
                                      <p:to>
                                        <p:strVal val="visible"/>
                                      </p:to>
                                    </p:set>
                                    <p:animEffect transition="in" filter="checkerboard(across)">
                                      <p:cBhvr>
                                        <p:cTn id="16" dur="500"/>
                                        <p:tgtEl>
                                          <p:spTgt spid="34819">
                                            <p:txEl>
                                              <p:pRg st="9" end="9"/>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34819">
                                            <p:txEl>
                                              <p:pRg st="10" end="10"/>
                                            </p:txEl>
                                          </p:spTgt>
                                        </p:tgtEl>
                                        <p:attrNameLst>
                                          <p:attrName>style.visibility</p:attrName>
                                        </p:attrNameLst>
                                      </p:cBhvr>
                                      <p:to>
                                        <p:strVal val="visible"/>
                                      </p:to>
                                    </p:set>
                                    <p:animEffect transition="in" filter="checkerboard(across)">
                                      <p:cBhvr>
                                        <p:cTn id="19" dur="500"/>
                                        <p:tgtEl>
                                          <p:spTgt spid="34819">
                                            <p:txEl>
                                              <p:pRg st="10" end="10"/>
                                            </p:txEl>
                                          </p:spTgt>
                                        </p:tgtEl>
                                      </p:cBhvr>
                                    </p:animEffect>
                                  </p:childTnLst>
                                </p:cTn>
                              </p:par>
                              <p:par>
                                <p:cTn id="20" presetID="5" presetClass="entr" presetSubtype="10" fill="hold" nodeType="withEffect">
                                  <p:stCondLst>
                                    <p:cond delay="0"/>
                                  </p:stCondLst>
                                  <p:childTnLst>
                                    <p:set>
                                      <p:cBhvr>
                                        <p:cTn id="21" dur="1" fill="hold">
                                          <p:stCondLst>
                                            <p:cond delay="0"/>
                                          </p:stCondLst>
                                        </p:cTn>
                                        <p:tgtEl>
                                          <p:spTgt spid="34819">
                                            <p:txEl>
                                              <p:pRg st="11" end="11"/>
                                            </p:txEl>
                                          </p:spTgt>
                                        </p:tgtEl>
                                        <p:attrNameLst>
                                          <p:attrName>style.visibility</p:attrName>
                                        </p:attrNameLst>
                                      </p:cBhvr>
                                      <p:to>
                                        <p:strVal val="visible"/>
                                      </p:to>
                                    </p:set>
                                    <p:animEffect transition="in" filter="checkerboard(across)">
                                      <p:cBhvr>
                                        <p:cTn id="22" dur="500"/>
                                        <p:tgtEl>
                                          <p:spTgt spid="3481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5" name="Text Placeholder 2">
            <a:extLst>
              <a:ext uri="{FF2B5EF4-FFF2-40B4-BE49-F238E27FC236}">
                <a16:creationId xmlns:a16="http://schemas.microsoft.com/office/drawing/2014/main" id="{2A9DA59C-80E3-E851-9F03-467D2D85F587}"/>
              </a:ext>
            </a:extLst>
          </p:cNvPr>
          <p:cNvSpPr>
            <a:spLocks noGrp="1"/>
          </p:cNvSpPr>
          <p:nvPr>
            <p:ph type="body" sz="half" idx="1"/>
          </p:nvPr>
        </p:nvSpPr>
        <p:spPr>
          <a:xfrm>
            <a:off x="228600" y="990600"/>
            <a:ext cx="8458200" cy="5105400"/>
          </a:xfrm>
        </p:spPr>
        <p:txBody>
          <a:bodyPr/>
          <a:lstStyle/>
          <a:p>
            <a:pPr marL="465138" indent="-465138" algn="just">
              <a:spcBef>
                <a:spcPts val="600"/>
              </a:spcBef>
              <a:spcAft>
                <a:spcPts val="600"/>
              </a:spcAft>
              <a:tabLst>
                <a:tab pos="406400" algn="l"/>
              </a:tabLst>
              <a:defRPr/>
            </a:pPr>
            <a:r>
              <a:rPr lang="en-US" sz="2400" dirty="0"/>
              <a:t>Combustion efficiency is a measurement of how well the fuel is being burned .</a:t>
            </a:r>
          </a:p>
          <a:p>
            <a:pPr marL="465138" indent="-465138" algn="just">
              <a:spcBef>
                <a:spcPts val="600"/>
              </a:spcBef>
              <a:spcAft>
                <a:spcPts val="600"/>
              </a:spcAft>
              <a:tabLst>
                <a:tab pos="406400" algn="l"/>
              </a:tabLst>
              <a:defRPr/>
            </a:pPr>
            <a:r>
              <a:rPr lang="en-US" sz="2400" dirty="0">
                <a:solidFill>
                  <a:srgbClr val="FF0000"/>
                </a:solidFill>
              </a:rPr>
              <a:t>The combustion efficiency calculation considers both the flue gas temperature and the net heat and moisture losses.  </a:t>
            </a:r>
          </a:p>
          <a:p>
            <a:pPr marL="865188" lvl="1" indent="-465138" algn="just">
              <a:spcBef>
                <a:spcPts val="600"/>
              </a:spcBef>
              <a:spcAft>
                <a:spcPts val="600"/>
              </a:spcAft>
              <a:tabLst>
                <a:tab pos="406400" algn="l"/>
              </a:tabLst>
              <a:defRPr/>
            </a:pPr>
            <a:r>
              <a:rPr lang="en-US" sz="2400" dirty="0">
                <a:solidFill>
                  <a:srgbClr val="FF0000"/>
                </a:solidFill>
                <a:ea typeface="+mn-ea"/>
                <a:cs typeface="+mn-cs"/>
              </a:rPr>
              <a:t>This would include losses from dry gas plus losses from the moisture and losses from  the unburned fuel as well </a:t>
            </a:r>
            <a:r>
              <a:rPr lang="en-US" sz="2400" dirty="0">
                <a:solidFill>
                  <a:srgbClr val="FF0000"/>
                </a:solidFill>
              </a:rPr>
              <a:t>as the </a:t>
            </a:r>
            <a:r>
              <a:rPr lang="en-US" sz="2400" dirty="0">
                <a:solidFill>
                  <a:srgbClr val="FF0000"/>
                </a:solidFill>
                <a:ea typeface="+mn-ea"/>
                <a:cs typeface="+mn-cs"/>
              </a:rPr>
              <a:t>production of CO</a:t>
            </a:r>
            <a:endParaRPr lang="en-US" sz="2400" dirty="0">
              <a:solidFill>
                <a:srgbClr val="FF0000"/>
              </a:solidFill>
            </a:endParaRPr>
          </a:p>
          <a:p>
            <a:pPr marL="465138" indent="-465138" algn="just">
              <a:spcBef>
                <a:spcPts val="600"/>
              </a:spcBef>
              <a:spcAft>
                <a:spcPts val="600"/>
              </a:spcAft>
              <a:tabLst>
                <a:tab pos="406400" algn="l"/>
              </a:tabLst>
              <a:defRPr/>
            </a:pPr>
            <a:r>
              <a:rPr lang="en-US" sz="2400" dirty="0"/>
              <a:t>Flue gas loss is a measure of the heat carried away by dry flue gases and the moisture loss. It is a good indicator of appliance efficiency. </a:t>
            </a:r>
          </a:p>
        </p:txBody>
      </p:sp>
      <p:sp>
        <p:nvSpPr>
          <p:cNvPr id="5" name="Rectangle 2">
            <a:extLst>
              <a:ext uri="{FF2B5EF4-FFF2-40B4-BE49-F238E27FC236}">
                <a16:creationId xmlns:a16="http://schemas.microsoft.com/office/drawing/2014/main" id="{3B8C34A5-4DC7-68DF-808A-7FAACB2609CF}"/>
              </a:ext>
            </a:extLst>
          </p:cNvPr>
          <p:cNvSpPr>
            <a:spLocks noGrp="1" noChangeArrowheads="1"/>
          </p:cNvSpPr>
          <p:nvPr>
            <p:ph type="title"/>
          </p:nvPr>
        </p:nvSpPr>
        <p:spPr>
          <a:xfrm>
            <a:off x="838200" y="304800"/>
            <a:ext cx="7916863" cy="555625"/>
          </a:xfrm>
          <a:solidFill>
            <a:schemeClr val="accent1"/>
          </a:solidFill>
          <a:ln>
            <a:solidFill>
              <a:schemeClr val="tx1"/>
            </a:solidFill>
          </a:ln>
        </p:spPr>
        <p:txBody>
          <a:bodyPr/>
          <a:lstStyle/>
          <a:p>
            <a:pPr algn="ctr">
              <a:defRPr/>
            </a:pPr>
            <a:br>
              <a:rPr lang="en-US" sz="3200" b="1" dirty="0">
                <a:solidFill>
                  <a:schemeClr val="tx1"/>
                </a:solidFill>
                <a:effectLst>
                  <a:outerShdw blurRad="38100" dist="38100" dir="2700000" algn="tl">
                    <a:srgbClr val="FFFFFF"/>
                  </a:outerShdw>
                </a:effectLst>
              </a:rPr>
            </a:br>
            <a:r>
              <a:rPr lang="en-US" sz="3200" b="1" dirty="0">
                <a:solidFill>
                  <a:schemeClr val="tx1"/>
                </a:solidFill>
                <a:effectLst>
                  <a:outerShdw blurRad="38100" dist="38100" dir="2700000" algn="tl">
                    <a:srgbClr val="FFFFFF"/>
                  </a:outerShdw>
                </a:effectLst>
              </a:rPr>
              <a:t> </a:t>
            </a:r>
            <a:r>
              <a:rPr lang="en-US" sz="3200" b="1" i="0" dirty="0">
                <a:cs typeface="Times New Roman" pitchFamily="18" charset="0"/>
              </a:rPr>
              <a:t>Combustion Efficiency</a:t>
            </a:r>
          </a:p>
        </p:txBody>
      </p:sp>
      <mc:AlternateContent xmlns:mc="http://schemas.openxmlformats.org/markup-compatibility/2006">
        <mc:Choice xmlns:p14="http://schemas.microsoft.com/office/powerpoint/2010/main" Requires="p14">
          <p:contentPart p14:bwMode="auto" r:id="rId2">
            <p14:nvContentPartPr>
              <p14:cNvPr id="2" name="Ink 1">
                <a:extLst>
                  <a:ext uri="{FF2B5EF4-FFF2-40B4-BE49-F238E27FC236}">
                    <a16:creationId xmlns:a16="http://schemas.microsoft.com/office/drawing/2014/main" id="{1E6310D0-C60D-9325-02BB-808822950725}"/>
                  </a:ext>
                </a:extLst>
              </p14:cNvPr>
              <p14:cNvContentPartPr/>
              <p14:nvPr/>
            </p14:nvContentPartPr>
            <p14:xfrm>
              <a:off x="572040" y="4732560"/>
              <a:ext cx="8106840" cy="466560"/>
            </p14:xfrm>
          </p:contentPart>
        </mc:Choice>
        <mc:Fallback>
          <p:pic>
            <p:nvPicPr>
              <p:cNvPr id="2" name="Ink 1">
                <a:extLst>
                  <a:ext uri="{FF2B5EF4-FFF2-40B4-BE49-F238E27FC236}">
                    <a16:creationId xmlns:a16="http://schemas.microsoft.com/office/drawing/2014/main" id="{1E6310D0-C60D-9325-02BB-808822950725}"/>
                  </a:ext>
                </a:extLst>
              </p:cNvPr>
              <p:cNvPicPr/>
              <p:nvPr/>
            </p:nvPicPr>
            <p:blipFill>
              <a:blip r:embed="rId3"/>
              <a:stretch>
                <a:fillRect/>
              </a:stretch>
            </p:blipFill>
            <p:spPr>
              <a:xfrm>
                <a:off x="562680" y="4723200"/>
                <a:ext cx="8125560" cy="48528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8915">
                                            <p:txEl>
                                              <p:pRg st="1" end="1"/>
                                            </p:txEl>
                                          </p:spTgt>
                                        </p:tgtEl>
                                        <p:attrNameLst>
                                          <p:attrName>style.visibility</p:attrName>
                                        </p:attrNameLst>
                                      </p:cBhvr>
                                      <p:to>
                                        <p:strVal val="visible"/>
                                      </p:to>
                                    </p:set>
                                    <p:animEffect transition="in" filter="checkerboard(across)">
                                      <p:cBhvr>
                                        <p:cTn id="7" dur="500"/>
                                        <p:tgtEl>
                                          <p:spTgt spid="38915">
                                            <p:txEl>
                                              <p:pRg st="1" end="1"/>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8915">
                                            <p:txEl>
                                              <p:pRg st="2" end="2"/>
                                            </p:txEl>
                                          </p:spTgt>
                                        </p:tgtEl>
                                        <p:attrNameLst>
                                          <p:attrName>style.visibility</p:attrName>
                                        </p:attrNameLst>
                                      </p:cBhvr>
                                      <p:to>
                                        <p:strVal val="visible"/>
                                      </p:to>
                                    </p:set>
                                    <p:animEffect transition="in" filter="checkerboard(across)">
                                      <p:cBhvr>
                                        <p:cTn id="10" dur="500"/>
                                        <p:tgtEl>
                                          <p:spTgt spid="38915">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38915">
                                            <p:txEl>
                                              <p:pRg st="3" end="3"/>
                                            </p:txEl>
                                          </p:spTgt>
                                        </p:tgtEl>
                                        <p:attrNameLst>
                                          <p:attrName>style.visibility</p:attrName>
                                        </p:attrNameLst>
                                      </p:cBhvr>
                                      <p:to>
                                        <p:strVal val="visible"/>
                                      </p:to>
                                    </p:set>
                                    <p:animEffect transition="in" filter="checkerboard(across)">
                                      <p:cBhvr>
                                        <p:cTn id="15" dur="500"/>
                                        <p:tgtEl>
                                          <p:spTgt spid="389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5" name="Text Placeholder 2">
            <a:extLst>
              <a:ext uri="{FF2B5EF4-FFF2-40B4-BE49-F238E27FC236}">
                <a16:creationId xmlns:a16="http://schemas.microsoft.com/office/drawing/2014/main" id="{3005B673-BE16-CC75-D853-56E778D0D839}"/>
              </a:ext>
            </a:extLst>
          </p:cNvPr>
          <p:cNvSpPr>
            <a:spLocks noGrp="1"/>
          </p:cNvSpPr>
          <p:nvPr>
            <p:ph type="body" sz="half" idx="1"/>
          </p:nvPr>
        </p:nvSpPr>
        <p:spPr>
          <a:xfrm>
            <a:off x="381000" y="762000"/>
            <a:ext cx="8153400" cy="5105400"/>
          </a:xfrm>
        </p:spPr>
        <p:txBody>
          <a:bodyPr/>
          <a:lstStyle/>
          <a:p>
            <a:pPr marL="465138" indent="-465138" algn="just">
              <a:spcBef>
                <a:spcPts val="600"/>
              </a:spcBef>
              <a:spcAft>
                <a:spcPts val="600"/>
              </a:spcAft>
              <a:tabLst>
                <a:tab pos="406400" algn="l"/>
              </a:tabLst>
              <a:defRPr/>
            </a:pPr>
            <a:r>
              <a:rPr lang="en-US" sz="2400" dirty="0">
                <a:solidFill>
                  <a:srgbClr val="FF0000"/>
                </a:solidFill>
              </a:rPr>
              <a:t>The flue gas temperature is the temperature of the combustion gases (dry and water vapor) leaving the appliance, and reflects the energy that did not transfer from the fuel to the heat exchanger. </a:t>
            </a:r>
          </a:p>
          <a:p>
            <a:pPr marL="865188" lvl="1" indent="-465138" algn="just">
              <a:spcBef>
                <a:spcPts val="600"/>
              </a:spcBef>
              <a:spcAft>
                <a:spcPts val="600"/>
              </a:spcAft>
              <a:tabLst>
                <a:tab pos="406400" algn="l"/>
              </a:tabLst>
              <a:defRPr/>
            </a:pPr>
            <a:r>
              <a:rPr lang="en-US" sz="2400" dirty="0">
                <a:ea typeface="+mn-ea"/>
                <a:cs typeface="+mn-cs"/>
              </a:rPr>
              <a:t>The lower the flue gas temperature, the more effective the heat exchanger design or heat transfer and the higher the fuel-to-air/water/steam efficiency is. </a:t>
            </a:r>
          </a:p>
          <a:p>
            <a:pPr marL="865188" lvl="1" indent="-465138" algn="just">
              <a:spcBef>
                <a:spcPts val="600"/>
              </a:spcBef>
              <a:spcAft>
                <a:spcPts val="600"/>
              </a:spcAft>
              <a:tabLst>
                <a:tab pos="406400" algn="l"/>
              </a:tabLst>
              <a:defRPr/>
            </a:pPr>
            <a:r>
              <a:rPr lang="en-US" sz="2400" dirty="0">
                <a:ea typeface="+mn-ea"/>
                <a:cs typeface="+mn-cs"/>
              </a:rPr>
              <a:t>However, if the </a:t>
            </a:r>
            <a:r>
              <a:rPr lang="en-US" sz="2400" dirty="0"/>
              <a:t>flue gas temperature is too low (i.e. below the dew point temp), water </a:t>
            </a:r>
            <a:r>
              <a:rPr lang="en-US" sz="2400" dirty="0" err="1"/>
              <a:t>vapour</a:t>
            </a:r>
            <a:r>
              <a:rPr lang="en-US" sz="2400" dirty="0"/>
              <a:t> will be condensed  and could cause to a chimney such as downdraft  or corrosion.</a:t>
            </a:r>
            <a:endParaRPr lang="en-US" sz="2400" dirty="0">
              <a:ea typeface="+mn-ea"/>
              <a:cs typeface="+mn-cs"/>
            </a:endParaRPr>
          </a:p>
        </p:txBody>
      </p:sp>
      <mc:AlternateContent xmlns:mc="http://schemas.openxmlformats.org/markup-compatibility/2006">
        <mc:Choice xmlns:p14="http://schemas.microsoft.com/office/powerpoint/2010/main" Requires="p14">
          <p:contentPart p14:bwMode="auto" r:id="rId2">
            <p14:nvContentPartPr>
              <p14:cNvPr id="2" name="Ink 1">
                <a:extLst>
                  <a:ext uri="{FF2B5EF4-FFF2-40B4-BE49-F238E27FC236}">
                    <a16:creationId xmlns:a16="http://schemas.microsoft.com/office/drawing/2014/main" id="{4640BBBF-53DC-80B2-B371-1B0027C899DD}"/>
                  </a:ext>
                </a:extLst>
              </p14:cNvPr>
              <p14:cNvContentPartPr/>
              <p14:nvPr/>
            </p14:nvContentPartPr>
            <p14:xfrm>
              <a:off x="4653720" y="3994920"/>
              <a:ext cx="3072960" cy="42480"/>
            </p14:xfrm>
          </p:contentPart>
        </mc:Choice>
        <mc:Fallback>
          <p:pic>
            <p:nvPicPr>
              <p:cNvPr id="2" name="Ink 1">
                <a:extLst>
                  <a:ext uri="{FF2B5EF4-FFF2-40B4-BE49-F238E27FC236}">
                    <a16:creationId xmlns:a16="http://schemas.microsoft.com/office/drawing/2014/main" id="{4640BBBF-53DC-80B2-B371-1B0027C899DD}"/>
                  </a:ext>
                </a:extLst>
              </p:cNvPr>
              <p:cNvPicPr/>
              <p:nvPr/>
            </p:nvPicPr>
            <p:blipFill>
              <a:blip r:embed="rId3"/>
              <a:stretch>
                <a:fillRect/>
              </a:stretch>
            </p:blipFill>
            <p:spPr>
              <a:xfrm>
                <a:off x="4644360" y="3985560"/>
                <a:ext cx="3091680" cy="6120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8915">
                                            <p:txEl>
                                              <p:pRg st="1" end="1"/>
                                            </p:txEl>
                                          </p:spTgt>
                                        </p:tgtEl>
                                        <p:attrNameLst>
                                          <p:attrName>style.visibility</p:attrName>
                                        </p:attrNameLst>
                                      </p:cBhvr>
                                      <p:to>
                                        <p:strVal val="visible"/>
                                      </p:to>
                                    </p:set>
                                    <p:animEffect transition="in" filter="checkerboard(across)">
                                      <p:cBhvr>
                                        <p:cTn id="7" dur="500"/>
                                        <p:tgtEl>
                                          <p:spTgt spid="3891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38915">
                                            <p:txEl>
                                              <p:pRg st="2" end="2"/>
                                            </p:txEl>
                                          </p:spTgt>
                                        </p:tgtEl>
                                        <p:attrNameLst>
                                          <p:attrName>style.visibility</p:attrName>
                                        </p:attrNameLst>
                                      </p:cBhvr>
                                      <p:to>
                                        <p:strVal val="visible"/>
                                      </p:to>
                                    </p:set>
                                    <p:animEffect transition="in" filter="checkerboard(across)">
                                      <p:cBhvr>
                                        <p:cTn id="12" dur="500"/>
                                        <p:tgtEl>
                                          <p:spTgt spid="389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31BAFF4-8DDD-3D78-3036-30FBD7DB1E21}"/>
              </a:ext>
            </a:extLst>
          </p:cNvPr>
          <p:cNvSpPr>
            <a:spLocks noGrp="1"/>
          </p:cNvSpPr>
          <p:nvPr>
            <p:ph type="body" sz="half" idx="1"/>
          </p:nvPr>
        </p:nvSpPr>
        <p:spPr>
          <a:xfrm>
            <a:off x="533400" y="304800"/>
            <a:ext cx="8001000" cy="4114800"/>
          </a:xfrm>
        </p:spPr>
        <p:txBody>
          <a:bodyPr/>
          <a:lstStyle/>
          <a:p>
            <a:pPr>
              <a:defRPr/>
            </a:pPr>
            <a:r>
              <a:rPr lang="en-US" sz="2200" dirty="0"/>
              <a:t>Percentage of  Combustion efficiency</a:t>
            </a:r>
          </a:p>
          <a:p>
            <a:pPr>
              <a:defRPr/>
            </a:pPr>
            <a:endParaRPr lang="en-US" sz="2200" dirty="0"/>
          </a:p>
          <a:p>
            <a:pPr>
              <a:defRPr/>
            </a:pPr>
            <a:endParaRPr lang="en-US" sz="2200" dirty="0"/>
          </a:p>
          <a:p>
            <a:pPr>
              <a:defRPr/>
            </a:pPr>
            <a:endParaRPr lang="en-US" sz="2200" dirty="0"/>
          </a:p>
          <a:p>
            <a:pPr>
              <a:buFontTx/>
              <a:buNone/>
              <a:defRPr/>
            </a:pPr>
            <a:endParaRPr lang="en-US" sz="2200" dirty="0"/>
          </a:p>
          <a:p>
            <a:pPr marL="508000" indent="-438150" algn="just">
              <a:spcBef>
                <a:spcPts val="0"/>
              </a:spcBef>
              <a:tabLst>
                <a:tab pos="406400" algn="l"/>
              </a:tabLst>
              <a:defRPr/>
            </a:pPr>
            <a:endParaRPr lang="en-US" sz="2200" dirty="0"/>
          </a:p>
          <a:p>
            <a:pPr marL="508000" indent="-438150" algn="just">
              <a:spcBef>
                <a:spcPts val="0"/>
              </a:spcBef>
              <a:tabLst>
                <a:tab pos="406400" algn="l"/>
              </a:tabLst>
              <a:defRPr/>
            </a:pPr>
            <a:r>
              <a:rPr lang="en-US" sz="2200" dirty="0"/>
              <a:t>For maximum combustion efficiency low excess air is desirable</a:t>
            </a:r>
          </a:p>
          <a:p>
            <a:pPr marL="508000" indent="-438150" algn="just">
              <a:spcBef>
                <a:spcPts val="0"/>
              </a:spcBef>
              <a:tabLst>
                <a:tab pos="406400" algn="l"/>
              </a:tabLst>
              <a:defRPr/>
            </a:pPr>
            <a:r>
              <a:rPr lang="en-US" sz="2200" dirty="0">
                <a:ea typeface="MS Mincho" pitchFamily="49" charset="-128"/>
              </a:rPr>
              <a:t>Burners</a:t>
            </a:r>
            <a:r>
              <a:rPr lang="en-US" sz="2200" dirty="0">
                <a:cs typeface="Courier New" pitchFamily="49" charset="0"/>
              </a:rPr>
              <a:t> </a:t>
            </a:r>
            <a:r>
              <a:rPr lang="en-US" sz="2200" dirty="0">
                <a:ea typeface="MS Mincho" pitchFamily="49" charset="-128"/>
              </a:rPr>
              <a:t>resulting in low levels of unburned fuel &amp; CO  while operating at low excess air levels are considered efficient</a:t>
            </a:r>
          </a:p>
          <a:p>
            <a:pPr marL="508000" indent="-438150" algn="just">
              <a:spcBef>
                <a:spcPts val="600"/>
              </a:spcBef>
              <a:spcAft>
                <a:spcPts val="600"/>
              </a:spcAft>
              <a:defRPr/>
            </a:pPr>
            <a:r>
              <a:rPr lang="en-US" sz="2200" dirty="0">
                <a:ea typeface="MS Mincho" pitchFamily="49" charset="-128"/>
              </a:rPr>
              <a:t>Well designed burners firing gaseous and liquid fuels operate at excess air levels of 15% and result in negligible unburned fuel - less heat from the</a:t>
            </a:r>
            <a:r>
              <a:rPr lang="en-US" sz="2200" dirty="0">
                <a:cs typeface="Courier New" pitchFamily="49" charset="0"/>
              </a:rPr>
              <a:t> </a:t>
            </a:r>
            <a:r>
              <a:rPr lang="en-US" sz="2200" dirty="0">
                <a:ea typeface="MS Mincho" pitchFamily="49" charset="-128"/>
              </a:rPr>
              <a:t>combustion process is being used to heat excess air, which increases the available heat for the load.</a:t>
            </a:r>
          </a:p>
          <a:p>
            <a:pPr marL="508000" indent="-438150" algn="just">
              <a:spcBef>
                <a:spcPts val="600"/>
              </a:spcBef>
              <a:spcAft>
                <a:spcPts val="600"/>
              </a:spcAft>
              <a:defRPr/>
            </a:pPr>
            <a:r>
              <a:rPr lang="en-US" sz="2200" dirty="0">
                <a:ea typeface="MS Mincho" pitchFamily="49" charset="-128"/>
              </a:rPr>
              <a:t>Combustion efficiency is not the same for all fuels and, generally, gaseous and liquid fuels burn more</a:t>
            </a:r>
            <a:r>
              <a:rPr lang="en-US" sz="2200" dirty="0">
                <a:cs typeface="Courier New" pitchFamily="49" charset="0"/>
              </a:rPr>
              <a:t> </a:t>
            </a:r>
            <a:r>
              <a:rPr lang="en-US" sz="2200" dirty="0">
                <a:ea typeface="MS Mincho" pitchFamily="49" charset="-128"/>
              </a:rPr>
              <a:t>efficiently than solid fuels</a:t>
            </a:r>
          </a:p>
          <a:p>
            <a:pPr marL="508000" indent="-438150" algn="just">
              <a:spcBef>
                <a:spcPts val="0"/>
              </a:spcBef>
              <a:tabLst>
                <a:tab pos="406400" algn="l"/>
              </a:tabLst>
              <a:defRPr/>
            </a:pPr>
            <a:endParaRPr lang="en-US" sz="2400" dirty="0">
              <a:ea typeface="MS Mincho" pitchFamily="49" charset="-128"/>
            </a:endParaRPr>
          </a:p>
          <a:p>
            <a:pPr lvl="1">
              <a:defRPr/>
            </a:pPr>
            <a:endParaRPr lang="en-US" sz="2000" dirty="0">
              <a:ea typeface="+mn-ea"/>
              <a:cs typeface="+mn-cs"/>
            </a:endParaRPr>
          </a:p>
          <a:p>
            <a:pPr>
              <a:defRPr/>
            </a:pPr>
            <a:endParaRPr lang="en-US" sz="2400" dirty="0"/>
          </a:p>
        </p:txBody>
      </p:sp>
      <p:graphicFrame>
        <p:nvGraphicFramePr>
          <p:cNvPr id="43011" name="Object 7">
            <a:extLst>
              <a:ext uri="{FF2B5EF4-FFF2-40B4-BE49-F238E27FC236}">
                <a16:creationId xmlns:a16="http://schemas.microsoft.com/office/drawing/2014/main" id="{1300E09E-08B5-2CD7-DDC0-1887696FBEE3}"/>
              </a:ext>
            </a:extLst>
          </p:cNvPr>
          <p:cNvGraphicFramePr>
            <a:graphicFrameLocks noChangeAspect="1"/>
          </p:cNvGraphicFramePr>
          <p:nvPr/>
        </p:nvGraphicFramePr>
        <p:xfrm>
          <a:off x="838200" y="1295400"/>
          <a:ext cx="7415213" cy="914400"/>
        </p:xfrm>
        <a:graphic>
          <a:graphicData uri="http://schemas.openxmlformats.org/presentationml/2006/ole">
            <mc:AlternateContent xmlns:mc="http://schemas.openxmlformats.org/markup-compatibility/2006">
              <mc:Choice xmlns:v="urn:schemas-microsoft-com:vml" Requires="v">
                <p:oleObj name="Equation" r:id="rId2" imgW="3429000" imgH="495300" progId="Equation.3">
                  <p:embed/>
                </p:oleObj>
              </mc:Choice>
              <mc:Fallback>
                <p:oleObj name="Equation" r:id="rId2" imgW="3429000" imgH="495300" progId="Equation.3">
                  <p:embed/>
                  <p:pic>
                    <p:nvPicPr>
                      <p:cNvPr id="0"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295400"/>
                        <a:ext cx="7415213"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mc:AlternateContent xmlns:mc="http://schemas.openxmlformats.org/markup-compatibility/2006">
        <mc:Choice xmlns:p14="http://schemas.microsoft.com/office/powerpoint/2010/main" Requires="p14">
          <p:contentPart p14:bwMode="auto" r:id="rId4">
            <p14:nvContentPartPr>
              <p14:cNvPr id="2" name="Ink 1">
                <a:extLst>
                  <a:ext uri="{FF2B5EF4-FFF2-40B4-BE49-F238E27FC236}">
                    <a16:creationId xmlns:a16="http://schemas.microsoft.com/office/drawing/2014/main" id="{A2B705A6-415D-A1A8-3E03-4EEC1E963204}"/>
                  </a:ext>
                </a:extLst>
              </p14:cNvPr>
              <p14:cNvContentPartPr/>
              <p14:nvPr/>
            </p14:nvContentPartPr>
            <p14:xfrm>
              <a:off x="3295800" y="3997440"/>
              <a:ext cx="662760" cy="438480"/>
            </p14:xfrm>
          </p:contentPart>
        </mc:Choice>
        <mc:Fallback>
          <p:pic>
            <p:nvPicPr>
              <p:cNvPr id="2" name="Ink 1">
                <a:extLst>
                  <a:ext uri="{FF2B5EF4-FFF2-40B4-BE49-F238E27FC236}">
                    <a16:creationId xmlns:a16="http://schemas.microsoft.com/office/drawing/2014/main" id="{A2B705A6-415D-A1A8-3E03-4EEC1E963204}"/>
                  </a:ext>
                </a:extLst>
              </p:cNvPr>
              <p:cNvPicPr/>
              <p:nvPr/>
            </p:nvPicPr>
            <p:blipFill>
              <a:blip r:embed="rId5"/>
              <a:stretch>
                <a:fillRect/>
              </a:stretch>
            </p:blipFill>
            <p:spPr>
              <a:xfrm>
                <a:off x="3286440" y="3988080"/>
                <a:ext cx="681480" cy="45720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checkerboard(across)">
                                      <p:cBhvr>
                                        <p:cTn id="7" dur="500"/>
                                        <p:tgtEl>
                                          <p:spTgt spid="3">
                                            <p:txEl>
                                              <p:pRg st="6" end="6"/>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checkerboard(across)">
                                      <p:cBhvr>
                                        <p:cTn id="10" dur="500"/>
                                        <p:tgtEl>
                                          <p:spTgt spid="3">
                                            <p:txEl>
                                              <p:pRg st="7" end="7"/>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animEffect transition="in" filter="checkerboard(across)">
                                      <p:cBhvr>
                                        <p:cTn id="15" dur="500"/>
                                        <p:tgtEl>
                                          <p:spTgt spid="3">
                                            <p:txEl>
                                              <p:pRg st="8" end="8"/>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nodeType="clickEffect">
                                  <p:stCondLst>
                                    <p:cond delay="0"/>
                                  </p:stCondLst>
                                  <p:childTnLst>
                                    <p:set>
                                      <p:cBhvr>
                                        <p:cTn id="19" dur="1" fill="hold">
                                          <p:stCondLst>
                                            <p:cond delay="0"/>
                                          </p:stCondLst>
                                        </p:cTn>
                                        <p:tgtEl>
                                          <p:spTgt spid="3">
                                            <p:txEl>
                                              <p:pRg st="9" end="9"/>
                                            </p:txEl>
                                          </p:spTgt>
                                        </p:tgtEl>
                                        <p:attrNameLst>
                                          <p:attrName>style.visibility</p:attrName>
                                        </p:attrNameLst>
                                      </p:cBhvr>
                                      <p:to>
                                        <p:strVal val="visible"/>
                                      </p:to>
                                    </p:set>
                                    <p:animEffect transition="in" filter="checkerboard(across)">
                                      <p:cBhvr>
                                        <p:cTn id="2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Content Placeholder 1">
            <a:extLst>
              <a:ext uri="{FF2B5EF4-FFF2-40B4-BE49-F238E27FC236}">
                <a16:creationId xmlns:a16="http://schemas.microsoft.com/office/drawing/2014/main" id="{C8E5115A-520E-5B0F-537D-53773891B0F4}"/>
              </a:ext>
            </a:extLst>
          </p:cNvPr>
          <p:cNvSpPr txBox="1">
            <a:spLocks/>
          </p:cNvSpPr>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nSpc>
                <a:spcPct val="90000"/>
              </a:lnSpc>
              <a:spcBef>
                <a:spcPts val="1000"/>
              </a:spcBef>
              <a:buClrTx/>
            </a:pPr>
            <a:endParaRPr lang="en-MY" altLang="en-US" sz="2800">
              <a:solidFill>
                <a:srgbClr val="000000"/>
              </a:solidFill>
              <a:latin typeface="Calibri" panose="020F0502020204030204" pitchFamily="34" charset="0"/>
            </a:endParaRPr>
          </a:p>
        </p:txBody>
      </p:sp>
      <p:pic>
        <p:nvPicPr>
          <p:cNvPr id="44035" name="Picture 9">
            <a:extLst>
              <a:ext uri="{FF2B5EF4-FFF2-40B4-BE49-F238E27FC236}">
                <a16:creationId xmlns:a16="http://schemas.microsoft.com/office/drawing/2014/main" id="{46F7A402-23CA-920D-2A4E-FA6EB86CF6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163" y="1709738"/>
            <a:ext cx="4030662" cy="436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Picture 10">
            <a:extLst>
              <a:ext uri="{FF2B5EF4-FFF2-40B4-BE49-F238E27FC236}">
                <a16:creationId xmlns:a16="http://schemas.microsoft.com/office/drawing/2014/main" id="{400979F3-AE0F-28A2-6AFF-D006B184358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79938" y="1700213"/>
            <a:ext cx="4319587" cy="4338637"/>
          </a:xfrm>
          <a:noFill/>
        </p:spPr>
      </p:pic>
      <mc:AlternateContent xmlns:mc="http://schemas.openxmlformats.org/markup-compatibility/2006">
        <mc:Choice xmlns:p14="http://schemas.microsoft.com/office/powerpoint/2010/main" Requires="p14">
          <p:contentPart p14:bwMode="auto" r:id="rId4">
            <p14:nvContentPartPr>
              <p14:cNvPr id="2" name="Ink 1">
                <a:extLst>
                  <a:ext uri="{FF2B5EF4-FFF2-40B4-BE49-F238E27FC236}">
                    <a16:creationId xmlns:a16="http://schemas.microsoft.com/office/drawing/2014/main" id="{86F1A764-46F2-9B50-5603-AC96AEC54637}"/>
                  </a:ext>
                </a:extLst>
              </p14:cNvPr>
              <p14:cNvContentPartPr/>
              <p14:nvPr/>
            </p14:nvContentPartPr>
            <p14:xfrm>
              <a:off x="1512360" y="2544120"/>
              <a:ext cx="6462000" cy="3256200"/>
            </p14:xfrm>
          </p:contentPart>
        </mc:Choice>
        <mc:Fallback>
          <p:pic>
            <p:nvPicPr>
              <p:cNvPr id="2" name="Ink 1">
                <a:extLst>
                  <a:ext uri="{FF2B5EF4-FFF2-40B4-BE49-F238E27FC236}">
                    <a16:creationId xmlns:a16="http://schemas.microsoft.com/office/drawing/2014/main" id="{86F1A764-46F2-9B50-5603-AC96AEC54637}"/>
                  </a:ext>
                </a:extLst>
              </p:cNvPr>
              <p:cNvPicPr/>
              <p:nvPr/>
            </p:nvPicPr>
            <p:blipFill>
              <a:blip r:embed="rId5"/>
              <a:stretch>
                <a:fillRect/>
              </a:stretch>
            </p:blipFill>
            <p:spPr>
              <a:xfrm>
                <a:off x="1503000" y="2534760"/>
                <a:ext cx="6480720" cy="3274920"/>
              </a:xfrm>
              <a:prstGeom prst="rect">
                <a:avLst/>
              </a:prstGeom>
            </p:spPr>
          </p:pic>
        </mc:Fallback>
      </mc:AlternateContent>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5">
            <a:extLst>
              <a:ext uri="{FF2B5EF4-FFF2-40B4-BE49-F238E27FC236}">
                <a16:creationId xmlns:a16="http://schemas.microsoft.com/office/drawing/2014/main" id="{40480F5B-82BF-8A98-CA09-063C8165503E}"/>
              </a:ext>
            </a:extLst>
          </p:cNvPr>
          <p:cNvSpPr>
            <a:spLocks noChangeArrowheads="1"/>
          </p:cNvSpPr>
          <p:nvPr/>
        </p:nvSpPr>
        <p:spPr bwMode="auto">
          <a:xfrm>
            <a:off x="0" y="-149225"/>
            <a:ext cx="18415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solidFill>
                <a:srgbClr val="000000"/>
              </a:solidFill>
            </a:endParaRPr>
          </a:p>
        </p:txBody>
      </p:sp>
      <p:sp>
        <p:nvSpPr>
          <p:cNvPr id="45059" name="Rectangle 6">
            <a:extLst>
              <a:ext uri="{FF2B5EF4-FFF2-40B4-BE49-F238E27FC236}">
                <a16:creationId xmlns:a16="http://schemas.microsoft.com/office/drawing/2014/main" id="{F70CE871-AB02-08C6-FC51-CCD9A09842BB}"/>
              </a:ext>
            </a:extLst>
          </p:cNvPr>
          <p:cNvSpPr>
            <a:spLocks noChangeArrowheads="1"/>
          </p:cNvSpPr>
          <p:nvPr/>
        </p:nvSpPr>
        <p:spPr bwMode="auto">
          <a:xfrm>
            <a:off x="0" y="336550"/>
            <a:ext cx="18415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solidFill>
                <a:srgbClr val="000000"/>
              </a:solidFill>
            </a:endParaRPr>
          </a:p>
        </p:txBody>
      </p:sp>
      <p:sp>
        <p:nvSpPr>
          <p:cNvPr id="45060" name="Rectangle 7">
            <a:extLst>
              <a:ext uri="{FF2B5EF4-FFF2-40B4-BE49-F238E27FC236}">
                <a16:creationId xmlns:a16="http://schemas.microsoft.com/office/drawing/2014/main" id="{9CC609BF-C9F5-F198-3932-A27D2DDE76CB}"/>
              </a:ext>
            </a:extLst>
          </p:cNvPr>
          <p:cNvSpPr>
            <a:spLocks noChangeArrowheads="1"/>
          </p:cNvSpPr>
          <p:nvPr/>
        </p:nvSpPr>
        <p:spPr bwMode="auto">
          <a:xfrm>
            <a:off x="0" y="3052763"/>
            <a:ext cx="9144000"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solidFill>
                <a:srgbClr val="000000"/>
              </a:solidFill>
            </a:endParaRPr>
          </a:p>
        </p:txBody>
      </p:sp>
      <p:sp>
        <p:nvSpPr>
          <p:cNvPr id="45061" name="Rectangle 9">
            <a:extLst>
              <a:ext uri="{FF2B5EF4-FFF2-40B4-BE49-F238E27FC236}">
                <a16:creationId xmlns:a16="http://schemas.microsoft.com/office/drawing/2014/main" id="{FF75C35B-101C-7BBA-4307-0A5A50498966}"/>
              </a:ext>
            </a:extLst>
          </p:cNvPr>
          <p:cNvSpPr>
            <a:spLocks noChangeArrowheads="1"/>
          </p:cNvSpPr>
          <p:nvPr/>
        </p:nvSpPr>
        <p:spPr bwMode="auto">
          <a:xfrm>
            <a:off x="0" y="3522663"/>
            <a:ext cx="18415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solidFill>
                <a:srgbClr val="000000"/>
              </a:solidFill>
            </a:endParaRPr>
          </a:p>
        </p:txBody>
      </p:sp>
      <p:sp>
        <p:nvSpPr>
          <p:cNvPr id="45062" name="Rectangle 10">
            <a:extLst>
              <a:ext uri="{FF2B5EF4-FFF2-40B4-BE49-F238E27FC236}">
                <a16:creationId xmlns:a16="http://schemas.microsoft.com/office/drawing/2014/main" id="{5D620333-7E54-F573-DB22-7F994A4A1327}"/>
              </a:ext>
            </a:extLst>
          </p:cNvPr>
          <p:cNvSpPr>
            <a:spLocks noChangeArrowheads="1"/>
          </p:cNvSpPr>
          <p:nvPr/>
        </p:nvSpPr>
        <p:spPr bwMode="auto">
          <a:xfrm>
            <a:off x="0" y="3036888"/>
            <a:ext cx="18415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solidFill>
                <a:srgbClr val="000000"/>
              </a:solidFill>
            </a:endParaRPr>
          </a:p>
        </p:txBody>
      </p:sp>
      <p:pic>
        <p:nvPicPr>
          <p:cNvPr id="45063" name="Picture 2">
            <a:extLst>
              <a:ext uri="{FF2B5EF4-FFF2-40B4-BE49-F238E27FC236}">
                <a16:creationId xmlns:a16="http://schemas.microsoft.com/office/drawing/2014/main" id="{243BF339-0ED2-5876-274C-2F27C44FAB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050" y="1474788"/>
            <a:ext cx="8151813" cy="326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4306" name="Rectangle 2">
            <a:extLst>
              <a:ext uri="{FF2B5EF4-FFF2-40B4-BE49-F238E27FC236}">
                <a16:creationId xmlns:a16="http://schemas.microsoft.com/office/drawing/2014/main" id="{1B27EF51-CDA7-9568-FB7C-4243732070E5}"/>
              </a:ext>
            </a:extLst>
          </p:cNvPr>
          <p:cNvSpPr>
            <a:spLocks noGrp="1" noChangeArrowheads="1"/>
          </p:cNvSpPr>
          <p:nvPr>
            <p:ph type="title"/>
          </p:nvPr>
        </p:nvSpPr>
        <p:spPr>
          <a:xfrm>
            <a:off x="457200" y="381000"/>
            <a:ext cx="8305800" cy="609600"/>
          </a:xfrm>
          <a:solidFill>
            <a:schemeClr val="accent1"/>
          </a:solidFill>
          <a:ln>
            <a:solidFill>
              <a:schemeClr val="tx1"/>
            </a:solidFill>
          </a:ln>
        </p:spPr>
        <p:txBody>
          <a:bodyPr/>
          <a:lstStyle/>
          <a:p>
            <a:pPr algn="ctr">
              <a:defRPr/>
            </a:pPr>
            <a:r>
              <a:rPr lang="en-US" sz="2800" b="1" i="0" dirty="0">
                <a:solidFill>
                  <a:srgbClr val="C00000"/>
                </a:solidFill>
              </a:rPr>
              <a:t>GENERAL  ENERGY  BALANCE</a:t>
            </a:r>
            <a:endParaRPr lang="en-US" sz="2000" b="1" i="0" dirty="0">
              <a:solidFill>
                <a:srgbClr val="C00000"/>
              </a:solidFill>
              <a:effectLst>
                <a:outerShdw blurRad="38100" dist="38100" dir="2700000" algn="tl">
                  <a:srgbClr val="FFFFFF"/>
                </a:outerShdw>
              </a:effectLst>
            </a:endParaRPr>
          </a:p>
        </p:txBody>
      </p:sp>
      <p:sp>
        <p:nvSpPr>
          <p:cNvPr id="19459" name="Rectangle 3">
            <a:extLst>
              <a:ext uri="{FF2B5EF4-FFF2-40B4-BE49-F238E27FC236}">
                <a16:creationId xmlns:a16="http://schemas.microsoft.com/office/drawing/2014/main" id="{D4FE2894-33D7-7DD8-B2A5-C0F0EDA9E156}"/>
              </a:ext>
            </a:extLst>
          </p:cNvPr>
          <p:cNvSpPr>
            <a:spLocks noGrp="1" noChangeArrowheads="1"/>
          </p:cNvSpPr>
          <p:nvPr>
            <p:ph type="body" sz="half" idx="1"/>
          </p:nvPr>
        </p:nvSpPr>
        <p:spPr>
          <a:xfrm>
            <a:off x="457200" y="1219200"/>
            <a:ext cx="8305800" cy="5410200"/>
          </a:xfrm>
          <a:ln>
            <a:solidFill>
              <a:schemeClr val="tx1"/>
            </a:solidFill>
            <a:miter lim="800000"/>
            <a:headEnd/>
            <a:tailEnd/>
          </a:ln>
        </p:spPr>
        <p:txBody>
          <a:bodyPr/>
          <a:lstStyle/>
          <a:p>
            <a:pPr>
              <a:lnSpc>
                <a:spcPct val="90000"/>
              </a:lnSpc>
            </a:pPr>
            <a:endParaRPr lang="en-US" altLang="en-US" sz="2400">
              <a:cs typeface="Times New Roman" panose="02020603050405020304" pitchFamily="18" charset="0"/>
            </a:endParaRPr>
          </a:p>
          <a:p>
            <a:pPr>
              <a:lnSpc>
                <a:spcPct val="90000"/>
              </a:lnSpc>
            </a:pPr>
            <a:endParaRPr lang="en-US" altLang="en-US" sz="2400">
              <a:cs typeface="Times New Roman" panose="02020603050405020304" pitchFamily="18" charset="0"/>
            </a:endParaRPr>
          </a:p>
          <a:p>
            <a:pPr>
              <a:lnSpc>
                <a:spcPct val="90000"/>
              </a:lnSpc>
            </a:pPr>
            <a:endParaRPr lang="en-US" altLang="en-US" sz="2400">
              <a:cs typeface="Times New Roman" panose="02020603050405020304" pitchFamily="18" charset="0"/>
            </a:endParaRPr>
          </a:p>
          <a:p>
            <a:pPr>
              <a:lnSpc>
                <a:spcPct val="90000"/>
              </a:lnSpc>
            </a:pPr>
            <a:endParaRPr lang="en-US" altLang="en-US" sz="2400">
              <a:cs typeface="Times New Roman" panose="02020603050405020304" pitchFamily="18" charset="0"/>
            </a:endParaRPr>
          </a:p>
          <a:p>
            <a:pPr>
              <a:lnSpc>
                <a:spcPct val="90000"/>
              </a:lnSpc>
            </a:pPr>
            <a:endParaRPr lang="en-US" altLang="en-US" sz="2400">
              <a:cs typeface="Times New Roman" panose="02020603050405020304" pitchFamily="18" charset="0"/>
            </a:endParaRPr>
          </a:p>
          <a:p>
            <a:pPr>
              <a:lnSpc>
                <a:spcPct val="90000"/>
              </a:lnSpc>
            </a:pPr>
            <a:endParaRPr lang="en-US" altLang="en-US" sz="2400">
              <a:cs typeface="Times New Roman" panose="02020603050405020304" pitchFamily="18" charset="0"/>
            </a:endParaRPr>
          </a:p>
          <a:p>
            <a:pPr>
              <a:lnSpc>
                <a:spcPct val="90000"/>
              </a:lnSpc>
            </a:pPr>
            <a:endParaRPr lang="en-US" altLang="en-US" sz="2400">
              <a:cs typeface="Times New Roman" panose="02020603050405020304" pitchFamily="18" charset="0"/>
            </a:endParaRPr>
          </a:p>
          <a:p>
            <a:pPr>
              <a:lnSpc>
                <a:spcPct val="90000"/>
              </a:lnSpc>
            </a:pPr>
            <a:endParaRPr lang="en-US" altLang="en-US" sz="2400">
              <a:cs typeface="Times New Roman" panose="02020603050405020304" pitchFamily="18" charset="0"/>
            </a:endParaRPr>
          </a:p>
          <a:p>
            <a:pPr>
              <a:lnSpc>
                <a:spcPct val="90000"/>
              </a:lnSpc>
            </a:pPr>
            <a:endParaRPr lang="en-US" altLang="en-US" sz="2400">
              <a:cs typeface="Times New Roman" panose="02020603050405020304" pitchFamily="18" charset="0"/>
            </a:endParaRPr>
          </a:p>
          <a:p>
            <a:pPr>
              <a:lnSpc>
                <a:spcPct val="90000"/>
              </a:lnSpc>
              <a:buFontTx/>
              <a:buNone/>
            </a:pPr>
            <a:r>
              <a:rPr lang="en-US" altLang="en-US" sz="2400">
                <a:cs typeface="Times New Roman" panose="02020603050405020304" pitchFamily="18" charset="0"/>
              </a:rPr>
              <a:t>		</a:t>
            </a:r>
          </a:p>
          <a:p>
            <a:pPr>
              <a:lnSpc>
                <a:spcPct val="90000"/>
              </a:lnSpc>
              <a:buFontTx/>
              <a:buNone/>
            </a:pPr>
            <a:r>
              <a:rPr lang="en-US" altLang="en-US" sz="2400">
                <a:cs typeface="Times New Roman" panose="02020603050405020304" pitchFamily="18" charset="0"/>
              </a:rPr>
              <a:t>			</a:t>
            </a:r>
            <a:r>
              <a:rPr lang="en-US" altLang="en-US" sz="1400">
                <a:cs typeface="Times New Roman" panose="02020603050405020304" pitchFamily="18" charset="0"/>
              </a:rPr>
              <a:t>A = any reactant or product</a:t>
            </a:r>
          </a:p>
          <a:p>
            <a:pPr>
              <a:lnSpc>
                <a:spcPct val="90000"/>
              </a:lnSpc>
              <a:buFontTx/>
              <a:buNone/>
            </a:pPr>
            <a:r>
              <a:rPr lang="en-US" altLang="en-US" sz="1400">
                <a:cs typeface="Times New Roman" panose="02020603050405020304" pitchFamily="18" charset="0"/>
              </a:rPr>
              <a:t>			n</a:t>
            </a:r>
            <a:r>
              <a:rPr lang="en-US" altLang="en-US" sz="1400" baseline="-25000">
                <a:cs typeface="Times New Roman" panose="02020603050405020304" pitchFamily="18" charset="0"/>
              </a:rPr>
              <a:t>A</a:t>
            </a:r>
            <a:r>
              <a:rPr lang="en-US" altLang="en-US" sz="1400">
                <a:cs typeface="Times New Roman" panose="02020603050405020304" pitchFamily="18" charset="0"/>
              </a:rPr>
              <a:t> = moles of A produced or consumed </a:t>
            </a:r>
          </a:p>
          <a:p>
            <a:pPr>
              <a:lnSpc>
                <a:spcPct val="90000"/>
              </a:lnSpc>
              <a:buFontTx/>
              <a:buNone/>
            </a:pPr>
            <a:r>
              <a:rPr lang="en-US" altLang="en-US" sz="1400">
                <a:cs typeface="Times New Roman" panose="02020603050405020304" pitchFamily="18" charset="0"/>
              </a:rPr>
              <a:t>			</a:t>
            </a:r>
            <a:r>
              <a:rPr lang="en-US" altLang="en-US" sz="1400" i="1">
                <a:cs typeface="Times New Roman" panose="02020603050405020304" pitchFamily="18" charset="0"/>
              </a:rPr>
              <a:t>v</a:t>
            </a:r>
            <a:r>
              <a:rPr lang="en-US" altLang="en-US" sz="1400" baseline="-25000">
                <a:cs typeface="Times New Roman" panose="02020603050405020304" pitchFamily="18" charset="0"/>
              </a:rPr>
              <a:t>A</a:t>
            </a:r>
            <a:r>
              <a:rPr lang="en-US" altLang="en-US" sz="1400">
                <a:cs typeface="Times New Roman" panose="02020603050405020304" pitchFamily="18" charset="0"/>
              </a:rPr>
              <a:t> = stoichiometric coefficient of A</a:t>
            </a:r>
          </a:p>
          <a:p>
            <a:pPr>
              <a:lnSpc>
                <a:spcPct val="90000"/>
              </a:lnSpc>
              <a:buFontTx/>
              <a:buNone/>
            </a:pPr>
            <a:r>
              <a:rPr lang="en-US" altLang="en-US" sz="1400">
                <a:cs typeface="Times New Roman" panose="02020603050405020304" pitchFamily="18" charset="0"/>
              </a:rPr>
              <a:t>			       = standard heat of combustion</a:t>
            </a:r>
          </a:p>
          <a:p>
            <a:pPr>
              <a:lnSpc>
                <a:spcPct val="90000"/>
              </a:lnSpc>
              <a:buFontTx/>
              <a:buNone/>
            </a:pPr>
            <a:r>
              <a:rPr lang="en-US" altLang="en-US" sz="1400">
                <a:cs typeface="Times New Roman" panose="02020603050405020304" pitchFamily="18" charset="0"/>
              </a:rPr>
              <a:t>			       = enthalpy of reactant / product</a:t>
            </a:r>
          </a:p>
          <a:p>
            <a:pPr>
              <a:lnSpc>
                <a:spcPct val="90000"/>
              </a:lnSpc>
              <a:buFontTx/>
              <a:buNone/>
            </a:pPr>
            <a:endParaRPr lang="en-US" altLang="en-US" sz="1400">
              <a:cs typeface="Times New Roman" panose="02020603050405020304" pitchFamily="18" charset="0"/>
            </a:endParaRPr>
          </a:p>
          <a:p>
            <a:pPr>
              <a:lnSpc>
                <a:spcPct val="90000"/>
              </a:lnSpc>
              <a:buFontTx/>
              <a:buNone/>
            </a:pPr>
            <a:endParaRPr lang="en-US" altLang="en-US" sz="1400">
              <a:cs typeface="Times New Roman" panose="02020603050405020304" pitchFamily="18" charset="0"/>
            </a:endParaRPr>
          </a:p>
          <a:p>
            <a:pPr>
              <a:lnSpc>
                <a:spcPct val="90000"/>
              </a:lnSpc>
              <a:buFontTx/>
              <a:buNone/>
            </a:pPr>
            <a:endParaRPr lang="en-US" altLang="en-US" sz="2400">
              <a:cs typeface="Times New Roman" panose="02020603050405020304" pitchFamily="18" charset="0"/>
            </a:endParaRPr>
          </a:p>
        </p:txBody>
      </p:sp>
      <p:sp>
        <p:nvSpPr>
          <p:cNvPr id="19460" name="Rectangle 4">
            <a:extLst>
              <a:ext uri="{FF2B5EF4-FFF2-40B4-BE49-F238E27FC236}">
                <a16:creationId xmlns:a16="http://schemas.microsoft.com/office/drawing/2014/main" id="{D980548B-E716-B747-2055-538F9DE52053}"/>
              </a:ext>
            </a:extLst>
          </p:cNvPr>
          <p:cNvSpPr>
            <a:spLocks noChangeArrowheads="1"/>
          </p:cNvSpPr>
          <p:nvPr/>
        </p:nvSpPr>
        <p:spPr bwMode="auto">
          <a:xfrm>
            <a:off x="2381250" y="25622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9461" name="Rectangle 5">
            <a:extLst>
              <a:ext uri="{FF2B5EF4-FFF2-40B4-BE49-F238E27FC236}">
                <a16:creationId xmlns:a16="http://schemas.microsoft.com/office/drawing/2014/main" id="{AE850AFD-9C0E-04C2-0F39-EA7A74D90288}"/>
              </a:ext>
            </a:extLst>
          </p:cNvPr>
          <p:cNvSpPr>
            <a:spLocks noChangeArrowheads="1"/>
          </p:cNvSpPr>
          <p:nvPr/>
        </p:nvSpPr>
        <p:spPr bwMode="auto">
          <a:xfrm>
            <a:off x="213836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9462" name="Rectangle 6">
            <a:extLst>
              <a:ext uri="{FF2B5EF4-FFF2-40B4-BE49-F238E27FC236}">
                <a16:creationId xmlns:a16="http://schemas.microsoft.com/office/drawing/2014/main" id="{335C8531-99D2-CEC7-7241-56AD135365F5}"/>
              </a:ext>
            </a:extLst>
          </p:cNvPr>
          <p:cNvSpPr>
            <a:spLocks noChangeArrowheads="1"/>
          </p:cNvSpPr>
          <p:nvPr/>
        </p:nvSpPr>
        <p:spPr bwMode="auto">
          <a:xfrm>
            <a:off x="3048000" y="2590800"/>
            <a:ext cx="2971800" cy="1143000"/>
          </a:xfrm>
          <a:prstGeom prst="rect">
            <a:avLst/>
          </a:prstGeom>
          <a:solidFill>
            <a:schemeClr val="accent1"/>
          </a:solidFill>
          <a:ln w="12700">
            <a:solidFill>
              <a:schemeClr val="tx1"/>
            </a:solidFill>
            <a:miter lim="800000"/>
            <a:headEnd type="none" w="sm" len="sm"/>
            <a:tailEnd type="none" w="sm" len="sm"/>
          </a:ln>
        </p:spPr>
        <p:txBody>
          <a:bodyPr wrap="none" anchor="ct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9463" name="Line 7">
            <a:extLst>
              <a:ext uri="{FF2B5EF4-FFF2-40B4-BE49-F238E27FC236}">
                <a16:creationId xmlns:a16="http://schemas.microsoft.com/office/drawing/2014/main" id="{636B7F22-2882-895D-A77F-668A8B371311}"/>
              </a:ext>
            </a:extLst>
          </p:cNvPr>
          <p:cNvSpPr>
            <a:spLocks noChangeShapeType="1"/>
          </p:cNvSpPr>
          <p:nvPr/>
        </p:nvSpPr>
        <p:spPr bwMode="auto">
          <a:xfrm>
            <a:off x="1676400" y="2819400"/>
            <a:ext cx="1371600" cy="0"/>
          </a:xfrm>
          <a:prstGeom prst="line">
            <a:avLst/>
          </a:prstGeom>
          <a:noFill/>
          <a:ln w="12700">
            <a:solidFill>
              <a:schemeClr val="tx1"/>
            </a:solidFill>
            <a:round/>
            <a:headEnd type="none" w="sm" len="sm"/>
            <a:tailEnd type="triangle" w="med" len="lg"/>
          </a:ln>
          <a:extLst>
            <a:ext uri="{909E8E84-426E-40DD-AFC4-6F175D3DCCD1}">
              <a14:hiddenFill xmlns:a14="http://schemas.microsoft.com/office/drawing/2010/main">
                <a:noFill/>
              </a14:hiddenFill>
            </a:ext>
          </a:extLst>
        </p:spPr>
        <p:txBody>
          <a:bodyPr wrap="none"/>
          <a:lstStyle/>
          <a:p>
            <a:endParaRPr lang="en-MY"/>
          </a:p>
        </p:txBody>
      </p:sp>
      <p:sp>
        <p:nvSpPr>
          <p:cNvPr id="19464" name="Line 9">
            <a:extLst>
              <a:ext uri="{FF2B5EF4-FFF2-40B4-BE49-F238E27FC236}">
                <a16:creationId xmlns:a16="http://schemas.microsoft.com/office/drawing/2014/main" id="{084D1BCF-4937-D8E8-4858-3F827BB8297F}"/>
              </a:ext>
            </a:extLst>
          </p:cNvPr>
          <p:cNvSpPr>
            <a:spLocks noChangeShapeType="1"/>
          </p:cNvSpPr>
          <p:nvPr/>
        </p:nvSpPr>
        <p:spPr bwMode="auto">
          <a:xfrm>
            <a:off x="1676400" y="3429000"/>
            <a:ext cx="1371600" cy="0"/>
          </a:xfrm>
          <a:prstGeom prst="line">
            <a:avLst/>
          </a:prstGeom>
          <a:noFill/>
          <a:ln w="12700">
            <a:solidFill>
              <a:schemeClr val="tx1"/>
            </a:solidFill>
            <a:round/>
            <a:headEnd type="none" w="sm" len="sm"/>
            <a:tailEnd type="triangle" w="med" len="lg"/>
          </a:ln>
          <a:extLst>
            <a:ext uri="{909E8E84-426E-40DD-AFC4-6F175D3DCCD1}">
              <a14:hiddenFill xmlns:a14="http://schemas.microsoft.com/office/drawing/2010/main">
                <a:noFill/>
              </a14:hiddenFill>
            </a:ext>
          </a:extLst>
        </p:spPr>
        <p:txBody>
          <a:bodyPr wrap="none"/>
          <a:lstStyle/>
          <a:p>
            <a:endParaRPr lang="en-MY"/>
          </a:p>
        </p:txBody>
      </p:sp>
      <p:sp>
        <p:nvSpPr>
          <p:cNvPr id="19465" name="Text Box 10">
            <a:extLst>
              <a:ext uri="{FF2B5EF4-FFF2-40B4-BE49-F238E27FC236}">
                <a16:creationId xmlns:a16="http://schemas.microsoft.com/office/drawing/2014/main" id="{66BD7DFA-193D-BA86-E92B-CA6927D47692}"/>
              </a:ext>
            </a:extLst>
          </p:cNvPr>
          <p:cNvSpPr txBox="1">
            <a:spLocks noChangeArrowheads="1"/>
          </p:cNvSpPr>
          <p:nvPr/>
        </p:nvSpPr>
        <p:spPr bwMode="auto">
          <a:xfrm>
            <a:off x="990600" y="2743200"/>
            <a:ext cx="635000"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ctr">
              <a:spcBef>
                <a:spcPct val="0"/>
              </a:spcBef>
              <a:buClrTx/>
              <a:buFontTx/>
              <a:buNone/>
            </a:pPr>
            <a:r>
              <a:rPr lang="en-US" altLang="en-US" sz="2000"/>
              <a:t>Fuel</a:t>
            </a:r>
          </a:p>
          <a:p>
            <a:pPr algn="ctr">
              <a:spcBef>
                <a:spcPct val="0"/>
              </a:spcBef>
              <a:buClrTx/>
              <a:buFontTx/>
              <a:buNone/>
            </a:pPr>
            <a:endParaRPr lang="en-US" altLang="en-US" sz="2000"/>
          </a:p>
          <a:p>
            <a:pPr algn="ctr">
              <a:spcBef>
                <a:spcPct val="0"/>
              </a:spcBef>
              <a:buClrTx/>
              <a:buFontTx/>
              <a:buNone/>
            </a:pPr>
            <a:r>
              <a:rPr lang="en-US" altLang="en-US" sz="2000"/>
              <a:t>Air</a:t>
            </a:r>
          </a:p>
        </p:txBody>
      </p:sp>
      <p:sp>
        <p:nvSpPr>
          <p:cNvPr id="19466" name="Line 11">
            <a:extLst>
              <a:ext uri="{FF2B5EF4-FFF2-40B4-BE49-F238E27FC236}">
                <a16:creationId xmlns:a16="http://schemas.microsoft.com/office/drawing/2014/main" id="{182D078F-AD65-32A5-E275-A3966425B8EA}"/>
              </a:ext>
            </a:extLst>
          </p:cNvPr>
          <p:cNvSpPr>
            <a:spLocks noChangeShapeType="1"/>
          </p:cNvSpPr>
          <p:nvPr/>
        </p:nvSpPr>
        <p:spPr bwMode="auto">
          <a:xfrm>
            <a:off x="3048000" y="1447800"/>
            <a:ext cx="0" cy="1219200"/>
          </a:xfrm>
          <a:prstGeom prst="line">
            <a:avLst/>
          </a:prstGeom>
          <a:noFill/>
          <a:ln w="12700">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19467" name="Line 13">
            <a:extLst>
              <a:ext uri="{FF2B5EF4-FFF2-40B4-BE49-F238E27FC236}">
                <a16:creationId xmlns:a16="http://schemas.microsoft.com/office/drawing/2014/main" id="{1A9390A7-3AE3-3B48-9807-BF175C5073E6}"/>
              </a:ext>
            </a:extLst>
          </p:cNvPr>
          <p:cNvSpPr>
            <a:spLocks noChangeShapeType="1"/>
          </p:cNvSpPr>
          <p:nvPr/>
        </p:nvSpPr>
        <p:spPr bwMode="auto">
          <a:xfrm>
            <a:off x="6019800" y="1371600"/>
            <a:ext cx="0" cy="1219200"/>
          </a:xfrm>
          <a:prstGeom prst="line">
            <a:avLst/>
          </a:prstGeom>
          <a:noFill/>
          <a:ln w="12700">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19468" name="Text Box 14">
            <a:extLst>
              <a:ext uri="{FF2B5EF4-FFF2-40B4-BE49-F238E27FC236}">
                <a16:creationId xmlns:a16="http://schemas.microsoft.com/office/drawing/2014/main" id="{07CBAB5A-9920-1BA4-DD36-40693CFD9232}"/>
              </a:ext>
            </a:extLst>
          </p:cNvPr>
          <p:cNvSpPr txBox="1">
            <a:spLocks noChangeArrowheads="1"/>
          </p:cNvSpPr>
          <p:nvPr/>
        </p:nvSpPr>
        <p:spPr bwMode="auto">
          <a:xfrm>
            <a:off x="1143000" y="1371600"/>
            <a:ext cx="6621463" cy="296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2000" b="1"/>
              <a:t>Reactants                                                                                                                     Products</a:t>
            </a:r>
          </a:p>
        </p:txBody>
      </p:sp>
      <p:sp>
        <p:nvSpPr>
          <p:cNvPr id="19469" name="Line 15">
            <a:extLst>
              <a:ext uri="{FF2B5EF4-FFF2-40B4-BE49-F238E27FC236}">
                <a16:creationId xmlns:a16="http://schemas.microsoft.com/office/drawing/2014/main" id="{E56C7E1E-2D29-18BF-4F06-652554A39E02}"/>
              </a:ext>
            </a:extLst>
          </p:cNvPr>
          <p:cNvSpPr>
            <a:spLocks noChangeShapeType="1"/>
          </p:cNvSpPr>
          <p:nvPr/>
        </p:nvSpPr>
        <p:spPr bwMode="auto">
          <a:xfrm>
            <a:off x="6019800" y="3048000"/>
            <a:ext cx="990600" cy="0"/>
          </a:xfrm>
          <a:prstGeom prst="line">
            <a:avLst/>
          </a:prstGeom>
          <a:noFill/>
          <a:ln w="12700">
            <a:solidFill>
              <a:schemeClr val="tx1"/>
            </a:solidFill>
            <a:round/>
            <a:headEnd type="none" w="sm" len="sm"/>
            <a:tailEnd type="triangle" w="med" len="lg"/>
          </a:ln>
          <a:extLst>
            <a:ext uri="{909E8E84-426E-40DD-AFC4-6F175D3DCCD1}">
              <a14:hiddenFill xmlns:a14="http://schemas.microsoft.com/office/drawing/2010/main">
                <a:noFill/>
              </a14:hiddenFill>
            </a:ext>
          </a:extLst>
        </p:spPr>
        <p:txBody>
          <a:bodyPr wrap="none"/>
          <a:lstStyle/>
          <a:p>
            <a:endParaRPr lang="en-MY"/>
          </a:p>
        </p:txBody>
      </p:sp>
      <p:sp>
        <p:nvSpPr>
          <p:cNvPr id="19470" name="Text Box 16">
            <a:extLst>
              <a:ext uri="{FF2B5EF4-FFF2-40B4-BE49-F238E27FC236}">
                <a16:creationId xmlns:a16="http://schemas.microsoft.com/office/drawing/2014/main" id="{BDB289A6-4E04-F9C8-73FC-1882935C9535}"/>
              </a:ext>
            </a:extLst>
          </p:cNvPr>
          <p:cNvSpPr txBox="1">
            <a:spLocks noChangeArrowheads="1"/>
          </p:cNvSpPr>
          <p:nvPr/>
        </p:nvSpPr>
        <p:spPr bwMode="auto">
          <a:xfrm>
            <a:off x="990600" y="1905000"/>
            <a:ext cx="1905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ctr">
              <a:spcBef>
                <a:spcPct val="0"/>
              </a:spcBef>
              <a:buClrTx/>
              <a:buFontTx/>
              <a:buNone/>
            </a:pPr>
            <a:r>
              <a:rPr lang="en-US" altLang="en-US" sz="1200" baseline="0"/>
              <a:t>Flow rate  ?</a:t>
            </a:r>
          </a:p>
          <a:p>
            <a:pPr algn="ctr">
              <a:spcBef>
                <a:spcPct val="0"/>
              </a:spcBef>
              <a:buClrTx/>
              <a:buFontTx/>
              <a:buNone/>
            </a:pPr>
            <a:r>
              <a:rPr lang="en-US" altLang="en-US" sz="1200" baseline="0"/>
              <a:t>T </a:t>
            </a:r>
            <a:r>
              <a:rPr lang="en-US" altLang="en-US" sz="1200" baseline="30000"/>
              <a:t>o</a:t>
            </a:r>
            <a:r>
              <a:rPr lang="en-US" altLang="en-US" sz="1200" baseline="0"/>
              <a:t>C?</a:t>
            </a:r>
          </a:p>
        </p:txBody>
      </p:sp>
      <p:sp>
        <p:nvSpPr>
          <p:cNvPr id="19471" name="Text Box 17">
            <a:extLst>
              <a:ext uri="{FF2B5EF4-FFF2-40B4-BE49-F238E27FC236}">
                <a16:creationId xmlns:a16="http://schemas.microsoft.com/office/drawing/2014/main" id="{B5677B06-29CC-A6B8-D427-5A9561289A4C}"/>
              </a:ext>
            </a:extLst>
          </p:cNvPr>
          <p:cNvSpPr txBox="1">
            <a:spLocks noChangeArrowheads="1"/>
          </p:cNvSpPr>
          <p:nvPr/>
        </p:nvSpPr>
        <p:spPr bwMode="auto">
          <a:xfrm>
            <a:off x="6931025" y="1905000"/>
            <a:ext cx="917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ctr">
              <a:spcBef>
                <a:spcPct val="0"/>
              </a:spcBef>
              <a:buClrTx/>
              <a:buFontTx/>
              <a:buNone/>
            </a:pPr>
            <a:r>
              <a:rPr lang="en-US" altLang="en-US" sz="1200" baseline="0"/>
              <a:t>Flow rate  ?</a:t>
            </a:r>
          </a:p>
          <a:p>
            <a:pPr algn="ctr">
              <a:spcBef>
                <a:spcPct val="0"/>
              </a:spcBef>
              <a:buClrTx/>
              <a:buFontTx/>
              <a:buNone/>
            </a:pPr>
            <a:r>
              <a:rPr lang="en-US" altLang="en-US" sz="1200" baseline="0"/>
              <a:t>T </a:t>
            </a:r>
            <a:r>
              <a:rPr lang="en-US" altLang="en-US" sz="1200" baseline="30000"/>
              <a:t>o</a:t>
            </a:r>
            <a:r>
              <a:rPr lang="en-US" altLang="en-US" sz="1200" baseline="0"/>
              <a:t>C?</a:t>
            </a:r>
          </a:p>
        </p:txBody>
      </p:sp>
      <p:sp>
        <p:nvSpPr>
          <p:cNvPr id="19472" name="Text Box 18">
            <a:extLst>
              <a:ext uri="{FF2B5EF4-FFF2-40B4-BE49-F238E27FC236}">
                <a16:creationId xmlns:a16="http://schemas.microsoft.com/office/drawing/2014/main" id="{1417E1C7-3E7D-2F89-30A3-A7B5F4AB33E2}"/>
              </a:ext>
            </a:extLst>
          </p:cNvPr>
          <p:cNvSpPr txBox="1">
            <a:spLocks noChangeArrowheads="1"/>
          </p:cNvSpPr>
          <p:nvPr/>
        </p:nvSpPr>
        <p:spPr bwMode="auto">
          <a:xfrm>
            <a:off x="7086600" y="2667000"/>
            <a:ext cx="1828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200" baseline="0"/>
              <a:t>CO</a:t>
            </a:r>
            <a:r>
              <a:rPr lang="en-US" altLang="en-US" sz="1200" baseline="-25000"/>
              <a:t>2</a:t>
            </a:r>
            <a:r>
              <a:rPr lang="en-US" altLang="en-US" sz="1200" baseline="0"/>
              <a:t> ,H</a:t>
            </a:r>
            <a:r>
              <a:rPr lang="en-US" altLang="en-US" sz="1200" baseline="-25000"/>
              <a:t>2</a:t>
            </a:r>
            <a:r>
              <a:rPr lang="en-US" altLang="en-US" sz="1200" baseline="0"/>
              <a:t>O,</a:t>
            </a:r>
          </a:p>
          <a:p>
            <a:pPr>
              <a:spcBef>
                <a:spcPct val="0"/>
              </a:spcBef>
              <a:buClrTx/>
              <a:buFontTx/>
              <a:buNone/>
            </a:pPr>
            <a:r>
              <a:rPr lang="en-US" altLang="en-US" sz="1200" baseline="0"/>
              <a:t> </a:t>
            </a:r>
          </a:p>
          <a:p>
            <a:pPr>
              <a:spcBef>
                <a:spcPct val="0"/>
              </a:spcBef>
              <a:buClrTx/>
              <a:buFontTx/>
              <a:buNone/>
            </a:pPr>
            <a:r>
              <a:rPr lang="en-US" altLang="en-US" sz="1200" baseline="0"/>
              <a:t>CO, N</a:t>
            </a:r>
            <a:r>
              <a:rPr lang="en-US" altLang="en-US" sz="1200" baseline="-25000"/>
              <a:t>2</a:t>
            </a:r>
            <a:r>
              <a:rPr lang="en-US" altLang="en-US" sz="1200" baseline="0"/>
              <a:t> ,O</a:t>
            </a:r>
            <a:r>
              <a:rPr lang="en-US" altLang="en-US" sz="1200" baseline="-25000"/>
              <a:t>2</a:t>
            </a:r>
            <a:r>
              <a:rPr lang="en-US" altLang="en-US" sz="1200" baseline="0"/>
              <a:t> …</a:t>
            </a:r>
            <a:r>
              <a:rPr lang="en-US" altLang="en-US" sz="1200"/>
              <a:t>.</a:t>
            </a:r>
          </a:p>
        </p:txBody>
      </p:sp>
      <p:sp>
        <p:nvSpPr>
          <p:cNvPr id="19473" name="Line 26">
            <a:extLst>
              <a:ext uri="{FF2B5EF4-FFF2-40B4-BE49-F238E27FC236}">
                <a16:creationId xmlns:a16="http://schemas.microsoft.com/office/drawing/2014/main" id="{A4C07F88-1490-E358-3E3B-68043FFDF9F4}"/>
              </a:ext>
            </a:extLst>
          </p:cNvPr>
          <p:cNvSpPr>
            <a:spLocks noChangeShapeType="1"/>
          </p:cNvSpPr>
          <p:nvPr/>
        </p:nvSpPr>
        <p:spPr bwMode="auto">
          <a:xfrm>
            <a:off x="3581400" y="1828800"/>
            <a:ext cx="0" cy="1447800"/>
          </a:xfrm>
          <a:prstGeom prst="line">
            <a:avLst/>
          </a:prstGeom>
          <a:noFill/>
          <a:ln w="12700">
            <a:solidFill>
              <a:schemeClr val="tx1"/>
            </a:solidFill>
            <a:round/>
            <a:headEnd type="none" w="sm" len="sm"/>
            <a:tailEnd type="none" w="med" len="lg"/>
          </a:ln>
          <a:extLst>
            <a:ext uri="{909E8E84-426E-40DD-AFC4-6F175D3DCCD1}">
              <a14:hiddenFill xmlns:a14="http://schemas.microsoft.com/office/drawing/2010/main">
                <a:noFill/>
              </a14:hiddenFill>
            </a:ext>
          </a:extLst>
        </p:spPr>
        <p:txBody>
          <a:bodyPr wrap="none"/>
          <a:lstStyle/>
          <a:p>
            <a:endParaRPr lang="en-MY"/>
          </a:p>
        </p:txBody>
      </p:sp>
      <p:sp>
        <p:nvSpPr>
          <p:cNvPr id="19474" name="Line 27">
            <a:extLst>
              <a:ext uri="{FF2B5EF4-FFF2-40B4-BE49-F238E27FC236}">
                <a16:creationId xmlns:a16="http://schemas.microsoft.com/office/drawing/2014/main" id="{0DF896E2-8343-9B07-6A6B-3377337AE03C}"/>
              </a:ext>
            </a:extLst>
          </p:cNvPr>
          <p:cNvSpPr>
            <a:spLocks noChangeShapeType="1"/>
          </p:cNvSpPr>
          <p:nvPr/>
        </p:nvSpPr>
        <p:spPr bwMode="auto">
          <a:xfrm flipV="1">
            <a:off x="3581400" y="2819400"/>
            <a:ext cx="457200" cy="4572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19475" name="Line 29">
            <a:extLst>
              <a:ext uri="{FF2B5EF4-FFF2-40B4-BE49-F238E27FC236}">
                <a16:creationId xmlns:a16="http://schemas.microsoft.com/office/drawing/2014/main" id="{A72543FF-4907-7022-E4F0-0A8F478D2F4F}"/>
              </a:ext>
            </a:extLst>
          </p:cNvPr>
          <p:cNvSpPr>
            <a:spLocks noChangeShapeType="1"/>
          </p:cNvSpPr>
          <p:nvPr/>
        </p:nvSpPr>
        <p:spPr bwMode="auto">
          <a:xfrm>
            <a:off x="4038600" y="2819400"/>
            <a:ext cx="457200" cy="4572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19476" name="Line 31">
            <a:extLst>
              <a:ext uri="{FF2B5EF4-FFF2-40B4-BE49-F238E27FC236}">
                <a16:creationId xmlns:a16="http://schemas.microsoft.com/office/drawing/2014/main" id="{42DCC644-EEFB-04F7-DEF3-3FAABD295BE7}"/>
              </a:ext>
            </a:extLst>
          </p:cNvPr>
          <p:cNvSpPr>
            <a:spLocks noChangeShapeType="1"/>
          </p:cNvSpPr>
          <p:nvPr/>
        </p:nvSpPr>
        <p:spPr bwMode="auto">
          <a:xfrm flipV="1">
            <a:off x="4495800" y="2819400"/>
            <a:ext cx="457200" cy="4572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19477" name="Line 32">
            <a:extLst>
              <a:ext uri="{FF2B5EF4-FFF2-40B4-BE49-F238E27FC236}">
                <a16:creationId xmlns:a16="http://schemas.microsoft.com/office/drawing/2014/main" id="{0A3D0D7C-259C-8278-0991-E01D86E8288C}"/>
              </a:ext>
            </a:extLst>
          </p:cNvPr>
          <p:cNvSpPr>
            <a:spLocks noChangeShapeType="1"/>
          </p:cNvSpPr>
          <p:nvPr/>
        </p:nvSpPr>
        <p:spPr bwMode="auto">
          <a:xfrm>
            <a:off x="4953000" y="2819400"/>
            <a:ext cx="457200" cy="45720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19478" name="Line 33">
            <a:extLst>
              <a:ext uri="{FF2B5EF4-FFF2-40B4-BE49-F238E27FC236}">
                <a16:creationId xmlns:a16="http://schemas.microsoft.com/office/drawing/2014/main" id="{26DFDA41-C1BB-1CCC-CEE9-1A8C6DB1FB59}"/>
              </a:ext>
            </a:extLst>
          </p:cNvPr>
          <p:cNvSpPr>
            <a:spLocks noChangeShapeType="1"/>
          </p:cNvSpPr>
          <p:nvPr/>
        </p:nvSpPr>
        <p:spPr bwMode="auto">
          <a:xfrm>
            <a:off x="5410200" y="1828800"/>
            <a:ext cx="0" cy="1447800"/>
          </a:xfrm>
          <a:prstGeom prst="line">
            <a:avLst/>
          </a:prstGeom>
          <a:noFill/>
          <a:ln w="12700">
            <a:solidFill>
              <a:schemeClr val="tx1"/>
            </a:solidFill>
            <a:round/>
            <a:headEnd type="stealth" w="med" len="lg"/>
            <a:tailEnd type="none" w="med" len="lg"/>
          </a:ln>
          <a:extLst>
            <a:ext uri="{909E8E84-426E-40DD-AFC4-6F175D3DCCD1}">
              <a14:hiddenFill xmlns:a14="http://schemas.microsoft.com/office/drawing/2010/main">
                <a:noFill/>
              </a14:hiddenFill>
            </a:ext>
          </a:extLst>
        </p:spPr>
        <p:txBody>
          <a:bodyPr wrap="none"/>
          <a:lstStyle/>
          <a:p>
            <a:endParaRPr lang="en-MY"/>
          </a:p>
        </p:txBody>
      </p:sp>
      <p:sp>
        <p:nvSpPr>
          <p:cNvPr id="19479" name="Text Box 34">
            <a:extLst>
              <a:ext uri="{FF2B5EF4-FFF2-40B4-BE49-F238E27FC236}">
                <a16:creationId xmlns:a16="http://schemas.microsoft.com/office/drawing/2014/main" id="{A3C4340D-C575-F907-2B2B-A64C55323C36}"/>
              </a:ext>
            </a:extLst>
          </p:cNvPr>
          <p:cNvSpPr txBox="1">
            <a:spLocks noChangeArrowheads="1"/>
          </p:cNvSpPr>
          <p:nvPr/>
        </p:nvSpPr>
        <p:spPr bwMode="auto">
          <a:xfrm>
            <a:off x="4038600" y="3352800"/>
            <a:ext cx="10810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2400">
                <a:solidFill>
                  <a:srgbClr val="FF0000"/>
                </a:solidFill>
              </a:rPr>
              <a:t>Q = </a:t>
            </a:r>
            <a:r>
              <a:rPr lang="en-US" altLang="en-US" sz="2400">
                <a:solidFill>
                  <a:srgbClr val="FF0000"/>
                </a:solidFill>
                <a:latin typeface="Symbol" panose="05050102010706020507" pitchFamily="18" charset="2"/>
              </a:rPr>
              <a:t>D</a:t>
            </a:r>
            <a:r>
              <a:rPr lang="en-US" altLang="en-US" sz="2400">
                <a:solidFill>
                  <a:srgbClr val="FF0000"/>
                </a:solidFill>
              </a:rPr>
              <a:t>H =?</a:t>
            </a:r>
          </a:p>
        </p:txBody>
      </p:sp>
      <p:graphicFrame>
        <p:nvGraphicFramePr>
          <p:cNvPr id="19480" name="Object 35">
            <a:extLst>
              <a:ext uri="{FF2B5EF4-FFF2-40B4-BE49-F238E27FC236}">
                <a16:creationId xmlns:a16="http://schemas.microsoft.com/office/drawing/2014/main" id="{5CB5BD15-5F36-395E-49CE-50420100B110}"/>
              </a:ext>
            </a:extLst>
          </p:cNvPr>
          <p:cNvGraphicFramePr>
            <a:graphicFrameLocks noChangeAspect="1"/>
          </p:cNvGraphicFramePr>
          <p:nvPr>
            <p:ph sz="half" idx="2"/>
          </p:nvPr>
        </p:nvGraphicFramePr>
        <p:xfrm>
          <a:off x="1601788" y="3962400"/>
          <a:ext cx="6169025" cy="1141413"/>
        </p:xfrm>
        <a:graphic>
          <a:graphicData uri="http://schemas.openxmlformats.org/presentationml/2006/ole">
            <mc:AlternateContent xmlns:mc="http://schemas.openxmlformats.org/markup-compatibility/2006">
              <mc:Choice xmlns:v="urn:schemas-microsoft-com:vml" Requires="v">
                <p:oleObj name="Equation" r:id="rId3" imgW="2540000" imgH="469900" progId="Equation.3">
                  <p:embed/>
                </p:oleObj>
              </mc:Choice>
              <mc:Fallback>
                <p:oleObj name="Equation" r:id="rId3" imgW="2540000" imgH="469900" progId="Equation.3">
                  <p:embed/>
                  <p:pic>
                    <p:nvPicPr>
                      <p:cNvPr id="0" name="Object 3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1788" y="3962400"/>
                        <a:ext cx="61690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9481" name="Object 25">
            <a:extLst>
              <a:ext uri="{FF2B5EF4-FFF2-40B4-BE49-F238E27FC236}">
                <a16:creationId xmlns:a16="http://schemas.microsoft.com/office/drawing/2014/main" id="{302C4048-82DA-598A-A37D-F1B32B9E1B6C}"/>
              </a:ext>
            </a:extLst>
          </p:cNvPr>
          <p:cNvGraphicFramePr>
            <a:graphicFrameLocks noChangeAspect="1"/>
          </p:cNvGraphicFramePr>
          <p:nvPr/>
        </p:nvGraphicFramePr>
        <p:xfrm>
          <a:off x="2362200" y="6172200"/>
          <a:ext cx="279400" cy="215900"/>
        </p:xfrm>
        <a:graphic>
          <a:graphicData uri="http://schemas.openxmlformats.org/presentationml/2006/ole">
            <mc:AlternateContent xmlns:mc="http://schemas.openxmlformats.org/markup-compatibility/2006">
              <mc:Choice xmlns:v="urn:schemas-microsoft-com:vml" Requires="v">
                <p:oleObj name="Equation" r:id="rId5" imgW="279279" imgH="215806" progId="Equation.3">
                  <p:embed/>
                </p:oleObj>
              </mc:Choice>
              <mc:Fallback>
                <p:oleObj name="Equation" r:id="rId5" imgW="279279" imgH="215806" progId="Equation.3">
                  <p:embed/>
                  <p:pic>
                    <p:nvPicPr>
                      <p:cNvPr id="0" name="Object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62200" y="6172200"/>
                        <a:ext cx="2794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82" name="Object 26">
            <a:extLst>
              <a:ext uri="{FF2B5EF4-FFF2-40B4-BE49-F238E27FC236}">
                <a16:creationId xmlns:a16="http://schemas.microsoft.com/office/drawing/2014/main" id="{4FC40FB3-4531-3FED-9BC6-54A86FFEC113}"/>
              </a:ext>
            </a:extLst>
          </p:cNvPr>
          <p:cNvGraphicFramePr>
            <a:graphicFrameLocks noChangeAspect="1"/>
          </p:cNvGraphicFramePr>
          <p:nvPr/>
        </p:nvGraphicFramePr>
        <p:xfrm>
          <a:off x="2432050" y="6343650"/>
          <a:ext cx="139700" cy="177800"/>
        </p:xfrm>
        <a:graphic>
          <a:graphicData uri="http://schemas.openxmlformats.org/presentationml/2006/ole">
            <mc:AlternateContent xmlns:mc="http://schemas.openxmlformats.org/markup-compatibility/2006">
              <mc:Choice xmlns:v="urn:schemas-microsoft-com:vml" Requires="v">
                <p:oleObj name="Equation" r:id="rId7" imgW="139579" imgH="177646" progId="Equation.3">
                  <p:embed/>
                </p:oleObj>
              </mc:Choice>
              <mc:Fallback>
                <p:oleObj name="Equation" r:id="rId7" imgW="139579" imgH="177646" progId="Equation.3">
                  <p:embed/>
                  <p:pic>
                    <p:nvPicPr>
                      <p:cNvPr id="0" name="Object 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32050" y="6343650"/>
                        <a:ext cx="139700" cy="17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7106" name="Picture 2">
            <a:extLst>
              <a:ext uri="{FF2B5EF4-FFF2-40B4-BE49-F238E27FC236}">
                <a16:creationId xmlns:a16="http://schemas.microsoft.com/office/drawing/2014/main" id="{CE041F62-9EF9-1FF3-BC8E-3C1FED8F2E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381000"/>
            <a:ext cx="57912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4066" name="Rectangle 2">
            <a:extLst>
              <a:ext uri="{FF2B5EF4-FFF2-40B4-BE49-F238E27FC236}">
                <a16:creationId xmlns:a16="http://schemas.microsoft.com/office/drawing/2014/main" id="{7C094AE5-19DB-A626-5D6A-3F8A062FDFF9}"/>
              </a:ext>
            </a:extLst>
          </p:cNvPr>
          <p:cNvSpPr>
            <a:spLocks noGrp="1" noChangeArrowheads="1"/>
          </p:cNvSpPr>
          <p:nvPr>
            <p:ph type="title"/>
          </p:nvPr>
        </p:nvSpPr>
        <p:spPr>
          <a:xfrm>
            <a:off x="533400" y="381000"/>
            <a:ext cx="8077200" cy="555625"/>
          </a:xfrm>
          <a:solidFill>
            <a:schemeClr val="accent1"/>
          </a:solidFill>
          <a:ln>
            <a:solidFill>
              <a:schemeClr val="tx1"/>
            </a:solidFill>
          </a:ln>
        </p:spPr>
        <p:txBody>
          <a:bodyPr/>
          <a:lstStyle/>
          <a:p>
            <a:pPr algn="ctr">
              <a:defRPr/>
            </a:pPr>
            <a:br>
              <a:rPr lang="en-US" sz="2800" b="1" dirty="0">
                <a:solidFill>
                  <a:schemeClr val="tx1"/>
                </a:solidFill>
                <a:effectLst>
                  <a:outerShdw blurRad="38100" dist="38100" dir="2700000" algn="tl">
                    <a:srgbClr val="FFFFFF"/>
                  </a:outerShdw>
                </a:effectLst>
              </a:rPr>
            </a:br>
            <a:r>
              <a:rPr lang="en-US" sz="2800" b="1" dirty="0">
                <a:solidFill>
                  <a:schemeClr val="tx1"/>
                </a:solidFill>
                <a:effectLst>
                  <a:outerShdw blurRad="38100" dist="38100" dir="2700000" algn="tl">
                    <a:srgbClr val="FFFFFF"/>
                  </a:outerShdw>
                </a:effectLst>
              </a:rPr>
              <a:t> </a:t>
            </a:r>
            <a:r>
              <a:rPr lang="en-US" sz="3200" b="1" i="0" dirty="0">
                <a:solidFill>
                  <a:schemeClr val="tx1"/>
                </a:solidFill>
                <a:effectLst>
                  <a:outerShdw blurRad="38100" dist="38100" dir="2700000" algn="tl">
                    <a:srgbClr val="FFFFFF"/>
                  </a:outerShdw>
                </a:effectLst>
              </a:rPr>
              <a:t>T</a:t>
            </a:r>
            <a:r>
              <a:rPr lang="en-US" sz="3200" b="1" i="0" dirty="0">
                <a:cs typeface="Times New Roman" pitchFamily="18" charset="0"/>
              </a:rPr>
              <a:t>hermal Efficiency </a:t>
            </a:r>
          </a:p>
        </p:txBody>
      </p:sp>
      <p:sp>
        <p:nvSpPr>
          <p:cNvPr id="18436" name="Rectangle 3">
            <a:extLst>
              <a:ext uri="{FF2B5EF4-FFF2-40B4-BE49-F238E27FC236}">
                <a16:creationId xmlns:a16="http://schemas.microsoft.com/office/drawing/2014/main" id="{44AA6646-91B0-176B-12F3-CE0B3C6BBC9D}"/>
              </a:ext>
            </a:extLst>
          </p:cNvPr>
          <p:cNvSpPr>
            <a:spLocks noGrp="1" noChangeArrowheads="1"/>
          </p:cNvSpPr>
          <p:nvPr>
            <p:ph type="body" idx="1"/>
          </p:nvPr>
        </p:nvSpPr>
        <p:spPr>
          <a:xfrm>
            <a:off x="533400" y="1143000"/>
            <a:ext cx="8077200" cy="5416550"/>
          </a:xfrm>
        </p:spPr>
        <p:txBody>
          <a:bodyPr/>
          <a:lstStyle/>
          <a:p>
            <a:pPr>
              <a:spcBef>
                <a:spcPts val="0"/>
              </a:spcBef>
              <a:defRPr/>
            </a:pPr>
            <a:r>
              <a:rPr lang="en-US" sz="2400" dirty="0">
                <a:solidFill>
                  <a:srgbClr val="FF0000"/>
                </a:solidFill>
              </a:rPr>
              <a:t>Thermal efficiency is a measure of the effectiveness of the heat exchanger of combustion system</a:t>
            </a:r>
            <a:r>
              <a:rPr lang="en-US" sz="2400" dirty="0"/>
              <a:t>.</a:t>
            </a:r>
          </a:p>
          <a:p>
            <a:pPr>
              <a:spcBef>
                <a:spcPts val="0"/>
              </a:spcBef>
              <a:defRPr/>
            </a:pPr>
            <a:endParaRPr lang="en-US" sz="2400" dirty="0"/>
          </a:p>
          <a:p>
            <a:pPr lvl="1">
              <a:spcBef>
                <a:spcPts val="0"/>
              </a:spcBef>
              <a:defRPr/>
            </a:pPr>
            <a:r>
              <a:rPr lang="en-US" sz="2400" dirty="0"/>
              <a:t>It measures the ability of the exchanger to transfer heat from the combustion process to process heating medium such  as  water , steam or air.</a:t>
            </a:r>
            <a:r>
              <a:rPr lang="en-US" sz="2400" dirty="0">
                <a:ea typeface="MS Mincho" pitchFamily="49" charset="-128"/>
              </a:rPr>
              <a:t> </a:t>
            </a:r>
          </a:p>
          <a:p>
            <a:pPr lvl="1">
              <a:spcBef>
                <a:spcPts val="0"/>
              </a:spcBef>
              <a:defRPr/>
            </a:pPr>
            <a:r>
              <a:rPr lang="en-US" sz="2400" b="1" dirty="0">
                <a:solidFill>
                  <a:srgbClr val="FF0000"/>
                </a:solidFill>
                <a:ea typeface="MS Mincho" pitchFamily="49" charset="-128"/>
              </a:rPr>
              <a:t>It accounts for the effectiveness of the heat exchanger as well  as the radiation and convection losses</a:t>
            </a:r>
          </a:p>
          <a:p>
            <a:pPr lvl="1">
              <a:defRPr/>
            </a:pPr>
            <a:r>
              <a:rPr lang="en-US" sz="2400" dirty="0">
                <a:ea typeface="MS Mincho" pitchFamily="49" charset="-128"/>
              </a:rPr>
              <a:t>sometimes known as </a:t>
            </a:r>
            <a:r>
              <a:rPr lang="en-US" sz="2400" dirty="0">
                <a:ea typeface="+mn-ea"/>
                <a:cs typeface="+mn-cs"/>
              </a:rPr>
              <a:t>fuel-to-air/water/steam</a:t>
            </a:r>
            <a:r>
              <a:rPr lang="en-US" sz="2400" dirty="0">
                <a:ea typeface="MS Mincho" pitchFamily="49" charset="-128"/>
              </a:rPr>
              <a:t> efficiency</a:t>
            </a:r>
            <a:endParaRPr lang="en-US" sz="2400" dirty="0"/>
          </a:p>
          <a:p>
            <a:pPr>
              <a:buFontTx/>
              <a:buNone/>
              <a:defRPr/>
            </a:pPr>
            <a:endParaRPr lang="en-US" sz="2200" dirty="0">
              <a:ea typeface="MS Mincho" pitchFamily="49" charset="-128"/>
            </a:endParaRPr>
          </a:p>
          <a:p>
            <a:pPr marL="609600" indent="-438150" algn="just">
              <a:lnSpc>
                <a:spcPct val="90000"/>
              </a:lnSpc>
              <a:defRPr/>
            </a:pPr>
            <a:endParaRPr lang="en-US" sz="2200" dirty="0">
              <a:ea typeface="MS Mincho" pitchFamily="49" charset="-128"/>
            </a:endParaRPr>
          </a:p>
          <a:p>
            <a:pPr marL="609600" indent="-438150" algn="just">
              <a:lnSpc>
                <a:spcPct val="90000"/>
              </a:lnSpc>
              <a:buFontTx/>
              <a:buNone/>
              <a:defRPr/>
            </a:pPr>
            <a:endParaRPr lang="en-US" sz="2200" dirty="0">
              <a:ea typeface="MS Mincho" pitchFamily="49" charset="-128"/>
            </a:endParaRPr>
          </a:p>
          <a:p>
            <a:pPr marL="609600" indent="-438150" algn="just">
              <a:lnSpc>
                <a:spcPct val="90000"/>
              </a:lnSpc>
              <a:defRPr/>
            </a:pPr>
            <a:endParaRPr lang="en-US" sz="2200" dirty="0">
              <a:ea typeface="MS Mincho" pitchFamily="49" charset="-128"/>
            </a:endParaRPr>
          </a:p>
          <a:p>
            <a:pPr marL="609600" indent="-438150" algn="just">
              <a:lnSpc>
                <a:spcPct val="90000"/>
              </a:lnSpc>
              <a:buFontTx/>
              <a:buNone/>
              <a:defRPr/>
            </a:pPr>
            <a:r>
              <a:rPr lang="en-US" sz="2200" dirty="0">
                <a:ea typeface="MS Mincho" pitchFamily="49" charset="-128"/>
              </a:rPr>
              <a:t>	</a:t>
            </a:r>
            <a:r>
              <a:rPr lang="en-US" sz="2200" dirty="0">
                <a:solidFill>
                  <a:srgbClr val="FF0000"/>
                </a:solidFill>
                <a:ea typeface="MS Mincho" pitchFamily="49" charset="-128"/>
              </a:rPr>
              <a:t>What is the maximum theoretical thermal efficiency??</a:t>
            </a:r>
          </a:p>
          <a:p>
            <a:pPr marL="609600" indent="-438150" algn="just">
              <a:lnSpc>
                <a:spcPct val="90000"/>
              </a:lnSpc>
              <a:buFontTx/>
              <a:buNone/>
              <a:defRPr/>
            </a:pPr>
            <a:endParaRPr lang="en-US" sz="2400" dirty="0">
              <a:ea typeface="MS Mincho" pitchFamily="49" charset="-128"/>
            </a:endParaRPr>
          </a:p>
          <a:p>
            <a:pPr marL="609600" indent="-438150" algn="ctr">
              <a:lnSpc>
                <a:spcPct val="90000"/>
              </a:lnSpc>
              <a:buFontTx/>
              <a:buNone/>
              <a:defRPr/>
            </a:pPr>
            <a:endParaRPr lang="en-US" sz="2400" dirty="0"/>
          </a:p>
          <a:p>
            <a:pPr marL="609600" indent="-438150" algn="ctr">
              <a:lnSpc>
                <a:spcPct val="90000"/>
              </a:lnSpc>
              <a:buFontTx/>
              <a:buNone/>
              <a:defRPr/>
            </a:pPr>
            <a:endParaRPr lang="en-US" sz="2400" dirty="0"/>
          </a:p>
        </p:txBody>
      </p:sp>
      <p:graphicFrame>
        <p:nvGraphicFramePr>
          <p:cNvPr id="48132" name="Object 7">
            <a:extLst>
              <a:ext uri="{FF2B5EF4-FFF2-40B4-BE49-F238E27FC236}">
                <a16:creationId xmlns:a16="http://schemas.microsoft.com/office/drawing/2014/main" id="{F543F022-3CEA-2A06-E568-A22F4A601FD9}"/>
              </a:ext>
            </a:extLst>
          </p:cNvPr>
          <p:cNvGraphicFramePr>
            <a:graphicFrameLocks noChangeAspect="1"/>
          </p:cNvGraphicFramePr>
          <p:nvPr/>
        </p:nvGraphicFramePr>
        <p:xfrm>
          <a:off x="1524000" y="4953000"/>
          <a:ext cx="5257800" cy="835025"/>
        </p:xfrm>
        <a:graphic>
          <a:graphicData uri="http://schemas.openxmlformats.org/presentationml/2006/ole">
            <mc:AlternateContent xmlns:mc="http://schemas.openxmlformats.org/markup-compatibility/2006">
              <mc:Choice xmlns:v="urn:schemas-microsoft-com:vml" Requires="v">
                <p:oleObj name="Equation" r:id="rId3" imgW="2286000" imgH="431800" progId="Equation.3">
                  <p:embed/>
                </p:oleObj>
              </mc:Choice>
              <mc:Fallback>
                <p:oleObj name="Equation" r:id="rId3" imgW="2286000" imgH="431800"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4953000"/>
                        <a:ext cx="5257800" cy="83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8133" name="Rectangle 1">
            <a:extLst>
              <a:ext uri="{FF2B5EF4-FFF2-40B4-BE49-F238E27FC236}">
                <a16:creationId xmlns:a16="http://schemas.microsoft.com/office/drawing/2014/main" id="{EE09D086-11EF-6C7B-FEDD-77747C43E002}"/>
              </a:ext>
            </a:extLst>
          </p:cNvPr>
          <p:cNvSpPr>
            <a:spLocks noChangeArrowheads="1"/>
          </p:cNvSpPr>
          <p:nvPr/>
        </p:nvSpPr>
        <p:spPr bwMode="auto">
          <a:xfrm>
            <a:off x="1066800" y="3390900"/>
            <a:ext cx="7391400" cy="762000"/>
          </a:xfrm>
          <a:prstGeom prst="rect">
            <a:avLst/>
          </a:prstGeom>
          <a:solidFill>
            <a:srgbClr val="00B0F0">
              <a:alpha val="20000"/>
            </a:srgbClr>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mc:AlternateContent xmlns:mc="http://schemas.openxmlformats.org/markup-compatibility/2006">
        <mc:Choice xmlns:p14="http://schemas.microsoft.com/office/powerpoint/2010/main" Requires="p14">
          <p:contentPart p14:bwMode="auto" r:id="rId5">
            <p14:nvContentPartPr>
              <p14:cNvPr id="2" name="Ink 1">
                <a:extLst>
                  <a:ext uri="{FF2B5EF4-FFF2-40B4-BE49-F238E27FC236}">
                    <a16:creationId xmlns:a16="http://schemas.microsoft.com/office/drawing/2014/main" id="{594FC4B7-6CBA-3265-F0FE-0280F732B74B}"/>
                  </a:ext>
                </a:extLst>
              </p14:cNvPr>
              <p14:cNvContentPartPr/>
              <p14:nvPr/>
            </p14:nvContentPartPr>
            <p14:xfrm>
              <a:off x="-1316848" y="3640825"/>
              <a:ext cx="1020960" cy="997920"/>
            </p14:xfrm>
          </p:contentPart>
        </mc:Choice>
        <mc:Fallback>
          <p:pic>
            <p:nvPicPr>
              <p:cNvPr id="2" name="Ink 1">
                <a:extLst>
                  <a:ext uri="{FF2B5EF4-FFF2-40B4-BE49-F238E27FC236}">
                    <a16:creationId xmlns:a16="http://schemas.microsoft.com/office/drawing/2014/main" id="{594FC4B7-6CBA-3265-F0FE-0280F732B74B}"/>
                  </a:ext>
                </a:extLst>
              </p:cNvPr>
              <p:cNvPicPr/>
              <p:nvPr/>
            </p:nvPicPr>
            <p:blipFill>
              <a:blip r:embed="rId6"/>
              <a:stretch>
                <a:fillRect/>
              </a:stretch>
            </p:blipFill>
            <p:spPr>
              <a:xfrm>
                <a:off x="-1325845" y="3631825"/>
                <a:ext cx="1038594" cy="101556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3" name="Ink 2">
                <a:extLst>
                  <a:ext uri="{FF2B5EF4-FFF2-40B4-BE49-F238E27FC236}">
                    <a16:creationId xmlns:a16="http://schemas.microsoft.com/office/drawing/2014/main" id="{6343957A-598E-80F3-FE12-0B9785F6BBA8}"/>
                  </a:ext>
                </a:extLst>
              </p14:cNvPr>
              <p14:cNvContentPartPr/>
              <p14:nvPr/>
            </p14:nvContentPartPr>
            <p14:xfrm>
              <a:off x="-839128" y="2412145"/>
              <a:ext cx="58680" cy="1240200"/>
            </p14:xfrm>
          </p:contentPart>
        </mc:Choice>
        <mc:Fallback>
          <p:pic>
            <p:nvPicPr>
              <p:cNvPr id="3" name="Ink 2">
                <a:extLst>
                  <a:ext uri="{FF2B5EF4-FFF2-40B4-BE49-F238E27FC236}">
                    <a16:creationId xmlns:a16="http://schemas.microsoft.com/office/drawing/2014/main" id="{6343957A-598E-80F3-FE12-0B9785F6BBA8}"/>
                  </a:ext>
                </a:extLst>
              </p:cNvPr>
              <p:cNvPicPr/>
              <p:nvPr/>
            </p:nvPicPr>
            <p:blipFill>
              <a:blip r:embed="rId8"/>
              <a:stretch>
                <a:fillRect/>
              </a:stretch>
            </p:blipFill>
            <p:spPr>
              <a:xfrm>
                <a:off x="-848128" y="2403145"/>
                <a:ext cx="76320" cy="125784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4" name="Ink 3">
                <a:extLst>
                  <a:ext uri="{FF2B5EF4-FFF2-40B4-BE49-F238E27FC236}">
                    <a16:creationId xmlns:a16="http://schemas.microsoft.com/office/drawing/2014/main" id="{91E787BA-0348-7F95-CD0A-3E74F14DCC9E}"/>
                  </a:ext>
                </a:extLst>
              </p14:cNvPr>
              <p14:cNvContentPartPr/>
              <p14:nvPr/>
            </p14:nvContentPartPr>
            <p14:xfrm>
              <a:off x="-1021648" y="3451465"/>
              <a:ext cx="366840" cy="136800"/>
            </p14:xfrm>
          </p:contentPart>
        </mc:Choice>
        <mc:Fallback>
          <p:pic>
            <p:nvPicPr>
              <p:cNvPr id="4" name="Ink 3">
                <a:extLst>
                  <a:ext uri="{FF2B5EF4-FFF2-40B4-BE49-F238E27FC236}">
                    <a16:creationId xmlns:a16="http://schemas.microsoft.com/office/drawing/2014/main" id="{91E787BA-0348-7F95-CD0A-3E74F14DCC9E}"/>
                  </a:ext>
                </a:extLst>
              </p:cNvPr>
              <p:cNvPicPr/>
              <p:nvPr/>
            </p:nvPicPr>
            <p:blipFill>
              <a:blip r:embed="rId10"/>
              <a:stretch>
                <a:fillRect/>
              </a:stretch>
            </p:blipFill>
            <p:spPr>
              <a:xfrm>
                <a:off x="-1030648" y="3442441"/>
                <a:ext cx="384480" cy="154487"/>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5" name="Ink 4">
                <a:extLst>
                  <a:ext uri="{FF2B5EF4-FFF2-40B4-BE49-F238E27FC236}">
                    <a16:creationId xmlns:a16="http://schemas.microsoft.com/office/drawing/2014/main" id="{40429E43-C300-7343-F7D9-F9D824A4D078}"/>
                  </a:ext>
                </a:extLst>
              </p14:cNvPr>
              <p14:cNvContentPartPr/>
              <p14:nvPr/>
            </p14:nvContentPartPr>
            <p14:xfrm>
              <a:off x="-1299928" y="1731025"/>
              <a:ext cx="24840" cy="380520"/>
            </p14:xfrm>
          </p:contentPart>
        </mc:Choice>
        <mc:Fallback>
          <p:pic>
            <p:nvPicPr>
              <p:cNvPr id="5" name="Ink 4">
                <a:extLst>
                  <a:ext uri="{FF2B5EF4-FFF2-40B4-BE49-F238E27FC236}">
                    <a16:creationId xmlns:a16="http://schemas.microsoft.com/office/drawing/2014/main" id="{40429E43-C300-7343-F7D9-F9D824A4D078}"/>
                  </a:ext>
                </a:extLst>
              </p:cNvPr>
              <p:cNvPicPr/>
              <p:nvPr/>
            </p:nvPicPr>
            <p:blipFill>
              <a:blip r:embed="rId12"/>
              <a:stretch>
                <a:fillRect/>
              </a:stretch>
            </p:blipFill>
            <p:spPr>
              <a:xfrm>
                <a:off x="-1308928" y="1722025"/>
                <a:ext cx="42480" cy="39816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6" name="Ink 5">
                <a:extLst>
                  <a:ext uri="{FF2B5EF4-FFF2-40B4-BE49-F238E27FC236}">
                    <a16:creationId xmlns:a16="http://schemas.microsoft.com/office/drawing/2014/main" id="{2AACBE26-2105-C10C-FFDB-4D9F0F5BB7D8}"/>
                  </a:ext>
                </a:extLst>
              </p14:cNvPr>
              <p14:cNvContentPartPr/>
              <p14:nvPr/>
            </p14:nvContentPartPr>
            <p14:xfrm>
              <a:off x="-1297768" y="1726345"/>
              <a:ext cx="151200" cy="322200"/>
            </p14:xfrm>
          </p:contentPart>
        </mc:Choice>
        <mc:Fallback>
          <p:pic>
            <p:nvPicPr>
              <p:cNvPr id="6" name="Ink 5">
                <a:extLst>
                  <a:ext uri="{FF2B5EF4-FFF2-40B4-BE49-F238E27FC236}">
                    <a16:creationId xmlns:a16="http://schemas.microsoft.com/office/drawing/2014/main" id="{2AACBE26-2105-C10C-FFDB-4D9F0F5BB7D8}"/>
                  </a:ext>
                </a:extLst>
              </p:cNvPr>
              <p:cNvPicPr/>
              <p:nvPr/>
            </p:nvPicPr>
            <p:blipFill>
              <a:blip r:embed="rId14"/>
              <a:stretch>
                <a:fillRect/>
              </a:stretch>
            </p:blipFill>
            <p:spPr>
              <a:xfrm>
                <a:off x="-1306768" y="1717345"/>
                <a:ext cx="168840" cy="33984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7" name="Ink 6">
                <a:extLst>
                  <a:ext uri="{FF2B5EF4-FFF2-40B4-BE49-F238E27FC236}">
                    <a16:creationId xmlns:a16="http://schemas.microsoft.com/office/drawing/2014/main" id="{8AE5E562-35F5-AAFE-0576-83388DEDEDC6}"/>
                  </a:ext>
                </a:extLst>
              </p14:cNvPr>
              <p14:cNvContentPartPr/>
              <p14:nvPr/>
            </p14:nvContentPartPr>
            <p14:xfrm>
              <a:off x="-1190128" y="1921825"/>
              <a:ext cx="88920" cy="213480"/>
            </p14:xfrm>
          </p:contentPart>
        </mc:Choice>
        <mc:Fallback>
          <p:pic>
            <p:nvPicPr>
              <p:cNvPr id="7" name="Ink 6">
                <a:extLst>
                  <a:ext uri="{FF2B5EF4-FFF2-40B4-BE49-F238E27FC236}">
                    <a16:creationId xmlns:a16="http://schemas.microsoft.com/office/drawing/2014/main" id="{8AE5E562-35F5-AAFE-0576-83388DEDEDC6}"/>
                  </a:ext>
                </a:extLst>
              </p:cNvPr>
              <p:cNvPicPr/>
              <p:nvPr/>
            </p:nvPicPr>
            <p:blipFill>
              <a:blip r:embed="rId16"/>
              <a:stretch>
                <a:fillRect/>
              </a:stretch>
            </p:blipFill>
            <p:spPr>
              <a:xfrm>
                <a:off x="-1199128" y="1912825"/>
                <a:ext cx="106560" cy="23112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8" name="Ink 7">
                <a:extLst>
                  <a:ext uri="{FF2B5EF4-FFF2-40B4-BE49-F238E27FC236}">
                    <a16:creationId xmlns:a16="http://schemas.microsoft.com/office/drawing/2014/main" id="{CBFE93F3-B3DC-6FBC-366A-3C6760F78DF6}"/>
                  </a:ext>
                </a:extLst>
              </p14:cNvPr>
              <p14:cNvContentPartPr/>
              <p14:nvPr/>
            </p14:nvContentPartPr>
            <p14:xfrm>
              <a:off x="-1046848" y="1871785"/>
              <a:ext cx="32040" cy="188640"/>
            </p14:xfrm>
          </p:contentPart>
        </mc:Choice>
        <mc:Fallback>
          <p:pic>
            <p:nvPicPr>
              <p:cNvPr id="8" name="Ink 7">
                <a:extLst>
                  <a:ext uri="{FF2B5EF4-FFF2-40B4-BE49-F238E27FC236}">
                    <a16:creationId xmlns:a16="http://schemas.microsoft.com/office/drawing/2014/main" id="{CBFE93F3-B3DC-6FBC-366A-3C6760F78DF6}"/>
                  </a:ext>
                </a:extLst>
              </p:cNvPr>
              <p:cNvPicPr/>
              <p:nvPr/>
            </p:nvPicPr>
            <p:blipFill>
              <a:blip r:embed="rId18"/>
              <a:stretch>
                <a:fillRect/>
              </a:stretch>
            </p:blipFill>
            <p:spPr>
              <a:xfrm>
                <a:off x="-1055848" y="1862785"/>
                <a:ext cx="49680" cy="206280"/>
              </a:xfrm>
              <a:prstGeom prst="rect">
                <a:avLst/>
              </a:prstGeom>
            </p:spPr>
          </p:pic>
        </mc:Fallback>
      </mc:AlternateContent>
      <mc:AlternateContent xmlns:mc="http://schemas.openxmlformats.org/markup-compatibility/2006">
        <mc:Choice xmlns:p14="http://schemas.microsoft.com/office/powerpoint/2010/main" Requires="p14">
          <p:contentPart p14:bwMode="auto" r:id="rId19">
            <p14:nvContentPartPr>
              <p14:cNvPr id="9" name="Ink 8">
                <a:extLst>
                  <a:ext uri="{FF2B5EF4-FFF2-40B4-BE49-F238E27FC236}">
                    <a16:creationId xmlns:a16="http://schemas.microsoft.com/office/drawing/2014/main" id="{5E298E30-2C9F-9541-58F3-352E6EA7D456}"/>
                  </a:ext>
                </a:extLst>
              </p14:cNvPr>
              <p14:cNvContentPartPr/>
              <p14:nvPr/>
            </p14:nvContentPartPr>
            <p14:xfrm>
              <a:off x="-925888" y="1881145"/>
              <a:ext cx="17640" cy="228960"/>
            </p14:xfrm>
          </p:contentPart>
        </mc:Choice>
        <mc:Fallback>
          <p:pic>
            <p:nvPicPr>
              <p:cNvPr id="9" name="Ink 8">
                <a:extLst>
                  <a:ext uri="{FF2B5EF4-FFF2-40B4-BE49-F238E27FC236}">
                    <a16:creationId xmlns:a16="http://schemas.microsoft.com/office/drawing/2014/main" id="{5E298E30-2C9F-9541-58F3-352E6EA7D456}"/>
                  </a:ext>
                </a:extLst>
              </p:cNvPr>
              <p:cNvPicPr/>
              <p:nvPr/>
            </p:nvPicPr>
            <p:blipFill>
              <a:blip r:embed="rId20"/>
              <a:stretch>
                <a:fillRect/>
              </a:stretch>
            </p:blipFill>
            <p:spPr>
              <a:xfrm>
                <a:off x="-935076" y="1872145"/>
                <a:ext cx="35648" cy="246600"/>
              </a:xfrm>
              <a:prstGeom prst="rect">
                <a:avLst/>
              </a:prstGeom>
            </p:spPr>
          </p:pic>
        </mc:Fallback>
      </mc:AlternateContent>
      <mc:AlternateContent xmlns:mc="http://schemas.openxmlformats.org/markup-compatibility/2006">
        <mc:Choice xmlns:p14="http://schemas.microsoft.com/office/powerpoint/2010/main" Requires="p14">
          <p:contentPart p14:bwMode="auto" r:id="rId21">
            <p14:nvContentPartPr>
              <p14:cNvPr id="10" name="Ink 9">
                <a:extLst>
                  <a:ext uri="{FF2B5EF4-FFF2-40B4-BE49-F238E27FC236}">
                    <a16:creationId xmlns:a16="http://schemas.microsoft.com/office/drawing/2014/main" id="{27F50D7E-C260-0ED7-E2E8-F9F85707ADCC}"/>
                  </a:ext>
                </a:extLst>
              </p14:cNvPr>
              <p14:cNvContentPartPr/>
              <p14:nvPr/>
            </p14:nvContentPartPr>
            <p14:xfrm>
              <a:off x="-955768" y="2009305"/>
              <a:ext cx="40320" cy="360"/>
            </p14:xfrm>
          </p:contentPart>
        </mc:Choice>
        <mc:Fallback>
          <p:pic>
            <p:nvPicPr>
              <p:cNvPr id="10" name="Ink 9">
                <a:extLst>
                  <a:ext uri="{FF2B5EF4-FFF2-40B4-BE49-F238E27FC236}">
                    <a16:creationId xmlns:a16="http://schemas.microsoft.com/office/drawing/2014/main" id="{27F50D7E-C260-0ED7-E2E8-F9F85707ADCC}"/>
                  </a:ext>
                </a:extLst>
              </p:cNvPr>
              <p:cNvPicPr/>
              <p:nvPr/>
            </p:nvPicPr>
            <p:blipFill>
              <a:blip r:embed="rId22"/>
              <a:stretch>
                <a:fillRect/>
              </a:stretch>
            </p:blipFill>
            <p:spPr>
              <a:xfrm>
                <a:off x="-964768" y="2000305"/>
                <a:ext cx="5796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23">
            <p14:nvContentPartPr>
              <p14:cNvPr id="11" name="Ink 10">
                <a:extLst>
                  <a:ext uri="{FF2B5EF4-FFF2-40B4-BE49-F238E27FC236}">
                    <a16:creationId xmlns:a16="http://schemas.microsoft.com/office/drawing/2014/main" id="{B6FAB837-B88B-F8A4-58D0-CA7E319F6664}"/>
                  </a:ext>
                </a:extLst>
              </p14:cNvPr>
              <p14:cNvContentPartPr/>
              <p14:nvPr/>
            </p14:nvContentPartPr>
            <p14:xfrm>
              <a:off x="-1027408" y="2025145"/>
              <a:ext cx="81720" cy="43560"/>
            </p14:xfrm>
          </p:contentPart>
        </mc:Choice>
        <mc:Fallback>
          <p:pic>
            <p:nvPicPr>
              <p:cNvPr id="11" name="Ink 10">
                <a:extLst>
                  <a:ext uri="{FF2B5EF4-FFF2-40B4-BE49-F238E27FC236}">
                    <a16:creationId xmlns:a16="http://schemas.microsoft.com/office/drawing/2014/main" id="{B6FAB837-B88B-F8A4-58D0-CA7E319F6664}"/>
                  </a:ext>
                </a:extLst>
              </p:cNvPr>
              <p:cNvPicPr/>
              <p:nvPr/>
            </p:nvPicPr>
            <p:blipFill>
              <a:blip r:embed="rId24"/>
              <a:stretch>
                <a:fillRect/>
              </a:stretch>
            </p:blipFill>
            <p:spPr>
              <a:xfrm>
                <a:off x="-1036369" y="2016219"/>
                <a:ext cx="99283" cy="61055"/>
              </a:xfrm>
              <a:prstGeom prst="rect">
                <a:avLst/>
              </a:prstGeom>
            </p:spPr>
          </p:pic>
        </mc:Fallback>
      </mc:AlternateContent>
      <mc:AlternateContent xmlns:mc="http://schemas.openxmlformats.org/markup-compatibility/2006">
        <mc:Choice xmlns:p14="http://schemas.microsoft.com/office/powerpoint/2010/main" Requires="p14">
          <p:contentPart p14:bwMode="auto" r:id="rId25">
            <p14:nvContentPartPr>
              <p14:cNvPr id="12" name="Ink 11">
                <a:extLst>
                  <a:ext uri="{FF2B5EF4-FFF2-40B4-BE49-F238E27FC236}">
                    <a16:creationId xmlns:a16="http://schemas.microsoft.com/office/drawing/2014/main" id="{CB1AF8B6-798C-0B6B-6519-79BB09849D60}"/>
                  </a:ext>
                </a:extLst>
              </p14:cNvPr>
              <p14:cNvContentPartPr/>
              <p14:nvPr/>
            </p14:nvContentPartPr>
            <p14:xfrm>
              <a:off x="-1059088" y="2021185"/>
              <a:ext cx="360" cy="5040"/>
            </p14:xfrm>
          </p:contentPart>
        </mc:Choice>
        <mc:Fallback>
          <p:pic>
            <p:nvPicPr>
              <p:cNvPr id="12" name="Ink 11">
                <a:extLst>
                  <a:ext uri="{FF2B5EF4-FFF2-40B4-BE49-F238E27FC236}">
                    <a16:creationId xmlns:a16="http://schemas.microsoft.com/office/drawing/2014/main" id="{CB1AF8B6-798C-0B6B-6519-79BB09849D60}"/>
                  </a:ext>
                </a:extLst>
              </p:cNvPr>
              <p:cNvPicPr/>
              <p:nvPr/>
            </p:nvPicPr>
            <p:blipFill>
              <a:blip r:embed="rId26"/>
              <a:stretch>
                <a:fillRect/>
              </a:stretch>
            </p:blipFill>
            <p:spPr>
              <a:xfrm>
                <a:off x="-1068088" y="2011493"/>
                <a:ext cx="18000" cy="24037"/>
              </a:xfrm>
              <a:prstGeom prst="rect">
                <a:avLst/>
              </a:prstGeom>
            </p:spPr>
          </p:pic>
        </mc:Fallback>
      </mc:AlternateContent>
      <mc:AlternateContent xmlns:mc="http://schemas.openxmlformats.org/markup-compatibility/2006">
        <mc:Choice xmlns:p14="http://schemas.microsoft.com/office/powerpoint/2010/main" Requires="p14">
          <p:contentPart p14:bwMode="auto" r:id="rId27">
            <p14:nvContentPartPr>
              <p14:cNvPr id="13" name="Ink 12">
                <a:extLst>
                  <a:ext uri="{FF2B5EF4-FFF2-40B4-BE49-F238E27FC236}">
                    <a16:creationId xmlns:a16="http://schemas.microsoft.com/office/drawing/2014/main" id="{14C41CE3-2FD5-335B-3160-7F9F288E398B}"/>
                  </a:ext>
                </a:extLst>
              </p14:cNvPr>
              <p14:cNvContentPartPr/>
              <p14:nvPr/>
            </p14:nvContentPartPr>
            <p14:xfrm>
              <a:off x="-1101208" y="1988785"/>
              <a:ext cx="3240" cy="50040"/>
            </p14:xfrm>
          </p:contentPart>
        </mc:Choice>
        <mc:Fallback>
          <p:pic>
            <p:nvPicPr>
              <p:cNvPr id="13" name="Ink 12">
                <a:extLst>
                  <a:ext uri="{FF2B5EF4-FFF2-40B4-BE49-F238E27FC236}">
                    <a16:creationId xmlns:a16="http://schemas.microsoft.com/office/drawing/2014/main" id="{14C41CE3-2FD5-335B-3160-7F9F288E398B}"/>
                  </a:ext>
                </a:extLst>
              </p:cNvPr>
              <p:cNvPicPr/>
              <p:nvPr/>
            </p:nvPicPr>
            <p:blipFill>
              <a:blip r:embed="rId28"/>
              <a:stretch>
                <a:fillRect/>
              </a:stretch>
            </p:blipFill>
            <p:spPr>
              <a:xfrm>
                <a:off x="-1110208" y="1979785"/>
                <a:ext cx="20880" cy="67680"/>
              </a:xfrm>
              <a:prstGeom prst="rect">
                <a:avLst/>
              </a:prstGeom>
            </p:spPr>
          </p:pic>
        </mc:Fallback>
      </mc:AlternateContent>
      <p:grpSp>
        <p:nvGrpSpPr>
          <p:cNvPr id="48146" name="Group 15">
            <a:extLst>
              <a:ext uri="{FF2B5EF4-FFF2-40B4-BE49-F238E27FC236}">
                <a16:creationId xmlns:a16="http://schemas.microsoft.com/office/drawing/2014/main" id="{3788AAD3-AA38-645F-79F2-CF7B8F6FAD23}"/>
              </a:ext>
            </a:extLst>
          </p:cNvPr>
          <p:cNvGrpSpPr>
            <a:grpSpLocks/>
          </p:cNvGrpSpPr>
          <p:nvPr/>
        </p:nvGrpSpPr>
        <p:grpSpPr bwMode="auto">
          <a:xfrm>
            <a:off x="-352425" y="3944938"/>
            <a:ext cx="1257300" cy="274637"/>
            <a:chOff x="-351688" y="3944305"/>
            <a:chExt cx="1256760" cy="275400"/>
          </a:xfrm>
        </p:grpSpPr>
        <mc:AlternateContent xmlns:mc="http://schemas.openxmlformats.org/markup-compatibility/2006">
          <mc:Choice xmlns:p14="http://schemas.microsoft.com/office/powerpoint/2010/main" Requires="p14">
            <p:contentPart p14:bwMode="auto" r:id="rId29">
              <p14:nvContentPartPr>
                <p14:cNvPr id="14" name="Ink 13">
                  <a:extLst>
                    <a:ext uri="{FF2B5EF4-FFF2-40B4-BE49-F238E27FC236}">
                      <a16:creationId xmlns:a16="http://schemas.microsoft.com/office/drawing/2014/main" id="{7B154FC5-7BC3-35F2-9F9F-80C472235E3A}"/>
                    </a:ext>
                  </a:extLst>
                </p14:cNvPr>
                <p14:cNvContentPartPr/>
                <p14:nvPr/>
              </p14:nvContentPartPr>
              <p14:xfrm>
                <a:off x="-351688" y="4100545"/>
                <a:ext cx="1232280" cy="119160"/>
              </p14:xfrm>
            </p:contentPart>
          </mc:Choice>
          <mc:Fallback>
            <p:pic>
              <p:nvPicPr>
                <p:cNvPr id="14" name="Ink 13">
                  <a:extLst>
                    <a:ext uri="{FF2B5EF4-FFF2-40B4-BE49-F238E27FC236}">
                      <a16:creationId xmlns:a16="http://schemas.microsoft.com/office/drawing/2014/main" id="{7B154FC5-7BC3-35F2-9F9F-80C472235E3A}"/>
                    </a:ext>
                  </a:extLst>
                </p:cNvPr>
                <p:cNvPicPr/>
                <p:nvPr/>
              </p:nvPicPr>
              <p:blipFill>
                <a:blip r:embed="rId30"/>
                <a:stretch>
                  <a:fillRect/>
                </a:stretch>
              </p:blipFill>
              <p:spPr>
                <a:xfrm>
                  <a:off x="-360688" y="4091572"/>
                  <a:ext cx="1249920" cy="136747"/>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15" name="Ink 14">
                  <a:extLst>
                    <a:ext uri="{FF2B5EF4-FFF2-40B4-BE49-F238E27FC236}">
                      <a16:creationId xmlns:a16="http://schemas.microsoft.com/office/drawing/2014/main" id="{1484B985-0C5D-D010-9F3D-2B834BF4FC33}"/>
                    </a:ext>
                  </a:extLst>
                </p14:cNvPr>
                <p14:cNvContentPartPr/>
                <p14:nvPr/>
              </p14:nvContentPartPr>
              <p14:xfrm>
                <a:off x="677192" y="3944305"/>
                <a:ext cx="227880" cy="273600"/>
              </p14:xfrm>
            </p:contentPart>
          </mc:Choice>
          <mc:Fallback>
            <p:pic>
              <p:nvPicPr>
                <p:cNvPr id="15" name="Ink 14">
                  <a:extLst>
                    <a:ext uri="{FF2B5EF4-FFF2-40B4-BE49-F238E27FC236}">
                      <a16:creationId xmlns:a16="http://schemas.microsoft.com/office/drawing/2014/main" id="{1484B985-0C5D-D010-9F3D-2B834BF4FC33}"/>
                    </a:ext>
                  </a:extLst>
                </p:cNvPr>
                <p:cNvPicPr/>
                <p:nvPr/>
              </p:nvPicPr>
              <p:blipFill>
                <a:blip r:embed="rId32"/>
                <a:stretch>
                  <a:fillRect/>
                </a:stretch>
              </p:blipFill>
              <p:spPr>
                <a:xfrm>
                  <a:off x="668192" y="3935305"/>
                  <a:ext cx="245520" cy="29124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33">
            <p14:nvContentPartPr>
              <p14:cNvPr id="17" name="Ink 16">
                <a:extLst>
                  <a:ext uri="{FF2B5EF4-FFF2-40B4-BE49-F238E27FC236}">
                    <a16:creationId xmlns:a16="http://schemas.microsoft.com/office/drawing/2014/main" id="{81EA3ED3-773B-2F7B-A0EF-3460BD508A50}"/>
                  </a:ext>
                </a:extLst>
              </p14:cNvPr>
              <p14:cNvContentPartPr/>
              <p14:nvPr/>
            </p14:nvContentPartPr>
            <p14:xfrm>
              <a:off x="-829768" y="4674745"/>
              <a:ext cx="360" cy="360"/>
            </p14:xfrm>
          </p:contentPart>
        </mc:Choice>
        <mc:Fallback>
          <p:pic>
            <p:nvPicPr>
              <p:cNvPr id="17" name="Ink 16">
                <a:extLst>
                  <a:ext uri="{FF2B5EF4-FFF2-40B4-BE49-F238E27FC236}">
                    <a16:creationId xmlns:a16="http://schemas.microsoft.com/office/drawing/2014/main" id="{81EA3ED3-773B-2F7B-A0EF-3460BD508A50}"/>
                  </a:ext>
                </a:extLst>
              </p:cNvPr>
              <p:cNvPicPr/>
              <p:nvPr/>
            </p:nvPicPr>
            <p:blipFill>
              <a:blip r:embed="rId34"/>
              <a:stretch>
                <a:fillRect/>
              </a:stretch>
            </p:blipFill>
            <p:spPr>
              <a:xfrm>
                <a:off x="-838768" y="4665745"/>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18" name="Ink 17">
                <a:extLst>
                  <a:ext uri="{FF2B5EF4-FFF2-40B4-BE49-F238E27FC236}">
                    <a16:creationId xmlns:a16="http://schemas.microsoft.com/office/drawing/2014/main" id="{DF5BD0FF-1B4D-28DC-378F-89D5B4F5312C}"/>
                  </a:ext>
                </a:extLst>
              </p14:cNvPr>
              <p14:cNvContentPartPr/>
              <p14:nvPr/>
            </p14:nvContentPartPr>
            <p14:xfrm>
              <a:off x="-775768" y="4587625"/>
              <a:ext cx="360" cy="360"/>
            </p14:xfrm>
          </p:contentPart>
        </mc:Choice>
        <mc:Fallback>
          <p:pic>
            <p:nvPicPr>
              <p:cNvPr id="18" name="Ink 17">
                <a:extLst>
                  <a:ext uri="{FF2B5EF4-FFF2-40B4-BE49-F238E27FC236}">
                    <a16:creationId xmlns:a16="http://schemas.microsoft.com/office/drawing/2014/main" id="{DF5BD0FF-1B4D-28DC-378F-89D5B4F5312C}"/>
                  </a:ext>
                </a:extLst>
              </p:cNvPr>
              <p:cNvPicPr/>
              <p:nvPr/>
            </p:nvPicPr>
            <p:blipFill>
              <a:blip r:embed="rId34"/>
              <a:stretch>
                <a:fillRect/>
              </a:stretch>
            </p:blipFill>
            <p:spPr>
              <a:xfrm>
                <a:off x="-784768" y="4578625"/>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19" name="Ink 18">
                <a:extLst>
                  <a:ext uri="{FF2B5EF4-FFF2-40B4-BE49-F238E27FC236}">
                    <a16:creationId xmlns:a16="http://schemas.microsoft.com/office/drawing/2014/main" id="{75B527B9-B9AB-2DF8-6806-1C0C99587C1A}"/>
                  </a:ext>
                </a:extLst>
              </p14:cNvPr>
              <p14:cNvContentPartPr/>
              <p14:nvPr/>
            </p14:nvContentPartPr>
            <p14:xfrm>
              <a:off x="-874768" y="4548745"/>
              <a:ext cx="116640" cy="1336320"/>
            </p14:xfrm>
          </p:contentPart>
        </mc:Choice>
        <mc:Fallback>
          <p:pic>
            <p:nvPicPr>
              <p:cNvPr id="19" name="Ink 18">
                <a:extLst>
                  <a:ext uri="{FF2B5EF4-FFF2-40B4-BE49-F238E27FC236}">
                    <a16:creationId xmlns:a16="http://schemas.microsoft.com/office/drawing/2014/main" id="{75B527B9-B9AB-2DF8-6806-1C0C99587C1A}"/>
                  </a:ext>
                </a:extLst>
              </p:cNvPr>
              <p:cNvPicPr/>
              <p:nvPr/>
            </p:nvPicPr>
            <p:blipFill>
              <a:blip r:embed="rId37"/>
              <a:stretch>
                <a:fillRect/>
              </a:stretch>
            </p:blipFill>
            <p:spPr>
              <a:xfrm>
                <a:off x="-883768" y="4539745"/>
                <a:ext cx="134280" cy="135396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0" name="Ink 19">
                <a:extLst>
                  <a:ext uri="{FF2B5EF4-FFF2-40B4-BE49-F238E27FC236}">
                    <a16:creationId xmlns:a16="http://schemas.microsoft.com/office/drawing/2014/main" id="{ED60D5CD-E13B-A8C1-C712-49F951519BB4}"/>
                  </a:ext>
                </a:extLst>
              </p14:cNvPr>
              <p14:cNvContentPartPr/>
              <p14:nvPr/>
            </p14:nvContentPartPr>
            <p14:xfrm>
              <a:off x="-1072768" y="5779225"/>
              <a:ext cx="282600" cy="158040"/>
            </p14:xfrm>
          </p:contentPart>
        </mc:Choice>
        <mc:Fallback>
          <p:pic>
            <p:nvPicPr>
              <p:cNvPr id="20" name="Ink 19">
                <a:extLst>
                  <a:ext uri="{FF2B5EF4-FFF2-40B4-BE49-F238E27FC236}">
                    <a16:creationId xmlns:a16="http://schemas.microsoft.com/office/drawing/2014/main" id="{ED60D5CD-E13B-A8C1-C712-49F951519BB4}"/>
                  </a:ext>
                </a:extLst>
              </p:cNvPr>
              <p:cNvPicPr/>
              <p:nvPr/>
            </p:nvPicPr>
            <p:blipFill>
              <a:blip r:embed="rId39"/>
              <a:stretch>
                <a:fillRect/>
              </a:stretch>
            </p:blipFill>
            <p:spPr>
              <a:xfrm>
                <a:off x="-1081768" y="5770225"/>
                <a:ext cx="300240" cy="17568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1" name="Ink 20">
                <a:extLst>
                  <a:ext uri="{FF2B5EF4-FFF2-40B4-BE49-F238E27FC236}">
                    <a16:creationId xmlns:a16="http://schemas.microsoft.com/office/drawing/2014/main" id="{3F6170FA-4342-6877-9439-11AA7DB90918}"/>
                  </a:ext>
                </a:extLst>
              </p14:cNvPr>
              <p14:cNvContentPartPr/>
              <p14:nvPr/>
            </p14:nvContentPartPr>
            <p14:xfrm>
              <a:off x="-1557688" y="6135985"/>
              <a:ext cx="276120" cy="372960"/>
            </p14:xfrm>
          </p:contentPart>
        </mc:Choice>
        <mc:Fallback>
          <p:pic>
            <p:nvPicPr>
              <p:cNvPr id="21" name="Ink 20">
                <a:extLst>
                  <a:ext uri="{FF2B5EF4-FFF2-40B4-BE49-F238E27FC236}">
                    <a16:creationId xmlns:a16="http://schemas.microsoft.com/office/drawing/2014/main" id="{3F6170FA-4342-6877-9439-11AA7DB90918}"/>
                  </a:ext>
                </a:extLst>
              </p:cNvPr>
              <p:cNvPicPr/>
              <p:nvPr/>
            </p:nvPicPr>
            <p:blipFill>
              <a:blip r:embed="rId41"/>
              <a:stretch>
                <a:fillRect/>
              </a:stretch>
            </p:blipFill>
            <p:spPr>
              <a:xfrm>
                <a:off x="-1566688" y="6126985"/>
                <a:ext cx="293760" cy="39060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22" name="Ink 21">
                <a:extLst>
                  <a:ext uri="{FF2B5EF4-FFF2-40B4-BE49-F238E27FC236}">
                    <a16:creationId xmlns:a16="http://schemas.microsoft.com/office/drawing/2014/main" id="{77683BC4-972B-E3C8-CB20-7110A8B5BB80}"/>
                  </a:ext>
                </a:extLst>
              </p14:cNvPr>
              <p14:cNvContentPartPr/>
              <p14:nvPr/>
            </p14:nvContentPartPr>
            <p14:xfrm>
              <a:off x="-1493248" y="6183505"/>
              <a:ext cx="86760" cy="249840"/>
            </p14:xfrm>
          </p:contentPart>
        </mc:Choice>
        <mc:Fallback>
          <p:pic>
            <p:nvPicPr>
              <p:cNvPr id="22" name="Ink 21">
                <a:extLst>
                  <a:ext uri="{FF2B5EF4-FFF2-40B4-BE49-F238E27FC236}">
                    <a16:creationId xmlns:a16="http://schemas.microsoft.com/office/drawing/2014/main" id="{77683BC4-972B-E3C8-CB20-7110A8B5BB80}"/>
                  </a:ext>
                </a:extLst>
              </p:cNvPr>
              <p:cNvPicPr/>
              <p:nvPr/>
            </p:nvPicPr>
            <p:blipFill>
              <a:blip r:embed="rId43"/>
              <a:stretch>
                <a:fillRect/>
              </a:stretch>
            </p:blipFill>
            <p:spPr>
              <a:xfrm>
                <a:off x="-1502248" y="6174505"/>
                <a:ext cx="104400" cy="26748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3" name="Ink 22">
                <a:extLst>
                  <a:ext uri="{FF2B5EF4-FFF2-40B4-BE49-F238E27FC236}">
                    <a16:creationId xmlns:a16="http://schemas.microsoft.com/office/drawing/2014/main" id="{22DA49E0-0D6F-1966-6557-2BE9E7DF2DB9}"/>
                  </a:ext>
                </a:extLst>
              </p14:cNvPr>
              <p14:cNvContentPartPr/>
              <p14:nvPr/>
            </p14:nvContentPartPr>
            <p14:xfrm>
              <a:off x="-1375528" y="6393385"/>
              <a:ext cx="101880" cy="157320"/>
            </p14:xfrm>
          </p:contentPart>
        </mc:Choice>
        <mc:Fallback>
          <p:pic>
            <p:nvPicPr>
              <p:cNvPr id="23" name="Ink 22">
                <a:extLst>
                  <a:ext uri="{FF2B5EF4-FFF2-40B4-BE49-F238E27FC236}">
                    <a16:creationId xmlns:a16="http://schemas.microsoft.com/office/drawing/2014/main" id="{22DA49E0-0D6F-1966-6557-2BE9E7DF2DB9}"/>
                  </a:ext>
                </a:extLst>
              </p:cNvPr>
              <p:cNvPicPr/>
              <p:nvPr/>
            </p:nvPicPr>
            <p:blipFill>
              <a:blip r:embed="rId45"/>
              <a:stretch>
                <a:fillRect/>
              </a:stretch>
            </p:blipFill>
            <p:spPr>
              <a:xfrm>
                <a:off x="-1384528" y="6384385"/>
                <a:ext cx="119520" cy="17496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4" name="Ink 23">
                <a:extLst>
                  <a:ext uri="{FF2B5EF4-FFF2-40B4-BE49-F238E27FC236}">
                    <a16:creationId xmlns:a16="http://schemas.microsoft.com/office/drawing/2014/main" id="{55A00AD3-0CF4-7481-513C-41AE279ACD89}"/>
                  </a:ext>
                </a:extLst>
              </p14:cNvPr>
              <p14:cNvContentPartPr/>
              <p14:nvPr/>
            </p14:nvContentPartPr>
            <p14:xfrm>
              <a:off x="-1169248" y="6465385"/>
              <a:ext cx="106200" cy="120240"/>
            </p14:xfrm>
          </p:contentPart>
        </mc:Choice>
        <mc:Fallback>
          <p:pic>
            <p:nvPicPr>
              <p:cNvPr id="24" name="Ink 23">
                <a:extLst>
                  <a:ext uri="{FF2B5EF4-FFF2-40B4-BE49-F238E27FC236}">
                    <a16:creationId xmlns:a16="http://schemas.microsoft.com/office/drawing/2014/main" id="{55A00AD3-0CF4-7481-513C-41AE279ACD89}"/>
                  </a:ext>
                </a:extLst>
              </p:cNvPr>
              <p:cNvPicPr/>
              <p:nvPr/>
            </p:nvPicPr>
            <p:blipFill>
              <a:blip r:embed="rId47"/>
              <a:stretch>
                <a:fillRect/>
              </a:stretch>
            </p:blipFill>
            <p:spPr>
              <a:xfrm>
                <a:off x="-1178248" y="6456385"/>
                <a:ext cx="123840" cy="13788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25" name="Ink 24">
                <a:extLst>
                  <a:ext uri="{FF2B5EF4-FFF2-40B4-BE49-F238E27FC236}">
                    <a16:creationId xmlns:a16="http://schemas.microsoft.com/office/drawing/2014/main" id="{7016F846-6514-A348-DCD1-A640280CCC34}"/>
                  </a:ext>
                </a:extLst>
              </p14:cNvPr>
              <p14:cNvContentPartPr/>
              <p14:nvPr/>
            </p14:nvContentPartPr>
            <p14:xfrm>
              <a:off x="111272" y="3629305"/>
              <a:ext cx="435240" cy="259560"/>
            </p14:xfrm>
          </p:contentPart>
        </mc:Choice>
        <mc:Fallback>
          <p:pic>
            <p:nvPicPr>
              <p:cNvPr id="25" name="Ink 24">
                <a:extLst>
                  <a:ext uri="{FF2B5EF4-FFF2-40B4-BE49-F238E27FC236}">
                    <a16:creationId xmlns:a16="http://schemas.microsoft.com/office/drawing/2014/main" id="{7016F846-6514-A348-DCD1-A640280CCC34}"/>
                  </a:ext>
                </a:extLst>
              </p:cNvPr>
              <p:cNvPicPr/>
              <p:nvPr/>
            </p:nvPicPr>
            <p:blipFill>
              <a:blip r:embed="rId49"/>
              <a:stretch>
                <a:fillRect/>
              </a:stretch>
            </p:blipFill>
            <p:spPr>
              <a:xfrm>
                <a:off x="102265" y="3620305"/>
                <a:ext cx="452895" cy="27720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26" name="Ink 25">
                <a:extLst>
                  <a:ext uri="{FF2B5EF4-FFF2-40B4-BE49-F238E27FC236}">
                    <a16:creationId xmlns:a16="http://schemas.microsoft.com/office/drawing/2014/main" id="{1CB10291-D692-A2BC-7A9F-9727CC6895BC}"/>
                  </a:ext>
                </a:extLst>
              </p14:cNvPr>
              <p14:cNvContentPartPr/>
              <p14:nvPr/>
            </p14:nvContentPartPr>
            <p14:xfrm>
              <a:off x="-1759288" y="6064705"/>
              <a:ext cx="360" cy="360"/>
            </p14:xfrm>
          </p:contentPart>
        </mc:Choice>
        <mc:Fallback>
          <p:pic>
            <p:nvPicPr>
              <p:cNvPr id="26" name="Ink 25">
                <a:extLst>
                  <a:ext uri="{FF2B5EF4-FFF2-40B4-BE49-F238E27FC236}">
                    <a16:creationId xmlns:a16="http://schemas.microsoft.com/office/drawing/2014/main" id="{1CB10291-D692-A2BC-7A9F-9727CC6895BC}"/>
                  </a:ext>
                </a:extLst>
              </p:cNvPr>
              <p:cNvPicPr/>
              <p:nvPr/>
            </p:nvPicPr>
            <p:blipFill>
              <a:blip r:embed="rId34"/>
              <a:stretch>
                <a:fillRect/>
              </a:stretch>
            </p:blipFill>
            <p:spPr>
              <a:xfrm>
                <a:off x="-1768288" y="6055705"/>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51">
            <p14:nvContentPartPr>
              <p14:cNvPr id="27" name="Ink 26">
                <a:extLst>
                  <a:ext uri="{FF2B5EF4-FFF2-40B4-BE49-F238E27FC236}">
                    <a16:creationId xmlns:a16="http://schemas.microsoft.com/office/drawing/2014/main" id="{9FD0A692-F639-08D6-441E-32EF38C0882A}"/>
                  </a:ext>
                </a:extLst>
              </p14:cNvPr>
              <p14:cNvContentPartPr/>
              <p14:nvPr/>
            </p14:nvContentPartPr>
            <p14:xfrm>
              <a:off x="-1898968" y="6023665"/>
              <a:ext cx="1141920" cy="723600"/>
            </p14:xfrm>
          </p:contentPart>
        </mc:Choice>
        <mc:Fallback>
          <p:pic>
            <p:nvPicPr>
              <p:cNvPr id="27" name="Ink 26">
                <a:extLst>
                  <a:ext uri="{FF2B5EF4-FFF2-40B4-BE49-F238E27FC236}">
                    <a16:creationId xmlns:a16="http://schemas.microsoft.com/office/drawing/2014/main" id="{9FD0A692-F639-08D6-441E-32EF38C0882A}"/>
                  </a:ext>
                </a:extLst>
              </p:cNvPr>
              <p:cNvPicPr/>
              <p:nvPr/>
            </p:nvPicPr>
            <p:blipFill>
              <a:blip r:embed="rId52"/>
              <a:stretch>
                <a:fillRect/>
              </a:stretch>
            </p:blipFill>
            <p:spPr>
              <a:xfrm>
                <a:off x="-1907968" y="6014669"/>
                <a:ext cx="1159560" cy="741231"/>
              </a:xfrm>
              <a:prstGeom prst="rect">
                <a:avLst/>
              </a:prstGeom>
            </p:spPr>
          </p:pic>
        </mc:Fallback>
      </mc:AlternateContent>
      <mc:AlternateContent xmlns:mc="http://schemas.openxmlformats.org/markup-compatibility/2006">
        <mc:Choice xmlns:p14="http://schemas.microsoft.com/office/powerpoint/2010/main" Requires="p14">
          <p:contentPart p14:bwMode="auto" r:id="rId53">
            <p14:nvContentPartPr>
              <p14:cNvPr id="28" name="Ink 27">
                <a:extLst>
                  <a:ext uri="{FF2B5EF4-FFF2-40B4-BE49-F238E27FC236}">
                    <a16:creationId xmlns:a16="http://schemas.microsoft.com/office/drawing/2014/main" id="{03B2A189-543D-8217-75DC-D409F00A372A}"/>
                  </a:ext>
                </a:extLst>
              </p14:cNvPr>
              <p14:cNvContentPartPr/>
              <p14:nvPr/>
            </p14:nvContentPartPr>
            <p14:xfrm>
              <a:off x="-647968" y="5959945"/>
              <a:ext cx="437400" cy="269280"/>
            </p14:xfrm>
          </p:contentPart>
        </mc:Choice>
        <mc:Fallback>
          <p:pic>
            <p:nvPicPr>
              <p:cNvPr id="28" name="Ink 27">
                <a:extLst>
                  <a:ext uri="{FF2B5EF4-FFF2-40B4-BE49-F238E27FC236}">
                    <a16:creationId xmlns:a16="http://schemas.microsoft.com/office/drawing/2014/main" id="{03B2A189-543D-8217-75DC-D409F00A372A}"/>
                  </a:ext>
                </a:extLst>
              </p:cNvPr>
              <p:cNvPicPr/>
              <p:nvPr/>
            </p:nvPicPr>
            <p:blipFill>
              <a:blip r:embed="rId54"/>
              <a:stretch>
                <a:fillRect/>
              </a:stretch>
            </p:blipFill>
            <p:spPr>
              <a:xfrm>
                <a:off x="-656961" y="5950945"/>
                <a:ext cx="455025" cy="286920"/>
              </a:xfrm>
              <a:prstGeom prst="rect">
                <a:avLst/>
              </a:prstGeom>
            </p:spPr>
          </p:pic>
        </mc:Fallback>
      </mc:AlternateContent>
      <mc:AlternateContent xmlns:mc="http://schemas.openxmlformats.org/markup-compatibility/2006">
        <mc:Choice xmlns:p14="http://schemas.microsoft.com/office/powerpoint/2010/main" Requires="p14">
          <p:contentPart p14:bwMode="auto" r:id="rId55">
            <p14:nvContentPartPr>
              <p14:cNvPr id="29" name="Ink 28">
                <a:extLst>
                  <a:ext uri="{FF2B5EF4-FFF2-40B4-BE49-F238E27FC236}">
                    <a16:creationId xmlns:a16="http://schemas.microsoft.com/office/drawing/2014/main" id="{541E1F46-C7C1-18EE-414E-7C9E2C73529E}"/>
                  </a:ext>
                </a:extLst>
              </p14:cNvPr>
              <p14:cNvContentPartPr/>
              <p14:nvPr/>
            </p14:nvContentPartPr>
            <p14:xfrm>
              <a:off x="-1623208" y="1369225"/>
              <a:ext cx="971280" cy="979920"/>
            </p14:xfrm>
          </p:contentPart>
        </mc:Choice>
        <mc:Fallback>
          <p:pic>
            <p:nvPicPr>
              <p:cNvPr id="29" name="Ink 28">
                <a:extLst>
                  <a:ext uri="{FF2B5EF4-FFF2-40B4-BE49-F238E27FC236}">
                    <a16:creationId xmlns:a16="http://schemas.microsoft.com/office/drawing/2014/main" id="{541E1F46-C7C1-18EE-414E-7C9E2C73529E}"/>
                  </a:ext>
                </a:extLst>
              </p:cNvPr>
              <p:cNvPicPr/>
              <p:nvPr/>
            </p:nvPicPr>
            <p:blipFill>
              <a:blip r:embed="rId56"/>
              <a:stretch>
                <a:fillRect/>
              </a:stretch>
            </p:blipFill>
            <p:spPr>
              <a:xfrm>
                <a:off x="-1632208" y="1360225"/>
                <a:ext cx="988920" cy="997560"/>
              </a:xfrm>
              <a:prstGeom prst="rect">
                <a:avLst/>
              </a:prstGeom>
            </p:spPr>
          </p:pic>
        </mc:Fallback>
      </mc:AlternateContent>
      <mc:AlternateContent xmlns:mc="http://schemas.openxmlformats.org/markup-compatibility/2006">
        <mc:Choice xmlns:p14="http://schemas.microsoft.com/office/powerpoint/2010/main" Requires="p14">
          <p:contentPart p14:bwMode="auto" r:id="rId57">
            <p14:nvContentPartPr>
              <p14:cNvPr id="30" name="Ink 29">
                <a:extLst>
                  <a:ext uri="{FF2B5EF4-FFF2-40B4-BE49-F238E27FC236}">
                    <a16:creationId xmlns:a16="http://schemas.microsoft.com/office/drawing/2014/main" id="{EC4EA5A5-95A6-DAFA-7406-F9CA50C88136}"/>
                  </a:ext>
                </a:extLst>
              </p14:cNvPr>
              <p14:cNvContentPartPr/>
              <p14:nvPr/>
            </p14:nvContentPartPr>
            <p14:xfrm>
              <a:off x="-412528" y="2142505"/>
              <a:ext cx="52200" cy="352800"/>
            </p14:xfrm>
          </p:contentPart>
        </mc:Choice>
        <mc:Fallback>
          <p:pic>
            <p:nvPicPr>
              <p:cNvPr id="30" name="Ink 29">
                <a:extLst>
                  <a:ext uri="{FF2B5EF4-FFF2-40B4-BE49-F238E27FC236}">
                    <a16:creationId xmlns:a16="http://schemas.microsoft.com/office/drawing/2014/main" id="{EC4EA5A5-95A6-DAFA-7406-F9CA50C88136}"/>
                  </a:ext>
                </a:extLst>
              </p:cNvPr>
              <p:cNvPicPr/>
              <p:nvPr/>
            </p:nvPicPr>
            <p:blipFill>
              <a:blip r:embed="rId58"/>
              <a:stretch>
                <a:fillRect/>
              </a:stretch>
            </p:blipFill>
            <p:spPr>
              <a:xfrm>
                <a:off x="-421528" y="2133496"/>
                <a:ext cx="69840" cy="370458"/>
              </a:xfrm>
              <a:prstGeom prst="rect">
                <a:avLst/>
              </a:prstGeom>
            </p:spPr>
          </p:pic>
        </mc:Fallback>
      </mc:AlternateContent>
      <mc:AlternateContent xmlns:mc="http://schemas.openxmlformats.org/markup-compatibility/2006">
        <mc:Choice xmlns:p14="http://schemas.microsoft.com/office/powerpoint/2010/main" Requires="p14">
          <p:contentPart p14:bwMode="auto" r:id="rId59">
            <p14:nvContentPartPr>
              <p14:cNvPr id="31" name="Ink 30">
                <a:extLst>
                  <a:ext uri="{FF2B5EF4-FFF2-40B4-BE49-F238E27FC236}">
                    <a16:creationId xmlns:a16="http://schemas.microsoft.com/office/drawing/2014/main" id="{FB95BEDE-7362-C843-182C-B47108D42AC2}"/>
                  </a:ext>
                </a:extLst>
              </p14:cNvPr>
              <p14:cNvContentPartPr/>
              <p14:nvPr/>
            </p14:nvContentPartPr>
            <p14:xfrm>
              <a:off x="-525928" y="2095705"/>
              <a:ext cx="199440" cy="37440"/>
            </p14:xfrm>
          </p:contentPart>
        </mc:Choice>
        <mc:Fallback>
          <p:pic>
            <p:nvPicPr>
              <p:cNvPr id="31" name="Ink 30">
                <a:extLst>
                  <a:ext uri="{FF2B5EF4-FFF2-40B4-BE49-F238E27FC236}">
                    <a16:creationId xmlns:a16="http://schemas.microsoft.com/office/drawing/2014/main" id="{FB95BEDE-7362-C843-182C-B47108D42AC2}"/>
                  </a:ext>
                </a:extLst>
              </p:cNvPr>
              <p:cNvPicPr/>
              <p:nvPr/>
            </p:nvPicPr>
            <p:blipFill>
              <a:blip r:embed="rId60"/>
              <a:stretch>
                <a:fillRect/>
              </a:stretch>
            </p:blipFill>
            <p:spPr>
              <a:xfrm>
                <a:off x="-534944" y="2086791"/>
                <a:ext cx="217112" cy="54912"/>
              </a:xfrm>
              <a:prstGeom prst="rect">
                <a:avLst/>
              </a:prstGeom>
            </p:spPr>
          </p:pic>
        </mc:Fallback>
      </mc:AlternateContent>
      <mc:AlternateContent xmlns:mc="http://schemas.openxmlformats.org/markup-compatibility/2006">
        <mc:Choice xmlns:p14="http://schemas.microsoft.com/office/powerpoint/2010/main" Requires="p14">
          <p:contentPart p14:bwMode="auto" r:id="rId61">
            <p14:nvContentPartPr>
              <p14:cNvPr id="32" name="Ink 31">
                <a:extLst>
                  <a:ext uri="{FF2B5EF4-FFF2-40B4-BE49-F238E27FC236}">
                    <a16:creationId xmlns:a16="http://schemas.microsoft.com/office/drawing/2014/main" id="{3A1900CD-552B-45AD-0B22-F6E5DAE5C897}"/>
                  </a:ext>
                </a:extLst>
              </p14:cNvPr>
              <p14:cNvContentPartPr/>
              <p14:nvPr/>
            </p14:nvContentPartPr>
            <p14:xfrm>
              <a:off x="-266008" y="2377945"/>
              <a:ext cx="21240" cy="203400"/>
            </p14:xfrm>
          </p:contentPart>
        </mc:Choice>
        <mc:Fallback>
          <p:pic>
            <p:nvPicPr>
              <p:cNvPr id="32" name="Ink 31">
                <a:extLst>
                  <a:ext uri="{FF2B5EF4-FFF2-40B4-BE49-F238E27FC236}">
                    <a16:creationId xmlns:a16="http://schemas.microsoft.com/office/drawing/2014/main" id="{3A1900CD-552B-45AD-0B22-F6E5DAE5C897}"/>
                  </a:ext>
                </a:extLst>
              </p:cNvPr>
              <p:cNvPicPr/>
              <p:nvPr/>
            </p:nvPicPr>
            <p:blipFill>
              <a:blip r:embed="rId62"/>
              <a:stretch>
                <a:fillRect/>
              </a:stretch>
            </p:blipFill>
            <p:spPr>
              <a:xfrm>
                <a:off x="-275008" y="2368945"/>
                <a:ext cx="38880" cy="221040"/>
              </a:xfrm>
              <a:prstGeom prst="rect">
                <a:avLst/>
              </a:prstGeom>
            </p:spPr>
          </p:pic>
        </mc:Fallback>
      </mc:AlternateContent>
      <mc:AlternateContent xmlns:mc="http://schemas.openxmlformats.org/markup-compatibility/2006">
        <mc:Choice xmlns:p14="http://schemas.microsoft.com/office/powerpoint/2010/main" Requires="p14">
          <p:contentPart p14:bwMode="auto" r:id="rId63">
            <p14:nvContentPartPr>
              <p14:cNvPr id="33" name="Ink 32">
                <a:extLst>
                  <a:ext uri="{FF2B5EF4-FFF2-40B4-BE49-F238E27FC236}">
                    <a16:creationId xmlns:a16="http://schemas.microsoft.com/office/drawing/2014/main" id="{8FD47AAB-BF54-B0BC-2E3F-4B2F10FF1F8B}"/>
                  </a:ext>
                </a:extLst>
              </p14:cNvPr>
              <p14:cNvContentPartPr/>
              <p14:nvPr/>
            </p14:nvContentPartPr>
            <p14:xfrm>
              <a:off x="-138208" y="2397025"/>
              <a:ext cx="5400" cy="198720"/>
            </p14:xfrm>
          </p:contentPart>
        </mc:Choice>
        <mc:Fallback>
          <p:pic>
            <p:nvPicPr>
              <p:cNvPr id="33" name="Ink 32">
                <a:extLst>
                  <a:ext uri="{FF2B5EF4-FFF2-40B4-BE49-F238E27FC236}">
                    <a16:creationId xmlns:a16="http://schemas.microsoft.com/office/drawing/2014/main" id="{8FD47AAB-BF54-B0BC-2E3F-4B2F10FF1F8B}"/>
                  </a:ext>
                </a:extLst>
              </p:cNvPr>
              <p:cNvPicPr/>
              <p:nvPr/>
            </p:nvPicPr>
            <p:blipFill>
              <a:blip r:embed="rId64"/>
              <a:stretch>
                <a:fillRect/>
              </a:stretch>
            </p:blipFill>
            <p:spPr>
              <a:xfrm>
                <a:off x="-147208" y="2388025"/>
                <a:ext cx="23040" cy="216360"/>
              </a:xfrm>
              <a:prstGeom prst="rect">
                <a:avLst/>
              </a:prstGeom>
            </p:spPr>
          </p:pic>
        </mc:Fallback>
      </mc:AlternateContent>
      <mc:AlternateContent xmlns:mc="http://schemas.openxmlformats.org/markup-compatibility/2006">
        <mc:Choice xmlns:p14="http://schemas.microsoft.com/office/powerpoint/2010/main" Requires="p14">
          <p:contentPart p14:bwMode="auto" r:id="rId65">
            <p14:nvContentPartPr>
              <p14:cNvPr id="34" name="Ink 33">
                <a:extLst>
                  <a:ext uri="{FF2B5EF4-FFF2-40B4-BE49-F238E27FC236}">
                    <a16:creationId xmlns:a16="http://schemas.microsoft.com/office/drawing/2014/main" id="{2A24AE14-2BB1-F505-ADDB-3E074BD32FD8}"/>
                  </a:ext>
                </a:extLst>
              </p14:cNvPr>
              <p14:cNvContentPartPr/>
              <p14:nvPr/>
            </p14:nvContentPartPr>
            <p14:xfrm>
              <a:off x="-259168" y="2476945"/>
              <a:ext cx="81000" cy="26280"/>
            </p14:xfrm>
          </p:contentPart>
        </mc:Choice>
        <mc:Fallback>
          <p:pic>
            <p:nvPicPr>
              <p:cNvPr id="34" name="Ink 33">
                <a:extLst>
                  <a:ext uri="{FF2B5EF4-FFF2-40B4-BE49-F238E27FC236}">
                    <a16:creationId xmlns:a16="http://schemas.microsoft.com/office/drawing/2014/main" id="{2A24AE14-2BB1-F505-ADDB-3E074BD32FD8}"/>
                  </a:ext>
                </a:extLst>
              </p:cNvPr>
              <p:cNvPicPr/>
              <p:nvPr/>
            </p:nvPicPr>
            <p:blipFill>
              <a:blip r:embed="rId66"/>
              <a:stretch>
                <a:fillRect/>
              </a:stretch>
            </p:blipFill>
            <p:spPr>
              <a:xfrm>
                <a:off x="-268168" y="2467945"/>
                <a:ext cx="98640" cy="43920"/>
              </a:xfrm>
              <a:prstGeom prst="rect">
                <a:avLst/>
              </a:prstGeom>
            </p:spPr>
          </p:pic>
        </mc:Fallback>
      </mc:AlternateContent>
      <mc:AlternateContent xmlns:mc="http://schemas.openxmlformats.org/markup-compatibility/2006">
        <mc:Choice xmlns:p14="http://schemas.microsoft.com/office/powerpoint/2010/main" Requires="p14">
          <p:contentPart p14:bwMode="auto" r:id="rId67">
            <p14:nvContentPartPr>
              <p14:cNvPr id="35" name="Ink 34">
                <a:extLst>
                  <a:ext uri="{FF2B5EF4-FFF2-40B4-BE49-F238E27FC236}">
                    <a16:creationId xmlns:a16="http://schemas.microsoft.com/office/drawing/2014/main" id="{84842F69-7504-986C-69C1-F85048096FEC}"/>
                  </a:ext>
                </a:extLst>
              </p14:cNvPr>
              <p14:cNvContentPartPr/>
              <p14:nvPr/>
            </p14:nvContentPartPr>
            <p14:xfrm>
              <a:off x="-517288" y="6513625"/>
              <a:ext cx="60840" cy="214560"/>
            </p14:xfrm>
          </p:contentPart>
        </mc:Choice>
        <mc:Fallback>
          <p:pic>
            <p:nvPicPr>
              <p:cNvPr id="35" name="Ink 34">
                <a:extLst>
                  <a:ext uri="{FF2B5EF4-FFF2-40B4-BE49-F238E27FC236}">
                    <a16:creationId xmlns:a16="http://schemas.microsoft.com/office/drawing/2014/main" id="{84842F69-7504-986C-69C1-F85048096FEC}"/>
                  </a:ext>
                </a:extLst>
              </p:cNvPr>
              <p:cNvPicPr/>
              <p:nvPr/>
            </p:nvPicPr>
            <p:blipFill>
              <a:blip r:embed="rId68"/>
              <a:stretch>
                <a:fillRect/>
              </a:stretch>
            </p:blipFill>
            <p:spPr>
              <a:xfrm>
                <a:off x="-526288" y="6504625"/>
                <a:ext cx="78480" cy="232200"/>
              </a:xfrm>
              <a:prstGeom prst="rect">
                <a:avLst/>
              </a:prstGeom>
            </p:spPr>
          </p:pic>
        </mc:Fallback>
      </mc:AlternateContent>
      <mc:AlternateContent xmlns:mc="http://schemas.openxmlformats.org/markup-compatibility/2006">
        <mc:Choice xmlns:p14="http://schemas.microsoft.com/office/powerpoint/2010/main" Requires="p14">
          <p:contentPart p14:bwMode="auto" r:id="rId69">
            <p14:nvContentPartPr>
              <p14:cNvPr id="36" name="Ink 35">
                <a:extLst>
                  <a:ext uri="{FF2B5EF4-FFF2-40B4-BE49-F238E27FC236}">
                    <a16:creationId xmlns:a16="http://schemas.microsoft.com/office/drawing/2014/main" id="{F322E322-AF54-F4E2-5CA2-944DCE52BE80}"/>
                  </a:ext>
                </a:extLst>
              </p14:cNvPr>
              <p14:cNvContentPartPr/>
              <p14:nvPr/>
            </p14:nvContentPartPr>
            <p14:xfrm>
              <a:off x="-627448" y="6456385"/>
              <a:ext cx="152640" cy="34560"/>
            </p14:xfrm>
          </p:contentPart>
        </mc:Choice>
        <mc:Fallback>
          <p:pic>
            <p:nvPicPr>
              <p:cNvPr id="36" name="Ink 35">
                <a:extLst>
                  <a:ext uri="{FF2B5EF4-FFF2-40B4-BE49-F238E27FC236}">
                    <a16:creationId xmlns:a16="http://schemas.microsoft.com/office/drawing/2014/main" id="{F322E322-AF54-F4E2-5CA2-944DCE52BE80}"/>
                  </a:ext>
                </a:extLst>
              </p:cNvPr>
              <p:cNvPicPr/>
              <p:nvPr/>
            </p:nvPicPr>
            <p:blipFill>
              <a:blip r:embed="rId70"/>
              <a:stretch>
                <a:fillRect/>
              </a:stretch>
            </p:blipFill>
            <p:spPr>
              <a:xfrm>
                <a:off x="-636448" y="6447385"/>
                <a:ext cx="170280" cy="52200"/>
              </a:xfrm>
              <a:prstGeom prst="rect">
                <a:avLst/>
              </a:prstGeom>
            </p:spPr>
          </p:pic>
        </mc:Fallback>
      </mc:AlternateContent>
      <mc:AlternateContent xmlns:mc="http://schemas.openxmlformats.org/markup-compatibility/2006">
        <mc:Choice xmlns:p14="http://schemas.microsoft.com/office/powerpoint/2010/main" Requires="p14">
          <p:contentPart p14:bwMode="auto" r:id="rId71">
            <p14:nvContentPartPr>
              <p14:cNvPr id="37" name="Ink 36">
                <a:extLst>
                  <a:ext uri="{FF2B5EF4-FFF2-40B4-BE49-F238E27FC236}">
                    <a16:creationId xmlns:a16="http://schemas.microsoft.com/office/drawing/2014/main" id="{23074CDA-65A0-DF24-9EF5-907751C9A859}"/>
                  </a:ext>
                </a:extLst>
              </p14:cNvPr>
              <p14:cNvContentPartPr/>
              <p14:nvPr/>
            </p14:nvContentPartPr>
            <p14:xfrm>
              <a:off x="-336208" y="6731425"/>
              <a:ext cx="130680" cy="94320"/>
            </p14:xfrm>
          </p:contentPart>
        </mc:Choice>
        <mc:Fallback>
          <p:pic>
            <p:nvPicPr>
              <p:cNvPr id="37" name="Ink 36">
                <a:extLst>
                  <a:ext uri="{FF2B5EF4-FFF2-40B4-BE49-F238E27FC236}">
                    <a16:creationId xmlns:a16="http://schemas.microsoft.com/office/drawing/2014/main" id="{23074CDA-65A0-DF24-9EF5-907751C9A859}"/>
                  </a:ext>
                </a:extLst>
              </p:cNvPr>
              <p:cNvPicPr/>
              <p:nvPr/>
            </p:nvPicPr>
            <p:blipFill>
              <a:blip r:embed="rId72"/>
              <a:stretch>
                <a:fillRect/>
              </a:stretch>
            </p:blipFill>
            <p:spPr>
              <a:xfrm>
                <a:off x="-345208" y="6722425"/>
                <a:ext cx="148320" cy="111960"/>
              </a:xfrm>
              <a:prstGeom prst="rect">
                <a:avLst/>
              </a:prstGeom>
            </p:spPr>
          </p:pic>
        </mc:Fallback>
      </mc:AlternateContent>
      <mc:AlternateContent xmlns:mc="http://schemas.openxmlformats.org/markup-compatibility/2006">
        <mc:Choice xmlns:p14="http://schemas.microsoft.com/office/powerpoint/2010/main" Requires="p14">
          <p:contentPart p14:bwMode="auto" r:id="rId73">
            <p14:nvContentPartPr>
              <p14:cNvPr id="39" name="Ink 38">
                <a:extLst>
                  <a:ext uri="{FF2B5EF4-FFF2-40B4-BE49-F238E27FC236}">
                    <a16:creationId xmlns:a16="http://schemas.microsoft.com/office/drawing/2014/main" id="{9E9EB674-B620-7FE6-4A9B-0B72168B8CCD}"/>
                  </a:ext>
                </a:extLst>
              </p14:cNvPr>
              <p14:cNvContentPartPr/>
              <p14:nvPr/>
            </p14:nvContentPartPr>
            <p14:xfrm>
              <a:off x="-65128" y="5087665"/>
              <a:ext cx="7200" cy="326160"/>
            </p14:xfrm>
          </p:contentPart>
        </mc:Choice>
        <mc:Fallback>
          <p:pic>
            <p:nvPicPr>
              <p:cNvPr id="39" name="Ink 38">
                <a:extLst>
                  <a:ext uri="{FF2B5EF4-FFF2-40B4-BE49-F238E27FC236}">
                    <a16:creationId xmlns:a16="http://schemas.microsoft.com/office/drawing/2014/main" id="{9E9EB674-B620-7FE6-4A9B-0B72168B8CCD}"/>
                  </a:ext>
                </a:extLst>
              </p:cNvPr>
              <p:cNvPicPr/>
              <p:nvPr/>
            </p:nvPicPr>
            <p:blipFill>
              <a:blip r:embed="rId74"/>
              <a:stretch>
                <a:fillRect/>
              </a:stretch>
            </p:blipFill>
            <p:spPr>
              <a:xfrm>
                <a:off x="-74128" y="5078665"/>
                <a:ext cx="24840" cy="343800"/>
              </a:xfrm>
              <a:prstGeom prst="rect">
                <a:avLst/>
              </a:prstGeom>
            </p:spPr>
          </p:pic>
        </mc:Fallback>
      </mc:AlternateContent>
      <mc:AlternateContent xmlns:mc="http://schemas.openxmlformats.org/markup-compatibility/2006">
        <mc:Choice xmlns:p14="http://schemas.microsoft.com/office/powerpoint/2010/main" Requires="p14">
          <p:contentPart p14:bwMode="auto" r:id="rId75">
            <p14:nvContentPartPr>
              <p14:cNvPr id="38" name="Ink 37">
                <a:extLst>
                  <a:ext uri="{FF2B5EF4-FFF2-40B4-BE49-F238E27FC236}">
                    <a16:creationId xmlns:a16="http://schemas.microsoft.com/office/drawing/2014/main" id="{F037F7BD-FF5A-BDD7-1445-80D5ACDA1845}"/>
                  </a:ext>
                </a:extLst>
              </p14:cNvPr>
              <p14:cNvContentPartPr/>
              <p14:nvPr/>
            </p14:nvContentPartPr>
            <p14:xfrm>
              <a:off x="-425128" y="4787785"/>
              <a:ext cx="202320" cy="352800"/>
            </p14:xfrm>
          </p:contentPart>
        </mc:Choice>
        <mc:Fallback>
          <p:pic>
            <p:nvPicPr>
              <p:cNvPr id="38" name="Ink 37">
                <a:extLst>
                  <a:ext uri="{FF2B5EF4-FFF2-40B4-BE49-F238E27FC236}">
                    <a16:creationId xmlns:a16="http://schemas.microsoft.com/office/drawing/2014/main" id="{F037F7BD-FF5A-BDD7-1445-80D5ACDA1845}"/>
                  </a:ext>
                </a:extLst>
              </p:cNvPr>
              <p:cNvPicPr/>
              <p:nvPr/>
            </p:nvPicPr>
            <p:blipFill>
              <a:blip r:embed="rId76"/>
              <a:stretch>
                <a:fillRect/>
              </a:stretch>
            </p:blipFill>
            <p:spPr>
              <a:xfrm>
                <a:off x="-434128" y="4778776"/>
                <a:ext cx="219960" cy="370458"/>
              </a:xfrm>
              <a:prstGeom prst="rect">
                <a:avLst/>
              </a:prstGeom>
            </p:spPr>
          </p:pic>
        </mc:Fallback>
      </mc:AlternateContent>
      <p:grpSp>
        <p:nvGrpSpPr>
          <p:cNvPr id="48170" name="Group 344079">
            <a:extLst>
              <a:ext uri="{FF2B5EF4-FFF2-40B4-BE49-F238E27FC236}">
                <a16:creationId xmlns:a16="http://schemas.microsoft.com/office/drawing/2014/main" id="{F0262BAD-6D20-B390-9516-4AE1EE5343DB}"/>
              </a:ext>
            </a:extLst>
          </p:cNvPr>
          <p:cNvGrpSpPr>
            <a:grpSpLocks/>
          </p:cNvGrpSpPr>
          <p:nvPr/>
        </p:nvGrpSpPr>
        <p:grpSpPr bwMode="auto">
          <a:xfrm>
            <a:off x="-769938" y="4325938"/>
            <a:ext cx="4437063" cy="1525587"/>
            <a:chOff x="-769288" y="4326265"/>
            <a:chExt cx="4436640" cy="1524600"/>
          </a:xfrm>
        </p:grpSpPr>
        <mc:AlternateContent xmlns:mc="http://schemas.openxmlformats.org/markup-compatibility/2006">
          <mc:Choice xmlns:p14="http://schemas.microsoft.com/office/powerpoint/2010/main" Requires="p14">
            <p:contentPart p14:bwMode="auto" r:id="rId77">
              <p14:nvContentPartPr>
                <p14:cNvPr id="40" name="Ink 39">
                  <a:extLst>
                    <a:ext uri="{FF2B5EF4-FFF2-40B4-BE49-F238E27FC236}">
                      <a16:creationId xmlns:a16="http://schemas.microsoft.com/office/drawing/2014/main" id="{5B52EC36-1CE5-3CF8-2D92-493754BC87A8}"/>
                    </a:ext>
                  </a:extLst>
                </p14:cNvPr>
                <p14:cNvContentPartPr/>
                <p14:nvPr/>
              </p14:nvContentPartPr>
              <p14:xfrm>
                <a:off x="-145768" y="5257585"/>
                <a:ext cx="181440" cy="46440"/>
              </p14:xfrm>
            </p:contentPart>
          </mc:Choice>
          <mc:Fallback>
            <p:pic>
              <p:nvPicPr>
                <p:cNvPr id="40" name="Ink 39">
                  <a:extLst>
                    <a:ext uri="{FF2B5EF4-FFF2-40B4-BE49-F238E27FC236}">
                      <a16:creationId xmlns:a16="http://schemas.microsoft.com/office/drawing/2014/main" id="{5B52EC36-1CE5-3CF8-2D92-493754BC87A8}"/>
                    </a:ext>
                  </a:extLst>
                </p:cNvPr>
                <p:cNvPicPr/>
                <p:nvPr/>
              </p:nvPicPr>
              <p:blipFill>
                <a:blip r:embed="rId78"/>
                <a:stretch>
                  <a:fillRect/>
                </a:stretch>
              </p:blipFill>
              <p:spPr>
                <a:xfrm>
                  <a:off x="-154786" y="5248585"/>
                  <a:ext cx="199115" cy="64080"/>
                </a:xfrm>
                <a:prstGeom prst="rect">
                  <a:avLst/>
                </a:prstGeom>
              </p:spPr>
            </p:pic>
          </mc:Fallback>
        </mc:AlternateContent>
        <mc:AlternateContent xmlns:mc="http://schemas.openxmlformats.org/markup-compatibility/2006">
          <mc:Choice xmlns:p14="http://schemas.microsoft.com/office/powerpoint/2010/main" Requires="p14">
            <p:contentPart p14:bwMode="auto" r:id="rId79">
              <p14:nvContentPartPr>
                <p14:cNvPr id="41" name="Ink 40">
                  <a:extLst>
                    <a:ext uri="{FF2B5EF4-FFF2-40B4-BE49-F238E27FC236}">
                      <a16:creationId xmlns:a16="http://schemas.microsoft.com/office/drawing/2014/main" id="{659E080A-A4D0-9928-C1D7-A05C30266E88}"/>
                    </a:ext>
                  </a:extLst>
                </p14:cNvPr>
                <p14:cNvContentPartPr/>
                <p14:nvPr/>
              </p14:nvContentPartPr>
              <p14:xfrm>
                <a:off x="42872" y="5162185"/>
                <a:ext cx="178200" cy="251280"/>
              </p14:xfrm>
            </p:contentPart>
          </mc:Choice>
          <mc:Fallback>
            <p:pic>
              <p:nvPicPr>
                <p:cNvPr id="41" name="Ink 40">
                  <a:extLst>
                    <a:ext uri="{FF2B5EF4-FFF2-40B4-BE49-F238E27FC236}">
                      <a16:creationId xmlns:a16="http://schemas.microsoft.com/office/drawing/2014/main" id="{659E080A-A4D0-9928-C1D7-A05C30266E88}"/>
                    </a:ext>
                  </a:extLst>
                </p:cNvPr>
                <p:cNvPicPr/>
                <p:nvPr/>
              </p:nvPicPr>
              <p:blipFill>
                <a:blip r:embed="rId80"/>
                <a:stretch>
                  <a:fillRect/>
                </a:stretch>
              </p:blipFill>
              <p:spPr>
                <a:xfrm>
                  <a:off x="33872" y="5153185"/>
                  <a:ext cx="195840" cy="268920"/>
                </a:xfrm>
                <a:prstGeom prst="rect">
                  <a:avLst/>
                </a:prstGeom>
              </p:spPr>
            </p:pic>
          </mc:Fallback>
        </mc:AlternateContent>
        <mc:AlternateContent xmlns:mc="http://schemas.openxmlformats.org/markup-compatibility/2006">
          <mc:Choice xmlns:p14="http://schemas.microsoft.com/office/powerpoint/2010/main" Requires="p14">
            <p:contentPart p14:bwMode="auto" r:id="rId81">
              <p14:nvContentPartPr>
                <p14:cNvPr id="42" name="Ink 41">
                  <a:extLst>
                    <a:ext uri="{FF2B5EF4-FFF2-40B4-BE49-F238E27FC236}">
                      <a16:creationId xmlns:a16="http://schemas.microsoft.com/office/drawing/2014/main" id="{D0059EDE-CA89-3A02-DCB8-41350443E285}"/>
                    </a:ext>
                  </a:extLst>
                </p14:cNvPr>
                <p14:cNvContentPartPr/>
                <p14:nvPr/>
              </p14:nvContentPartPr>
              <p14:xfrm>
                <a:off x="461552" y="4942585"/>
                <a:ext cx="63360" cy="23040"/>
              </p14:xfrm>
            </p:contentPart>
          </mc:Choice>
          <mc:Fallback>
            <p:pic>
              <p:nvPicPr>
                <p:cNvPr id="42" name="Ink 41">
                  <a:extLst>
                    <a:ext uri="{FF2B5EF4-FFF2-40B4-BE49-F238E27FC236}">
                      <a16:creationId xmlns:a16="http://schemas.microsoft.com/office/drawing/2014/main" id="{D0059EDE-CA89-3A02-DCB8-41350443E285}"/>
                    </a:ext>
                  </a:extLst>
                </p:cNvPr>
                <p:cNvPicPr/>
                <p:nvPr/>
              </p:nvPicPr>
              <p:blipFill>
                <a:blip r:embed="rId82"/>
                <a:stretch>
                  <a:fillRect/>
                </a:stretch>
              </p:blipFill>
              <p:spPr>
                <a:xfrm>
                  <a:off x="452552" y="4933585"/>
                  <a:ext cx="81000" cy="40680"/>
                </a:xfrm>
                <a:prstGeom prst="rect">
                  <a:avLst/>
                </a:prstGeom>
              </p:spPr>
            </p:pic>
          </mc:Fallback>
        </mc:AlternateContent>
        <mc:AlternateContent xmlns:mc="http://schemas.openxmlformats.org/markup-compatibility/2006">
          <mc:Choice xmlns:p14="http://schemas.microsoft.com/office/powerpoint/2010/main" Requires="p14">
            <p:contentPart p14:bwMode="auto" r:id="rId83">
              <p14:nvContentPartPr>
                <p14:cNvPr id="43" name="Ink 42">
                  <a:extLst>
                    <a:ext uri="{FF2B5EF4-FFF2-40B4-BE49-F238E27FC236}">
                      <a16:creationId xmlns:a16="http://schemas.microsoft.com/office/drawing/2014/main" id="{57E8E885-427D-3465-8177-643DB92C6BEF}"/>
                    </a:ext>
                  </a:extLst>
                </p14:cNvPr>
                <p14:cNvContentPartPr/>
                <p14:nvPr/>
              </p14:nvContentPartPr>
              <p14:xfrm>
                <a:off x="425192" y="5036905"/>
                <a:ext cx="98640" cy="5760"/>
              </p14:xfrm>
            </p:contentPart>
          </mc:Choice>
          <mc:Fallback>
            <p:pic>
              <p:nvPicPr>
                <p:cNvPr id="43" name="Ink 42">
                  <a:extLst>
                    <a:ext uri="{FF2B5EF4-FFF2-40B4-BE49-F238E27FC236}">
                      <a16:creationId xmlns:a16="http://schemas.microsoft.com/office/drawing/2014/main" id="{57E8E885-427D-3465-8177-643DB92C6BEF}"/>
                    </a:ext>
                  </a:extLst>
                </p:cNvPr>
                <p:cNvPicPr/>
                <p:nvPr/>
              </p:nvPicPr>
              <p:blipFill>
                <a:blip r:embed="rId84"/>
                <a:stretch>
                  <a:fillRect/>
                </a:stretch>
              </p:blipFill>
              <p:spPr>
                <a:xfrm>
                  <a:off x="416192" y="5027905"/>
                  <a:ext cx="116280" cy="23400"/>
                </a:xfrm>
                <a:prstGeom prst="rect">
                  <a:avLst/>
                </a:prstGeom>
              </p:spPr>
            </p:pic>
          </mc:Fallback>
        </mc:AlternateContent>
        <mc:AlternateContent xmlns:mc="http://schemas.openxmlformats.org/markup-compatibility/2006">
          <mc:Choice xmlns:p14="http://schemas.microsoft.com/office/powerpoint/2010/main" Requires="p14">
            <p:contentPart p14:bwMode="auto" r:id="rId85">
              <p14:nvContentPartPr>
                <p14:cNvPr id="47" name="Ink 46">
                  <a:extLst>
                    <a:ext uri="{FF2B5EF4-FFF2-40B4-BE49-F238E27FC236}">
                      <a16:creationId xmlns:a16="http://schemas.microsoft.com/office/drawing/2014/main" id="{5483D9D9-74A0-6969-9E68-F7F3FF2C512E}"/>
                    </a:ext>
                  </a:extLst>
                </p14:cNvPr>
                <p14:cNvContentPartPr/>
                <p14:nvPr/>
              </p14:nvContentPartPr>
              <p14:xfrm>
                <a:off x="858272" y="4759705"/>
                <a:ext cx="38880" cy="263160"/>
              </p14:xfrm>
            </p:contentPart>
          </mc:Choice>
          <mc:Fallback>
            <p:pic>
              <p:nvPicPr>
                <p:cNvPr id="47" name="Ink 46">
                  <a:extLst>
                    <a:ext uri="{FF2B5EF4-FFF2-40B4-BE49-F238E27FC236}">
                      <a16:creationId xmlns:a16="http://schemas.microsoft.com/office/drawing/2014/main" id="{5483D9D9-74A0-6969-9E68-F7F3FF2C512E}"/>
                    </a:ext>
                  </a:extLst>
                </p:cNvPr>
                <p:cNvPicPr/>
                <p:nvPr/>
              </p:nvPicPr>
              <p:blipFill>
                <a:blip r:embed="rId86"/>
                <a:stretch>
                  <a:fillRect/>
                </a:stretch>
              </p:blipFill>
              <p:spPr>
                <a:xfrm>
                  <a:off x="849272" y="4750705"/>
                  <a:ext cx="56520" cy="280800"/>
                </a:xfrm>
                <a:prstGeom prst="rect">
                  <a:avLst/>
                </a:prstGeom>
              </p:spPr>
            </p:pic>
          </mc:Fallback>
        </mc:AlternateContent>
        <mc:AlternateContent xmlns:mc="http://schemas.openxmlformats.org/markup-compatibility/2006">
          <mc:Choice xmlns:p14="http://schemas.microsoft.com/office/powerpoint/2010/main" Requires="p14">
            <p:contentPart p14:bwMode="auto" r:id="rId87">
              <p14:nvContentPartPr>
                <p14:cNvPr id="48" name="Ink 47">
                  <a:extLst>
                    <a:ext uri="{FF2B5EF4-FFF2-40B4-BE49-F238E27FC236}">
                      <a16:creationId xmlns:a16="http://schemas.microsoft.com/office/drawing/2014/main" id="{46E25C2E-0FDC-5E15-75A2-DBA412477282}"/>
                    </a:ext>
                  </a:extLst>
                </p14:cNvPr>
                <p14:cNvContentPartPr/>
                <p14:nvPr/>
              </p14:nvContentPartPr>
              <p14:xfrm>
                <a:off x="1221872" y="4866265"/>
                <a:ext cx="87120" cy="360"/>
              </p14:xfrm>
            </p:contentPart>
          </mc:Choice>
          <mc:Fallback>
            <p:pic>
              <p:nvPicPr>
                <p:cNvPr id="48" name="Ink 47">
                  <a:extLst>
                    <a:ext uri="{FF2B5EF4-FFF2-40B4-BE49-F238E27FC236}">
                      <a16:creationId xmlns:a16="http://schemas.microsoft.com/office/drawing/2014/main" id="{46E25C2E-0FDC-5E15-75A2-DBA412477282}"/>
                    </a:ext>
                  </a:extLst>
                </p:cNvPr>
                <p:cNvPicPr/>
                <p:nvPr/>
              </p:nvPicPr>
              <p:blipFill>
                <a:blip r:embed="rId88"/>
                <a:stretch>
                  <a:fillRect/>
                </a:stretch>
              </p:blipFill>
              <p:spPr>
                <a:xfrm>
                  <a:off x="1212872" y="4857265"/>
                  <a:ext cx="10476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89">
              <p14:nvContentPartPr>
                <p14:cNvPr id="49" name="Ink 48">
                  <a:extLst>
                    <a:ext uri="{FF2B5EF4-FFF2-40B4-BE49-F238E27FC236}">
                      <a16:creationId xmlns:a16="http://schemas.microsoft.com/office/drawing/2014/main" id="{F0884E45-358D-4DB2-160C-A8F18BD2D0E7}"/>
                    </a:ext>
                  </a:extLst>
                </p14:cNvPr>
                <p14:cNvContentPartPr/>
                <p14:nvPr/>
              </p14:nvContentPartPr>
              <p14:xfrm>
                <a:off x="1563152" y="4725145"/>
                <a:ext cx="80640" cy="300600"/>
              </p14:xfrm>
            </p:contentPart>
          </mc:Choice>
          <mc:Fallback>
            <p:pic>
              <p:nvPicPr>
                <p:cNvPr id="49" name="Ink 48">
                  <a:extLst>
                    <a:ext uri="{FF2B5EF4-FFF2-40B4-BE49-F238E27FC236}">
                      <a16:creationId xmlns:a16="http://schemas.microsoft.com/office/drawing/2014/main" id="{F0884E45-358D-4DB2-160C-A8F18BD2D0E7}"/>
                    </a:ext>
                  </a:extLst>
                </p:cNvPr>
                <p:cNvPicPr/>
                <p:nvPr/>
              </p:nvPicPr>
              <p:blipFill>
                <a:blip r:embed="rId90"/>
                <a:stretch>
                  <a:fillRect/>
                </a:stretch>
              </p:blipFill>
              <p:spPr>
                <a:xfrm>
                  <a:off x="1554192" y="4716145"/>
                  <a:ext cx="98202" cy="318240"/>
                </a:xfrm>
                <a:prstGeom prst="rect">
                  <a:avLst/>
                </a:prstGeom>
              </p:spPr>
            </p:pic>
          </mc:Fallback>
        </mc:AlternateContent>
        <mc:AlternateContent xmlns:mc="http://schemas.openxmlformats.org/markup-compatibility/2006">
          <mc:Choice xmlns:p14="http://schemas.microsoft.com/office/powerpoint/2010/main" Requires="p14">
            <p:contentPart p14:bwMode="auto" r:id="rId91">
              <p14:nvContentPartPr>
                <p14:cNvPr id="50" name="Ink 49">
                  <a:extLst>
                    <a:ext uri="{FF2B5EF4-FFF2-40B4-BE49-F238E27FC236}">
                      <a16:creationId xmlns:a16="http://schemas.microsoft.com/office/drawing/2014/main" id="{5603D841-80C9-9D58-CEA6-B50567B0668D}"/>
                    </a:ext>
                  </a:extLst>
                </p14:cNvPr>
                <p14:cNvContentPartPr/>
                <p14:nvPr/>
              </p14:nvContentPartPr>
              <p14:xfrm>
                <a:off x="1450112" y="4690945"/>
                <a:ext cx="206640" cy="48600"/>
              </p14:xfrm>
            </p:contentPart>
          </mc:Choice>
          <mc:Fallback>
            <p:pic>
              <p:nvPicPr>
                <p:cNvPr id="50" name="Ink 49">
                  <a:extLst>
                    <a:ext uri="{FF2B5EF4-FFF2-40B4-BE49-F238E27FC236}">
                      <a16:creationId xmlns:a16="http://schemas.microsoft.com/office/drawing/2014/main" id="{5603D841-80C9-9D58-CEA6-B50567B0668D}"/>
                    </a:ext>
                  </a:extLst>
                </p:cNvPr>
                <p:cNvPicPr/>
                <p:nvPr/>
              </p:nvPicPr>
              <p:blipFill>
                <a:blip r:embed="rId92"/>
                <a:stretch>
                  <a:fillRect/>
                </a:stretch>
              </p:blipFill>
              <p:spPr>
                <a:xfrm>
                  <a:off x="1441112" y="4681945"/>
                  <a:ext cx="224280" cy="66240"/>
                </a:xfrm>
                <a:prstGeom prst="rect">
                  <a:avLst/>
                </a:prstGeom>
              </p:spPr>
            </p:pic>
          </mc:Fallback>
        </mc:AlternateContent>
        <mc:AlternateContent xmlns:mc="http://schemas.openxmlformats.org/markup-compatibility/2006">
          <mc:Choice xmlns:p14="http://schemas.microsoft.com/office/powerpoint/2010/main" Requires="p14">
            <p:contentPart p14:bwMode="auto" r:id="rId93">
              <p14:nvContentPartPr>
                <p14:cNvPr id="52" name="Ink 51">
                  <a:extLst>
                    <a:ext uri="{FF2B5EF4-FFF2-40B4-BE49-F238E27FC236}">
                      <a16:creationId xmlns:a16="http://schemas.microsoft.com/office/drawing/2014/main" id="{49F96918-69CA-3E86-1198-BB5E6854C57C}"/>
                    </a:ext>
                  </a:extLst>
                </p14:cNvPr>
                <p14:cNvContentPartPr/>
                <p14:nvPr/>
              </p14:nvContentPartPr>
              <p14:xfrm>
                <a:off x="1758992" y="4961305"/>
                <a:ext cx="3240" cy="8640"/>
              </p14:xfrm>
            </p:contentPart>
          </mc:Choice>
          <mc:Fallback>
            <p:pic>
              <p:nvPicPr>
                <p:cNvPr id="52" name="Ink 51">
                  <a:extLst>
                    <a:ext uri="{FF2B5EF4-FFF2-40B4-BE49-F238E27FC236}">
                      <a16:creationId xmlns:a16="http://schemas.microsoft.com/office/drawing/2014/main" id="{49F96918-69CA-3E86-1198-BB5E6854C57C}"/>
                    </a:ext>
                  </a:extLst>
                </p:cNvPr>
                <p:cNvPicPr/>
                <p:nvPr/>
              </p:nvPicPr>
              <p:blipFill>
                <a:blip r:embed="rId94"/>
                <a:stretch>
                  <a:fillRect/>
                </a:stretch>
              </p:blipFill>
              <p:spPr>
                <a:xfrm>
                  <a:off x="1749992" y="4952305"/>
                  <a:ext cx="20880" cy="26280"/>
                </a:xfrm>
                <a:prstGeom prst="rect">
                  <a:avLst/>
                </a:prstGeom>
              </p:spPr>
            </p:pic>
          </mc:Fallback>
        </mc:AlternateContent>
        <mc:AlternateContent xmlns:mc="http://schemas.openxmlformats.org/markup-compatibility/2006">
          <mc:Choice xmlns:p14="http://schemas.microsoft.com/office/powerpoint/2010/main" Requires="p14">
            <p:contentPart p14:bwMode="auto" r:id="rId95">
              <p14:nvContentPartPr>
                <p14:cNvPr id="53" name="Ink 52">
                  <a:extLst>
                    <a:ext uri="{FF2B5EF4-FFF2-40B4-BE49-F238E27FC236}">
                      <a16:creationId xmlns:a16="http://schemas.microsoft.com/office/drawing/2014/main" id="{E2C0B932-605B-617D-EBF7-D3EC7B3304F3}"/>
                    </a:ext>
                  </a:extLst>
                </p14:cNvPr>
                <p14:cNvContentPartPr/>
                <p14:nvPr/>
              </p14:nvContentPartPr>
              <p14:xfrm>
                <a:off x="1753952" y="4935025"/>
                <a:ext cx="63000" cy="113400"/>
              </p14:xfrm>
            </p:contentPart>
          </mc:Choice>
          <mc:Fallback>
            <p:pic>
              <p:nvPicPr>
                <p:cNvPr id="53" name="Ink 52">
                  <a:extLst>
                    <a:ext uri="{FF2B5EF4-FFF2-40B4-BE49-F238E27FC236}">
                      <a16:creationId xmlns:a16="http://schemas.microsoft.com/office/drawing/2014/main" id="{E2C0B932-605B-617D-EBF7-D3EC7B3304F3}"/>
                    </a:ext>
                  </a:extLst>
                </p:cNvPr>
                <p:cNvPicPr/>
                <p:nvPr/>
              </p:nvPicPr>
              <p:blipFill>
                <a:blip r:embed="rId96"/>
                <a:stretch>
                  <a:fillRect/>
                </a:stretch>
              </p:blipFill>
              <p:spPr>
                <a:xfrm>
                  <a:off x="1744900" y="4925996"/>
                  <a:ext cx="80741" cy="131096"/>
                </a:xfrm>
                <a:prstGeom prst="rect">
                  <a:avLst/>
                </a:prstGeom>
              </p:spPr>
            </p:pic>
          </mc:Fallback>
        </mc:AlternateContent>
        <mc:AlternateContent xmlns:mc="http://schemas.openxmlformats.org/markup-compatibility/2006">
          <mc:Choice xmlns:p14="http://schemas.microsoft.com/office/powerpoint/2010/main" Requires="p14">
            <p:contentPart p14:bwMode="auto" r:id="rId97">
              <p14:nvContentPartPr>
                <p14:cNvPr id="55" name="Ink 54">
                  <a:extLst>
                    <a:ext uri="{FF2B5EF4-FFF2-40B4-BE49-F238E27FC236}">
                      <a16:creationId xmlns:a16="http://schemas.microsoft.com/office/drawing/2014/main" id="{B2956E0E-ADE6-9762-7BD2-523114C9D0E2}"/>
                    </a:ext>
                  </a:extLst>
                </p14:cNvPr>
                <p14:cNvContentPartPr/>
                <p14:nvPr/>
              </p14:nvContentPartPr>
              <p14:xfrm>
                <a:off x="1847192" y="4927825"/>
                <a:ext cx="42840" cy="87120"/>
              </p14:xfrm>
            </p:contentPart>
          </mc:Choice>
          <mc:Fallback>
            <p:pic>
              <p:nvPicPr>
                <p:cNvPr id="55" name="Ink 54">
                  <a:extLst>
                    <a:ext uri="{FF2B5EF4-FFF2-40B4-BE49-F238E27FC236}">
                      <a16:creationId xmlns:a16="http://schemas.microsoft.com/office/drawing/2014/main" id="{B2956E0E-ADE6-9762-7BD2-523114C9D0E2}"/>
                    </a:ext>
                  </a:extLst>
                </p:cNvPr>
                <p:cNvPicPr/>
                <p:nvPr/>
              </p:nvPicPr>
              <p:blipFill>
                <a:blip r:embed="rId98"/>
                <a:stretch>
                  <a:fillRect/>
                </a:stretch>
              </p:blipFill>
              <p:spPr>
                <a:xfrm>
                  <a:off x="1838192" y="4918788"/>
                  <a:ext cx="60480" cy="104833"/>
                </a:xfrm>
                <a:prstGeom prst="rect">
                  <a:avLst/>
                </a:prstGeom>
              </p:spPr>
            </p:pic>
          </mc:Fallback>
        </mc:AlternateContent>
        <mc:AlternateContent xmlns:mc="http://schemas.openxmlformats.org/markup-compatibility/2006">
          <mc:Choice xmlns:p14="http://schemas.microsoft.com/office/powerpoint/2010/main" Requires="p14">
            <p:contentPart p14:bwMode="auto" r:id="rId99">
              <p14:nvContentPartPr>
                <p14:cNvPr id="56" name="Ink 55">
                  <a:extLst>
                    <a:ext uri="{FF2B5EF4-FFF2-40B4-BE49-F238E27FC236}">
                      <a16:creationId xmlns:a16="http://schemas.microsoft.com/office/drawing/2014/main" id="{C2A12CF1-9F50-FDF5-A055-03C5300EA525}"/>
                    </a:ext>
                  </a:extLst>
                </p14:cNvPr>
                <p14:cNvContentPartPr/>
                <p14:nvPr/>
              </p14:nvContentPartPr>
              <p14:xfrm>
                <a:off x="1806152" y="4990465"/>
                <a:ext cx="29880" cy="7920"/>
              </p14:xfrm>
            </p:contentPart>
          </mc:Choice>
          <mc:Fallback>
            <p:pic>
              <p:nvPicPr>
                <p:cNvPr id="56" name="Ink 55">
                  <a:extLst>
                    <a:ext uri="{FF2B5EF4-FFF2-40B4-BE49-F238E27FC236}">
                      <a16:creationId xmlns:a16="http://schemas.microsoft.com/office/drawing/2014/main" id="{C2A12CF1-9F50-FDF5-A055-03C5300EA525}"/>
                    </a:ext>
                  </a:extLst>
                </p:cNvPr>
                <p:cNvPicPr/>
                <p:nvPr/>
              </p:nvPicPr>
              <p:blipFill>
                <a:blip r:embed="rId100"/>
                <a:stretch>
                  <a:fillRect/>
                </a:stretch>
              </p:blipFill>
              <p:spPr>
                <a:xfrm>
                  <a:off x="1797152" y="4981036"/>
                  <a:ext cx="47520" cy="26400"/>
                </a:xfrm>
                <a:prstGeom prst="rect">
                  <a:avLst/>
                </a:prstGeom>
              </p:spPr>
            </p:pic>
          </mc:Fallback>
        </mc:AlternateContent>
        <mc:AlternateContent xmlns:mc="http://schemas.openxmlformats.org/markup-compatibility/2006">
          <mc:Choice xmlns:p14="http://schemas.microsoft.com/office/powerpoint/2010/main" Requires="p14">
            <p:contentPart p14:bwMode="auto" r:id="rId101">
              <p14:nvContentPartPr>
                <p14:cNvPr id="58" name="Ink 57">
                  <a:extLst>
                    <a:ext uri="{FF2B5EF4-FFF2-40B4-BE49-F238E27FC236}">
                      <a16:creationId xmlns:a16="http://schemas.microsoft.com/office/drawing/2014/main" id="{8BDDC845-81B2-0484-6B99-4D1234F483B6}"/>
                    </a:ext>
                  </a:extLst>
                </p14:cNvPr>
                <p14:cNvContentPartPr/>
                <p14:nvPr/>
              </p14:nvContentPartPr>
              <p14:xfrm>
                <a:off x="1765832" y="4932865"/>
                <a:ext cx="90360" cy="98280"/>
              </p14:xfrm>
            </p:contentPart>
          </mc:Choice>
          <mc:Fallback>
            <p:pic>
              <p:nvPicPr>
                <p:cNvPr id="58" name="Ink 57">
                  <a:extLst>
                    <a:ext uri="{FF2B5EF4-FFF2-40B4-BE49-F238E27FC236}">
                      <a16:creationId xmlns:a16="http://schemas.microsoft.com/office/drawing/2014/main" id="{8BDDC845-81B2-0484-6B99-4D1234F483B6}"/>
                    </a:ext>
                  </a:extLst>
                </p:cNvPr>
                <p:cNvPicPr/>
                <p:nvPr/>
              </p:nvPicPr>
              <p:blipFill>
                <a:blip r:embed="rId102"/>
                <a:stretch>
                  <a:fillRect/>
                </a:stretch>
              </p:blipFill>
              <p:spPr>
                <a:xfrm>
                  <a:off x="1756832" y="4923865"/>
                  <a:ext cx="108000" cy="115920"/>
                </a:xfrm>
                <a:prstGeom prst="rect">
                  <a:avLst/>
                </a:prstGeom>
              </p:spPr>
            </p:pic>
          </mc:Fallback>
        </mc:AlternateContent>
        <mc:AlternateContent xmlns:mc="http://schemas.openxmlformats.org/markup-compatibility/2006">
          <mc:Choice xmlns:p14="http://schemas.microsoft.com/office/powerpoint/2010/main" Requires="p14">
            <p:contentPart p14:bwMode="auto" r:id="rId103">
              <p14:nvContentPartPr>
                <p14:cNvPr id="59" name="Ink 58">
                  <a:extLst>
                    <a:ext uri="{FF2B5EF4-FFF2-40B4-BE49-F238E27FC236}">
                      <a16:creationId xmlns:a16="http://schemas.microsoft.com/office/drawing/2014/main" id="{582A8D3A-65B4-E62F-EB5E-5434D87D145D}"/>
                    </a:ext>
                  </a:extLst>
                </p14:cNvPr>
                <p14:cNvContentPartPr/>
                <p14:nvPr/>
              </p14:nvContentPartPr>
              <p14:xfrm>
                <a:off x="1900112" y="5106385"/>
                <a:ext cx="360" cy="360"/>
              </p14:xfrm>
            </p:contentPart>
          </mc:Choice>
          <mc:Fallback>
            <p:pic>
              <p:nvPicPr>
                <p:cNvPr id="59" name="Ink 58">
                  <a:extLst>
                    <a:ext uri="{FF2B5EF4-FFF2-40B4-BE49-F238E27FC236}">
                      <a16:creationId xmlns:a16="http://schemas.microsoft.com/office/drawing/2014/main" id="{582A8D3A-65B4-E62F-EB5E-5434D87D145D}"/>
                    </a:ext>
                  </a:extLst>
                </p:cNvPr>
                <p:cNvPicPr/>
                <p:nvPr/>
              </p:nvPicPr>
              <p:blipFill>
                <a:blip r:embed="rId34"/>
                <a:stretch>
                  <a:fillRect/>
                </a:stretch>
              </p:blipFill>
              <p:spPr>
                <a:xfrm>
                  <a:off x="1891112" y="5097385"/>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04">
              <p14:nvContentPartPr>
                <p14:cNvPr id="60" name="Ink 59">
                  <a:extLst>
                    <a:ext uri="{FF2B5EF4-FFF2-40B4-BE49-F238E27FC236}">
                      <a16:creationId xmlns:a16="http://schemas.microsoft.com/office/drawing/2014/main" id="{1234BDE7-2A4D-D5CA-6533-0E4956810E77}"/>
                    </a:ext>
                  </a:extLst>
                </p14:cNvPr>
                <p14:cNvContentPartPr/>
                <p14:nvPr/>
              </p14:nvContentPartPr>
              <p14:xfrm>
                <a:off x="1735232" y="4899745"/>
                <a:ext cx="168840" cy="149760"/>
              </p14:xfrm>
            </p:contentPart>
          </mc:Choice>
          <mc:Fallback>
            <p:pic>
              <p:nvPicPr>
                <p:cNvPr id="60" name="Ink 59">
                  <a:extLst>
                    <a:ext uri="{FF2B5EF4-FFF2-40B4-BE49-F238E27FC236}">
                      <a16:creationId xmlns:a16="http://schemas.microsoft.com/office/drawing/2014/main" id="{1234BDE7-2A4D-D5CA-6533-0E4956810E77}"/>
                    </a:ext>
                  </a:extLst>
                </p:cNvPr>
                <p:cNvPicPr/>
                <p:nvPr/>
              </p:nvPicPr>
              <p:blipFill>
                <a:blip r:embed="rId105"/>
                <a:stretch>
                  <a:fillRect/>
                </a:stretch>
              </p:blipFill>
              <p:spPr>
                <a:xfrm>
                  <a:off x="1726232" y="4890745"/>
                  <a:ext cx="186480" cy="167400"/>
                </a:xfrm>
                <a:prstGeom prst="rect">
                  <a:avLst/>
                </a:prstGeom>
              </p:spPr>
            </p:pic>
          </mc:Fallback>
        </mc:AlternateContent>
        <mc:AlternateContent xmlns:mc="http://schemas.openxmlformats.org/markup-compatibility/2006">
          <mc:Choice xmlns:p14="http://schemas.microsoft.com/office/powerpoint/2010/main" Requires="p14">
            <p:contentPart p14:bwMode="auto" r:id="rId106">
              <p14:nvContentPartPr>
                <p14:cNvPr id="61" name="Ink 60">
                  <a:extLst>
                    <a:ext uri="{FF2B5EF4-FFF2-40B4-BE49-F238E27FC236}">
                      <a16:creationId xmlns:a16="http://schemas.microsoft.com/office/drawing/2014/main" id="{FF06CF03-9D4D-4C3D-A34D-52D8155628DE}"/>
                    </a:ext>
                  </a:extLst>
                </p14:cNvPr>
                <p14:cNvContentPartPr/>
                <p14:nvPr/>
              </p14:nvContentPartPr>
              <p14:xfrm>
                <a:off x="1836752" y="4934665"/>
                <a:ext cx="231840" cy="289080"/>
              </p14:xfrm>
            </p:contentPart>
          </mc:Choice>
          <mc:Fallback>
            <p:pic>
              <p:nvPicPr>
                <p:cNvPr id="61" name="Ink 60">
                  <a:extLst>
                    <a:ext uri="{FF2B5EF4-FFF2-40B4-BE49-F238E27FC236}">
                      <a16:creationId xmlns:a16="http://schemas.microsoft.com/office/drawing/2014/main" id="{FF06CF03-9D4D-4C3D-A34D-52D8155628DE}"/>
                    </a:ext>
                  </a:extLst>
                </p:cNvPr>
                <p:cNvPicPr/>
                <p:nvPr/>
              </p:nvPicPr>
              <p:blipFill>
                <a:blip r:embed="rId107"/>
                <a:stretch>
                  <a:fillRect/>
                </a:stretch>
              </p:blipFill>
              <p:spPr>
                <a:xfrm>
                  <a:off x="1827752" y="4925665"/>
                  <a:ext cx="249480" cy="306720"/>
                </a:xfrm>
                <a:prstGeom prst="rect">
                  <a:avLst/>
                </a:prstGeom>
              </p:spPr>
            </p:pic>
          </mc:Fallback>
        </mc:AlternateContent>
        <mc:AlternateContent xmlns:mc="http://schemas.openxmlformats.org/markup-compatibility/2006">
          <mc:Choice xmlns:p14="http://schemas.microsoft.com/office/powerpoint/2010/main" Requires="p14">
            <p:contentPart p14:bwMode="auto" r:id="rId108">
              <p14:nvContentPartPr>
                <p14:cNvPr id="62" name="Ink 61">
                  <a:extLst>
                    <a:ext uri="{FF2B5EF4-FFF2-40B4-BE49-F238E27FC236}">
                      <a16:creationId xmlns:a16="http://schemas.microsoft.com/office/drawing/2014/main" id="{700F6374-34DA-DB53-0602-02CFB67EC257}"/>
                    </a:ext>
                  </a:extLst>
                </p14:cNvPr>
                <p14:cNvContentPartPr/>
                <p14:nvPr/>
              </p14:nvContentPartPr>
              <p14:xfrm>
                <a:off x="2098112" y="5087665"/>
                <a:ext cx="10080" cy="248040"/>
              </p14:xfrm>
            </p:contentPart>
          </mc:Choice>
          <mc:Fallback>
            <p:pic>
              <p:nvPicPr>
                <p:cNvPr id="62" name="Ink 61">
                  <a:extLst>
                    <a:ext uri="{FF2B5EF4-FFF2-40B4-BE49-F238E27FC236}">
                      <a16:creationId xmlns:a16="http://schemas.microsoft.com/office/drawing/2014/main" id="{700F6374-34DA-DB53-0602-02CFB67EC257}"/>
                    </a:ext>
                  </a:extLst>
                </p:cNvPr>
                <p:cNvPicPr/>
                <p:nvPr/>
              </p:nvPicPr>
              <p:blipFill>
                <a:blip r:embed="rId109"/>
                <a:stretch>
                  <a:fillRect/>
                </a:stretch>
              </p:blipFill>
              <p:spPr>
                <a:xfrm>
                  <a:off x="2089112" y="5078665"/>
                  <a:ext cx="27720" cy="265680"/>
                </a:xfrm>
                <a:prstGeom prst="rect">
                  <a:avLst/>
                </a:prstGeom>
              </p:spPr>
            </p:pic>
          </mc:Fallback>
        </mc:AlternateContent>
        <mc:AlternateContent xmlns:mc="http://schemas.openxmlformats.org/markup-compatibility/2006">
          <mc:Choice xmlns:p14="http://schemas.microsoft.com/office/powerpoint/2010/main" Requires="p14">
            <p:contentPart p14:bwMode="auto" r:id="rId110">
              <p14:nvContentPartPr>
                <p14:cNvPr id="63" name="Ink 62">
                  <a:extLst>
                    <a:ext uri="{FF2B5EF4-FFF2-40B4-BE49-F238E27FC236}">
                      <a16:creationId xmlns:a16="http://schemas.microsoft.com/office/drawing/2014/main" id="{084A8BD4-A702-8215-9B68-A556BBB2A95A}"/>
                    </a:ext>
                  </a:extLst>
                </p14:cNvPr>
                <p14:cNvContentPartPr/>
                <p14:nvPr/>
              </p14:nvContentPartPr>
              <p14:xfrm>
                <a:off x="2023232" y="5034745"/>
                <a:ext cx="177840" cy="360"/>
              </p14:xfrm>
            </p:contentPart>
          </mc:Choice>
          <mc:Fallback>
            <p:pic>
              <p:nvPicPr>
                <p:cNvPr id="63" name="Ink 62">
                  <a:extLst>
                    <a:ext uri="{FF2B5EF4-FFF2-40B4-BE49-F238E27FC236}">
                      <a16:creationId xmlns:a16="http://schemas.microsoft.com/office/drawing/2014/main" id="{084A8BD4-A702-8215-9B68-A556BBB2A95A}"/>
                    </a:ext>
                  </a:extLst>
                </p:cNvPr>
                <p:cNvPicPr/>
                <p:nvPr/>
              </p:nvPicPr>
              <p:blipFill>
                <a:blip r:embed="rId111"/>
                <a:stretch>
                  <a:fillRect/>
                </a:stretch>
              </p:blipFill>
              <p:spPr>
                <a:xfrm>
                  <a:off x="2014250" y="5025745"/>
                  <a:ext cx="195444"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12">
              <p14:nvContentPartPr>
                <p14:cNvPr id="344064" name="Ink 344063">
                  <a:extLst>
                    <a:ext uri="{FF2B5EF4-FFF2-40B4-BE49-F238E27FC236}">
                      <a16:creationId xmlns:a16="http://schemas.microsoft.com/office/drawing/2014/main" id="{26288435-DF42-1A31-BB61-F68E57740493}"/>
                    </a:ext>
                  </a:extLst>
                </p14:cNvPr>
                <p14:cNvContentPartPr/>
                <p14:nvPr/>
              </p14:nvContentPartPr>
              <p14:xfrm>
                <a:off x="2154992" y="5220145"/>
                <a:ext cx="64800" cy="145080"/>
              </p14:xfrm>
            </p:contentPart>
          </mc:Choice>
          <mc:Fallback>
            <p:pic>
              <p:nvPicPr>
                <p:cNvPr id="344064" name="Ink 344063">
                  <a:extLst>
                    <a:ext uri="{FF2B5EF4-FFF2-40B4-BE49-F238E27FC236}">
                      <a16:creationId xmlns:a16="http://schemas.microsoft.com/office/drawing/2014/main" id="{26288435-DF42-1A31-BB61-F68E57740493}"/>
                    </a:ext>
                  </a:extLst>
                </p:cNvPr>
                <p:cNvPicPr/>
                <p:nvPr/>
              </p:nvPicPr>
              <p:blipFill>
                <a:blip r:embed="rId113"/>
                <a:stretch>
                  <a:fillRect/>
                </a:stretch>
              </p:blipFill>
              <p:spPr>
                <a:xfrm>
                  <a:off x="2145992" y="5211123"/>
                  <a:ext cx="82440" cy="162764"/>
                </a:xfrm>
                <a:prstGeom prst="rect">
                  <a:avLst/>
                </a:prstGeom>
              </p:spPr>
            </p:pic>
          </mc:Fallback>
        </mc:AlternateContent>
        <mc:AlternateContent xmlns:mc="http://schemas.openxmlformats.org/markup-compatibility/2006">
          <mc:Choice xmlns:p14="http://schemas.microsoft.com/office/powerpoint/2010/main" Requires="p14">
            <p:contentPart p14:bwMode="auto" r:id="rId114">
              <p14:nvContentPartPr>
                <p14:cNvPr id="344065" name="Ink 344064">
                  <a:extLst>
                    <a:ext uri="{FF2B5EF4-FFF2-40B4-BE49-F238E27FC236}">
                      <a16:creationId xmlns:a16="http://schemas.microsoft.com/office/drawing/2014/main" id="{3A0D2AB0-5BAE-AC80-AB71-72CA5D0B3F9C}"/>
                    </a:ext>
                  </a:extLst>
                </p14:cNvPr>
                <p14:cNvContentPartPr/>
                <p14:nvPr/>
              </p14:nvContentPartPr>
              <p14:xfrm>
                <a:off x="2283512" y="5185945"/>
                <a:ext cx="6480" cy="128880"/>
              </p14:xfrm>
            </p:contentPart>
          </mc:Choice>
          <mc:Fallback>
            <p:pic>
              <p:nvPicPr>
                <p:cNvPr id="344065" name="Ink 344064">
                  <a:extLst>
                    <a:ext uri="{FF2B5EF4-FFF2-40B4-BE49-F238E27FC236}">
                      <a16:creationId xmlns:a16="http://schemas.microsoft.com/office/drawing/2014/main" id="{3A0D2AB0-5BAE-AC80-AB71-72CA5D0B3F9C}"/>
                    </a:ext>
                  </a:extLst>
                </p:cNvPr>
                <p:cNvPicPr/>
                <p:nvPr/>
              </p:nvPicPr>
              <p:blipFill>
                <a:blip r:embed="rId115"/>
                <a:stretch>
                  <a:fillRect/>
                </a:stretch>
              </p:blipFill>
              <p:spPr>
                <a:xfrm>
                  <a:off x="2274512" y="5176970"/>
                  <a:ext cx="24120" cy="146471"/>
                </a:xfrm>
                <a:prstGeom prst="rect">
                  <a:avLst/>
                </a:prstGeom>
              </p:spPr>
            </p:pic>
          </mc:Fallback>
        </mc:AlternateContent>
        <mc:AlternateContent xmlns:mc="http://schemas.openxmlformats.org/markup-compatibility/2006">
          <mc:Choice xmlns:p14="http://schemas.microsoft.com/office/powerpoint/2010/main" Requires="p14">
            <p:contentPart p14:bwMode="auto" r:id="rId116">
              <p14:nvContentPartPr>
                <p14:cNvPr id="344067" name="Ink 344066">
                  <a:extLst>
                    <a:ext uri="{FF2B5EF4-FFF2-40B4-BE49-F238E27FC236}">
                      <a16:creationId xmlns:a16="http://schemas.microsoft.com/office/drawing/2014/main" id="{B3909CDF-F697-FB93-38AB-63AAFDF00578}"/>
                    </a:ext>
                  </a:extLst>
                </p14:cNvPr>
                <p14:cNvContentPartPr/>
                <p14:nvPr/>
              </p14:nvContentPartPr>
              <p14:xfrm>
                <a:off x="2201792" y="5273785"/>
                <a:ext cx="74520" cy="360"/>
              </p14:xfrm>
            </p:contentPart>
          </mc:Choice>
          <mc:Fallback>
            <p:pic>
              <p:nvPicPr>
                <p:cNvPr id="344067" name="Ink 344066">
                  <a:extLst>
                    <a:ext uri="{FF2B5EF4-FFF2-40B4-BE49-F238E27FC236}">
                      <a16:creationId xmlns:a16="http://schemas.microsoft.com/office/drawing/2014/main" id="{B3909CDF-F697-FB93-38AB-63AAFDF00578}"/>
                    </a:ext>
                  </a:extLst>
                </p:cNvPr>
                <p:cNvPicPr/>
                <p:nvPr/>
              </p:nvPicPr>
              <p:blipFill>
                <a:blip r:embed="rId117"/>
                <a:stretch>
                  <a:fillRect/>
                </a:stretch>
              </p:blipFill>
              <p:spPr>
                <a:xfrm>
                  <a:off x="2192748" y="5264785"/>
                  <a:ext cx="92246"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18">
              <p14:nvContentPartPr>
                <p14:cNvPr id="344069" name="Ink 344068">
                  <a:extLst>
                    <a:ext uri="{FF2B5EF4-FFF2-40B4-BE49-F238E27FC236}">
                      <a16:creationId xmlns:a16="http://schemas.microsoft.com/office/drawing/2014/main" id="{8637F732-85FC-B593-76BE-F0D95DA06574}"/>
                    </a:ext>
                  </a:extLst>
                </p14:cNvPr>
                <p14:cNvContentPartPr/>
                <p14:nvPr/>
              </p14:nvContentPartPr>
              <p14:xfrm>
                <a:off x="-769288" y="4389625"/>
                <a:ext cx="3351240" cy="1461240"/>
              </p14:xfrm>
            </p:contentPart>
          </mc:Choice>
          <mc:Fallback>
            <p:pic>
              <p:nvPicPr>
                <p:cNvPr id="344069" name="Ink 344068">
                  <a:extLst>
                    <a:ext uri="{FF2B5EF4-FFF2-40B4-BE49-F238E27FC236}">
                      <a16:creationId xmlns:a16="http://schemas.microsoft.com/office/drawing/2014/main" id="{8637F732-85FC-B593-76BE-F0D95DA06574}"/>
                    </a:ext>
                  </a:extLst>
                </p:cNvPr>
                <p:cNvPicPr/>
                <p:nvPr/>
              </p:nvPicPr>
              <p:blipFill>
                <a:blip r:embed="rId119"/>
                <a:stretch>
                  <a:fillRect/>
                </a:stretch>
              </p:blipFill>
              <p:spPr>
                <a:xfrm>
                  <a:off x="-778288" y="4380627"/>
                  <a:ext cx="3368880" cy="1478876"/>
                </a:xfrm>
                <a:prstGeom prst="rect">
                  <a:avLst/>
                </a:prstGeom>
              </p:spPr>
            </p:pic>
          </mc:Fallback>
        </mc:AlternateContent>
        <mc:AlternateContent xmlns:mc="http://schemas.openxmlformats.org/markup-compatibility/2006">
          <mc:Choice xmlns:p14="http://schemas.microsoft.com/office/powerpoint/2010/main" Requires="p14">
            <p:contentPart p14:bwMode="auto" r:id="rId120">
              <p14:nvContentPartPr>
                <p14:cNvPr id="344070" name="Ink 344069">
                  <a:extLst>
                    <a:ext uri="{FF2B5EF4-FFF2-40B4-BE49-F238E27FC236}">
                      <a16:creationId xmlns:a16="http://schemas.microsoft.com/office/drawing/2014/main" id="{C1B9DB3D-B7F5-9D30-C313-9EA81CC253B8}"/>
                    </a:ext>
                  </a:extLst>
                </p14:cNvPr>
                <p14:cNvContentPartPr/>
                <p14:nvPr/>
              </p14:nvContentPartPr>
              <p14:xfrm>
                <a:off x="2219432" y="4850785"/>
                <a:ext cx="148320" cy="225720"/>
              </p14:xfrm>
            </p:contentPart>
          </mc:Choice>
          <mc:Fallback>
            <p:pic>
              <p:nvPicPr>
                <p:cNvPr id="344070" name="Ink 344069">
                  <a:extLst>
                    <a:ext uri="{FF2B5EF4-FFF2-40B4-BE49-F238E27FC236}">
                      <a16:creationId xmlns:a16="http://schemas.microsoft.com/office/drawing/2014/main" id="{C1B9DB3D-B7F5-9D30-C313-9EA81CC253B8}"/>
                    </a:ext>
                  </a:extLst>
                </p:cNvPr>
                <p:cNvPicPr/>
                <p:nvPr/>
              </p:nvPicPr>
              <p:blipFill>
                <a:blip r:embed="rId121"/>
                <a:stretch>
                  <a:fillRect/>
                </a:stretch>
              </p:blipFill>
              <p:spPr>
                <a:xfrm>
                  <a:off x="2210454" y="4841785"/>
                  <a:ext cx="165917" cy="243360"/>
                </a:xfrm>
                <a:prstGeom prst="rect">
                  <a:avLst/>
                </a:prstGeom>
              </p:spPr>
            </p:pic>
          </mc:Fallback>
        </mc:AlternateContent>
        <mc:AlternateContent xmlns:mc="http://schemas.openxmlformats.org/markup-compatibility/2006">
          <mc:Choice xmlns:p14="http://schemas.microsoft.com/office/powerpoint/2010/main" Requires="p14">
            <p:contentPart p14:bwMode="auto" r:id="rId122">
              <p14:nvContentPartPr>
                <p14:cNvPr id="344071" name="Ink 344070">
                  <a:extLst>
                    <a:ext uri="{FF2B5EF4-FFF2-40B4-BE49-F238E27FC236}">
                      <a16:creationId xmlns:a16="http://schemas.microsoft.com/office/drawing/2014/main" id="{9EA8E4FC-C56B-2D14-6277-2C1A7D35FC98}"/>
                    </a:ext>
                  </a:extLst>
                </p14:cNvPr>
                <p14:cNvContentPartPr/>
                <p14:nvPr/>
              </p14:nvContentPartPr>
              <p14:xfrm>
                <a:off x="2507072" y="4522825"/>
                <a:ext cx="102600" cy="342000"/>
              </p14:xfrm>
            </p:contentPart>
          </mc:Choice>
          <mc:Fallback>
            <p:pic>
              <p:nvPicPr>
                <p:cNvPr id="344071" name="Ink 344070">
                  <a:extLst>
                    <a:ext uri="{FF2B5EF4-FFF2-40B4-BE49-F238E27FC236}">
                      <a16:creationId xmlns:a16="http://schemas.microsoft.com/office/drawing/2014/main" id="{9EA8E4FC-C56B-2D14-6277-2C1A7D35FC98}"/>
                    </a:ext>
                  </a:extLst>
                </p:cNvPr>
                <p:cNvPicPr/>
                <p:nvPr/>
              </p:nvPicPr>
              <p:blipFill>
                <a:blip r:embed="rId123"/>
                <a:stretch>
                  <a:fillRect/>
                </a:stretch>
              </p:blipFill>
              <p:spPr>
                <a:xfrm>
                  <a:off x="2498103" y="4513816"/>
                  <a:ext cx="120178" cy="359659"/>
                </a:xfrm>
                <a:prstGeom prst="rect">
                  <a:avLst/>
                </a:prstGeom>
              </p:spPr>
            </p:pic>
          </mc:Fallback>
        </mc:AlternateContent>
        <mc:AlternateContent xmlns:mc="http://schemas.openxmlformats.org/markup-compatibility/2006">
          <mc:Choice xmlns:p14="http://schemas.microsoft.com/office/powerpoint/2010/main" Requires="p14">
            <p:contentPart p14:bwMode="auto" r:id="rId124">
              <p14:nvContentPartPr>
                <p14:cNvPr id="344072" name="Ink 344071">
                  <a:extLst>
                    <a:ext uri="{FF2B5EF4-FFF2-40B4-BE49-F238E27FC236}">
                      <a16:creationId xmlns:a16="http://schemas.microsoft.com/office/drawing/2014/main" id="{39B03DE6-46A1-C66B-27A0-DF8F26773F11}"/>
                    </a:ext>
                  </a:extLst>
                </p14:cNvPr>
                <p14:cNvContentPartPr/>
                <p14:nvPr/>
              </p14:nvContentPartPr>
              <p14:xfrm>
                <a:off x="2632712" y="4536865"/>
                <a:ext cx="222840" cy="208440"/>
              </p14:xfrm>
            </p:contentPart>
          </mc:Choice>
          <mc:Fallback>
            <p:pic>
              <p:nvPicPr>
                <p:cNvPr id="344072" name="Ink 344071">
                  <a:extLst>
                    <a:ext uri="{FF2B5EF4-FFF2-40B4-BE49-F238E27FC236}">
                      <a16:creationId xmlns:a16="http://schemas.microsoft.com/office/drawing/2014/main" id="{39B03DE6-46A1-C66B-27A0-DF8F26773F11}"/>
                    </a:ext>
                  </a:extLst>
                </p:cNvPr>
                <p:cNvPicPr/>
                <p:nvPr/>
              </p:nvPicPr>
              <p:blipFill>
                <a:blip r:embed="rId125"/>
                <a:stretch>
                  <a:fillRect/>
                </a:stretch>
              </p:blipFill>
              <p:spPr>
                <a:xfrm>
                  <a:off x="2623712" y="4527865"/>
                  <a:ext cx="240480" cy="226080"/>
                </a:xfrm>
                <a:prstGeom prst="rect">
                  <a:avLst/>
                </a:prstGeom>
              </p:spPr>
            </p:pic>
          </mc:Fallback>
        </mc:AlternateContent>
        <mc:AlternateContent xmlns:mc="http://schemas.openxmlformats.org/markup-compatibility/2006">
          <mc:Choice xmlns:p14="http://schemas.microsoft.com/office/powerpoint/2010/main" Requires="p14">
            <p:contentPart p14:bwMode="auto" r:id="rId126">
              <p14:nvContentPartPr>
                <p14:cNvPr id="344073" name="Ink 344072">
                  <a:extLst>
                    <a:ext uri="{FF2B5EF4-FFF2-40B4-BE49-F238E27FC236}">
                      <a16:creationId xmlns:a16="http://schemas.microsoft.com/office/drawing/2014/main" id="{0E5377D4-C6C9-6F14-66F3-E935A3963A78}"/>
                    </a:ext>
                  </a:extLst>
                </p14:cNvPr>
                <p14:cNvContentPartPr/>
                <p14:nvPr/>
              </p14:nvContentPartPr>
              <p14:xfrm>
                <a:off x="2899832" y="4437145"/>
                <a:ext cx="117360" cy="329040"/>
              </p14:xfrm>
            </p:contentPart>
          </mc:Choice>
          <mc:Fallback>
            <p:pic>
              <p:nvPicPr>
                <p:cNvPr id="344073" name="Ink 344072">
                  <a:extLst>
                    <a:ext uri="{FF2B5EF4-FFF2-40B4-BE49-F238E27FC236}">
                      <a16:creationId xmlns:a16="http://schemas.microsoft.com/office/drawing/2014/main" id="{0E5377D4-C6C9-6F14-66F3-E935A3963A78}"/>
                    </a:ext>
                  </a:extLst>
                </p:cNvPr>
                <p:cNvPicPr/>
                <p:nvPr/>
              </p:nvPicPr>
              <p:blipFill>
                <a:blip r:embed="rId127"/>
                <a:stretch>
                  <a:fillRect/>
                </a:stretch>
              </p:blipFill>
              <p:spPr>
                <a:xfrm>
                  <a:off x="2890804" y="4428145"/>
                  <a:ext cx="135054" cy="346680"/>
                </a:xfrm>
                <a:prstGeom prst="rect">
                  <a:avLst/>
                </a:prstGeom>
              </p:spPr>
            </p:pic>
          </mc:Fallback>
        </mc:AlternateContent>
        <mc:AlternateContent xmlns:mc="http://schemas.openxmlformats.org/markup-compatibility/2006">
          <mc:Choice xmlns:p14="http://schemas.microsoft.com/office/powerpoint/2010/main" Requires="p14">
            <p:contentPart p14:bwMode="auto" r:id="rId128">
              <p14:nvContentPartPr>
                <p14:cNvPr id="344074" name="Ink 344073">
                  <a:extLst>
                    <a:ext uri="{FF2B5EF4-FFF2-40B4-BE49-F238E27FC236}">
                      <a16:creationId xmlns:a16="http://schemas.microsoft.com/office/drawing/2014/main" id="{430706FB-8DCC-DD71-E2EA-3BFAA1405DD4}"/>
                    </a:ext>
                  </a:extLst>
                </p14:cNvPr>
                <p14:cNvContentPartPr/>
                <p14:nvPr/>
              </p14:nvContentPartPr>
              <p14:xfrm>
                <a:off x="3110432" y="4625065"/>
                <a:ext cx="155520" cy="58320"/>
              </p14:xfrm>
            </p:contentPart>
          </mc:Choice>
          <mc:Fallback>
            <p:pic>
              <p:nvPicPr>
                <p:cNvPr id="344074" name="Ink 344073">
                  <a:extLst>
                    <a:ext uri="{FF2B5EF4-FFF2-40B4-BE49-F238E27FC236}">
                      <a16:creationId xmlns:a16="http://schemas.microsoft.com/office/drawing/2014/main" id="{430706FB-8DCC-DD71-E2EA-3BFAA1405DD4}"/>
                    </a:ext>
                  </a:extLst>
                </p:cNvPr>
                <p:cNvPicPr/>
                <p:nvPr/>
              </p:nvPicPr>
              <p:blipFill>
                <a:blip r:embed="rId129"/>
                <a:stretch>
                  <a:fillRect/>
                </a:stretch>
              </p:blipFill>
              <p:spPr>
                <a:xfrm>
                  <a:off x="3101432" y="4616065"/>
                  <a:ext cx="173160" cy="75960"/>
                </a:xfrm>
                <a:prstGeom prst="rect">
                  <a:avLst/>
                </a:prstGeom>
              </p:spPr>
            </p:pic>
          </mc:Fallback>
        </mc:AlternateContent>
        <mc:AlternateContent xmlns:mc="http://schemas.openxmlformats.org/markup-compatibility/2006">
          <mc:Choice xmlns:p14="http://schemas.microsoft.com/office/powerpoint/2010/main" Requires="p14">
            <p:contentPart p14:bwMode="auto" r:id="rId130">
              <p14:nvContentPartPr>
                <p14:cNvPr id="344075" name="Ink 344074">
                  <a:extLst>
                    <a:ext uri="{FF2B5EF4-FFF2-40B4-BE49-F238E27FC236}">
                      <a16:creationId xmlns:a16="http://schemas.microsoft.com/office/drawing/2014/main" id="{51919ADB-E333-F363-FA53-FC4559F8B5DF}"/>
                    </a:ext>
                  </a:extLst>
                </p14:cNvPr>
                <p14:cNvContentPartPr/>
                <p14:nvPr/>
              </p14:nvContentPartPr>
              <p14:xfrm>
                <a:off x="3341192" y="4326265"/>
                <a:ext cx="360" cy="18720"/>
              </p14:xfrm>
            </p:contentPart>
          </mc:Choice>
          <mc:Fallback>
            <p:pic>
              <p:nvPicPr>
                <p:cNvPr id="344075" name="Ink 344074">
                  <a:extLst>
                    <a:ext uri="{FF2B5EF4-FFF2-40B4-BE49-F238E27FC236}">
                      <a16:creationId xmlns:a16="http://schemas.microsoft.com/office/drawing/2014/main" id="{51919ADB-E333-F363-FA53-FC4559F8B5DF}"/>
                    </a:ext>
                  </a:extLst>
                </p:cNvPr>
                <p:cNvPicPr/>
                <p:nvPr/>
              </p:nvPicPr>
              <p:blipFill>
                <a:blip r:embed="rId131"/>
                <a:stretch>
                  <a:fillRect/>
                </a:stretch>
              </p:blipFill>
              <p:spPr>
                <a:xfrm>
                  <a:off x="3332192" y="4317265"/>
                  <a:ext cx="18000" cy="36360"/>
                </a:xfrm>
                <a:prstGeom prst="rect">
                  <a:avLst/>
                </a:prstGeom>
              </p:spPr>
            </p:pic>
          </mc:Fallback>
        </mc:AlternateContent>
        <mc:AlternateContent xmlns:mc="http://schemas.openxmlformats.org/markup-compatibility/2006">
          <mc:Choice xmlns:p14="http://schemas.microsoft.com/office/powerpoint/2010/main" Requires="p14">
            <p:contentPart p14:bwMode="auto" r:id="rId132">
              <p14:nvContentPartPr>
                <p14:cNvPr id="344077" name="Ink 344076">
                  <a:extLst>
                    <a:ext uri="{FF2B5EF4-FFF2-40B4-BE49-F238E27FC236}">
                      <a16:creationId xmlns:a16="http://schemas.microsoft.com/office/drawing/2014/main" id="{3683738F-A623-9711-C621-F1B5818A5FDE}"/>
                    </a:ext>
                  </a:extLst>
                </p14:cNvPr>
                <p14:cNvContentPartPr/>
                <p14:nvPr/>
              </p14:nvContentPartPr>
              <p14:xfrm>
                <a:off x="3371432" y="4647385"/>
                <a:ext cx="25200" cy="135360"/>
              </p14:xfrm>
            </p:contentPart>
          </mc:Choice>
          <mc:Fallback>
            <p:pic>
              <p:nvPicPr>
                <p:cNvPr id="344077" name="Ink 344076">
                  <a:extLst>
                    <a:ext uri="{FF2B5EF4-FFF2-40B4-BE49-F238E27FC236}">
                      <a16:creationId xmlns:a16="http://schemas.microsoft.com/office/drawing/2014/main" id="{3683738F-A623-9711-C621-F1B5818A5FDE}"/>
                    </a:ext>
                  </a:extLst>
                </p:cNvPr>
                <p:cNvPicPr/>
                <p:nvPr/>
              </p:nvPicPr>
              <p:blipFill>
                <a:blip r:embed="rId133"/>
                <a:stretch>
                  <a:fillRect/>
                </a:stretch>
              </p:blipFill>
              <p:spPr>
                <a:xfrm>
                  <a:off x="3362432" y="4638385"/>
                  <a:ext cx="42840" cy="153000"/>
                </a:xfrm>
                <a:prstGeom prst="rect">
                  <a:avLst/>
                </a:prstGeom>
              </p:spPr>
            </p:pic>
          </mc:Fallback>
        </mc:AlternateContent>
        <mc:AlternateContent xmlns:mc="http://schemas.openxmlformats.org/markup-compatibility/2006">
          <mc:Choice xmlns:p14="http://schemas.microsoft.com/office/powerpoint/2010/main" Requires="p14">
            <p:contentPart p14:bwMode="auto" r:id="rId134">
              <p14:nvContentPartPr>
                <p14:cNvPr id="344078" name="Ink 344077">
                  <a:extLst>
                    <a:ext uri="{FF2B5EF4-FFF2-40B4-BE49-F238E27FC236}">
                      <a16:creationId xmlns:a16="http://schemas.microsoft.com/office/drawing/2014/main" id="{30322004-BCCB-565D-2747-0451964B3778}"/>
                    </a:ext>
                  </a:extLst>
                </p14:cNvPr>
                <p14:cNvContentPartPr/>
                <p14:nvPr/>
              </p14:nvContentPartPr>
              <p14:xfrm>
                <a:off x="3366752" y="4531105"/>
                <a:ext cx="22320" cy="360"/>
              </p14:xfrm>
            </p:contentPart>
          </mc:Choice>
          <mc:Fallback>
            <p:pic>
              <p:nvPicPr>
                <p:cNvPr id="344078" name="Ink 344077">
                  <a:extLst>
                    <a:ext uri="{FF2B5EF4-FFF2-40B4-BE49-F238E27FC236}">
                      <a16:creationId xmlns:a16="http://schemas.microsoft.com/office/drawing/2014/main" id="{30322004-BCCB-565D-2747-0451964B3778}"/>
                    </a:ext>
                  </a:extLst>
                </p:cNvPr>
                <p:cNvPicPr/>
                <p:nvPr/>
              </p:nvPicPr>
              <p:blipFill>
                <a:blip r:embed="rId135"/>
                <a:stretch>
                  <a:fillRect/>
                </a:stretch>
              </p:blipFill>
              <p:spPr>
                <a:xfrm>
                  <a:off x="3357895" y="4522105"/>
                  <a:ext cx="3968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36">
              <p14:nvContentPartPr>
                <p14:cNvPr id="344079" name="Ink 344078">
                  <a:extLst>
                    <a:ext uri="{FF2B5EF4-FFF2-40B4-BE49-F238E27FC236}">
                      <a16:creationId xmlns:a16="http://schemas.microsoft.com/office/drawing/2014/main" id="{4DBD3C57-4ACF-66CF-CC82-75DB5AD9B3BF}"/>
                    </a:ext>
                  </a:extLst>
                </p14:cNvPr>
                <p14:cNvContentPartPr/>
                <p14:nvPr/>
              </p14:nvContentPartPr>
              <p14:xfrm>
                <a:off x="3492392" y="4667905"/>
                <a:ext cx="174960" cy="114120"/>
              </p14:xfrm>
            </p:contentPart>
          </mc:Choice>
          <mc:Fallback>
            <p:pic>
              <p:nvPicPr>
                <p:cNvPr id="344079" name="Ink 344078">
                  <a:extLst>
                    <a:ext uri="{FF2B5EF4-FFF2-40B4-BE49-F238E27FC236}">
                      <a16:creationId xmlns:a16="http://schemas.microsoft.com/office/drawing/2014/main" id="{4DBD3C57-4ACF-66CF-CC82-75DB5AD9B3BF}"/>
                    </a:ext>
                  </a:extLst>
                </p:cNvPr>
                <p:cNvPicPr/>
                <p:nvPr/>
              </p:nvPicPr>
              <p:blipFill>
                <a:blip r:embed="rId137"/>
                <a:stretch>
                  <a:fillRect/>
                </a:stretch>
              </p:blipFill>
              <p:spPr>
                <a:xfrm>
                  <a:off x="3483392" y="4658905"/>
                  <a:ext cx="192600" cy="131760"/>
                </a:xfrm>
                <a:prstGeom prst="rect">
                  <a:avLst/>
                </a:prstGeom>
              </p:spPr>
            </p:pic>
          </mc:Fallback>
        </mc:AlternateContent>
      </p:grpSp>
      <p:grpSp>
        <p:nvGrpSpPr>
          <p:cNvPr id="48171" name="Group 344082">
            <a:extLst>
              <a:ext uri="{FF2B5EF4-FFF2-40B4-BE49-F238E27FC236}">
                <a16:creationId xmlns:a16="http://schemas.microsoft.com/office/drawing/2014/main" id="{5F0E7179-A891-CC5C-4458-B0E165A72D92}"/>
              </a:ext>
            </a:extLst>
          </p:cNvPr>
          <p:cNvGrpSpPr>
            <a:grpSpLocks/>
          </p:cNvGrpSpPr>
          <p:nvPr/>
        </p:nvGrpSpPr>
        <p:grpSpPr bwMode="auto">
          <a:xfrm>
            <a:off x="395288" y="5543550"/>
            <a:ext cx="179387" cy="550863"/>
            <a:chOff x="394952" y="5544145"/>
            <a:chExt cx="179640" cy="550440"/>
          </a:xfrm>
        </p:grpSpPr>
        <mc:AlternateContent xmlns:mc="http://schemas.openxmlformats.org/markup-compatibility/2006">
          <mc:Choice xmlns:p14="http://schemas.microsoft.com/office/powerpoint/2010/main" Requires="p14">
            <p:contentPart p14:bwMode="auto" r:id="rId138">
              <p14:nvContentPartPr>
                <p14:cNvPr id="344081" name="Ink 344080">
                  <a:extLst>
                    <a:ext uri="{FF2B5EF4-FFF2-40B4-BE49-F238E27FC236}">
                      <a16:creationId xmlns:a16="http://schemas.microsoft.com/office/drawing/2014/main" id="{DEA1A798-EF30-CE24-74C1-9A0EE5FB2116}"/>
                    </a:ext>
                  </a:extLst>
                </p14:cNvPr>
                <p14:cNvContentPartPr/>
                <p14:nvPr/>
              </p14:nvContentPartPr>
              <p14:xfrm>
                <a:off x="429872" y="5544145"/>
                <a:ext cx="65520" cy="472680"/>
              </p14:xfrm>
            </p:contentPart>
          </mc:Choice>
          <mc:Fallback>
            <p:pic>
              <p:nvPicPr>
                <p:cNvPr id="344081" name="Ink 344080">
                  <a:extLst>
                    <a:ext uri="{FF2B5EF4-FFF2-40B4-BE49-F238E27FC236}">
                      <a16:creationId xmlns:a16="http://schemas.microsoft.com/office/drawing/2014/main" id="{DEA1A798-EF30-CE24-74C1-9A0EE5FB2116}"/>
                    </a:ext>
                  </a:extLst>
                </p:cNvPr>
                <p:cNvPicPr/>
                <p:nvPr/>
              </p:nvPicPr>
              <p:blipFill>
                <a:blip r:embed="rId139"/>
                <a:stretch>
                  <a:fillRect/>
                </a:stretch>
              </p:blipFill>
              <p:spPr>
                <a:xfrm>
                  <a:off x="420872" y="5535145"/>
                  <a:ext cx="83160" cy="490320"/>
                </a:xfrm>
                <a:prstGeom prst="rect">
                  <a:avLst/>
                </a:prstGeom>
              </p:spPr>
            </p:pic>
          </mc:Fallback>
        </mc:AlternateContent>
        <mc:AlternateContent xmlns:mc="http://schemas.openxmlformats.org/markup-compatibility/2006">
          <mc:Choice xmlns:p14="http://schemas.microsoft.com/office/powerpoint/2010/main" Requires="p14">
            <p:contentPart p14:bwMode="auto" r:id="rId140">
              <p14:nvContentPartPr>
                <p14:cNvPr id="344082" name="Ink 344081">
                  <a:extLst>
                    <a:ext uri="{FF2B5EF4-FFF2-40B4-BE49-F238E27FC236}">
                      <a16:creationId xmlns:a16="http://schemas.microsoft.com/office/drawing/2014/main" id="{0EB86952-9C42-C557-A101-8C861BC3E774}"/>
                    </a:ext>
                  </a:extLst>
                </p14:cNvPr>
                <p14:cNvContentPartPr/>
                <p14:nvPr/>
              </p14:nvContentPartPr>
              <p14:xfrm>
                <a:off x="394952" y="6052465"/>
                <a:ext cx="179640" cy="42120"/>
              </p14:xfrm>
            </p:contentPart>
          </mc:Choice>
          <mc:Fallback>
            <p:pic>
              <p:nvPicPr>
                <p:cNvPr id="344082" name="Ink 344081">
                  <a:extLst>
                    <a:ext uri="{FF2B5EF4-FFF2-40B4-BE49-F238E27FC236}">
                      <a16:creationId xmlns:a16="http://schemas.microsoft.com/office/drawing/2014/main" id="{0EB86952-9C42-C557-A101-8C861BC3E774}"/>
                    </a:ext>
                  </a:extLst>
                </p:cNvPr>
                <p:cNvPicPr/>
                <p:nvPr/>
              </p:nvPicPr>
              <p:blipFill>
                <a:blip r:embed="rId141"/>
                <a:stretch>
                  <a:fillRect/>
                </a:stretch>
              </p:blipFill>
              <p:spPr>
                <a:xfrm>
                  <a:off x="385952" y="6043465"/>
                  <a:ext cx="197280" cy="59760"/>
                </a:xfrm>
                <a:prstGeom prst="rect">
                  <a:avLst/>
                </a:prstGeom>
              </p:spPr>
            </p:pic>
          </mc:Fallback>
        </mc:AlternateContent>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3">
            <a:extLst>
              <a:ext uri="{FF2B5EF4-FFF2-40B4-BE49-F238E27FC236}">
                <a16:creationId xmlns:a16="http://schemas.microsoft.com/office/drawing/2014/main" id="{9DBEA2DB-2AB6-50AB-CEEA-8AFA85A98176}"/>
              </a:ext>
            </a:extLst>
          </p:cNvPr>
          <p:cNvSpPr>
            <a:spLocks noGrp="1" noChangeArrowheads="1"/>
          </p:cNvSpPr>
          <p:nvPr>
            <p:ph type="body" idx="1"/>
          </p:nvPr>
        </p:nvSpPr>
        <p:spPr>
          <a:xfrm>
            <a:off x="381000" y="381000"/>
            <a:ext cx="8382000" cy="6178550"/>
          </a:xfrm>
          <a:ln>
            <a:solidFill>
              <a:schemeClr val="tx1"/>
            </a:solidFill>
            <a:miter lim="800000"/>
            <a:headEnd/>
            <a:tailEnd/>
          </a:ln>
        </p:spPr>
        <p:txBody>
          <a:bodyPr/>
          <a:lstStyle/>
          <a:p>
            <a:pPr marL="622300" indent="-622300">
              <a:lnSpc>
                <a:spcPct val="90000"/>
              </a:lnSpc>
              <a:buFontTx/>
              <a:buNone/>
              <a:defRPr/>
            </a:pPr>
            <a:r>
              <a:rPr lang="en-US" altLang="en-US" sz="2000" b="1" u="sng" dirty="0"/>
              <a:t>Example 6 </a:t>
            </a:r>
          </a:p>
          <a:p>
            <a:pPr marL="174625" indent="0">
              <a:lnSpc>
                <a:spcPct val="150000"/>
              </a:lnSpc>
              <a:buFontTx/>
              <a:buNone/>
              <a:defRPr/>
            </a:pPr>
            <a:endParaRPr lang="en-US" altLang="en-US" sz="2000" dirty="0"/>
          </a:p>
          <a:p>
            <a:pPr marL="174625" indent="0">
              <a:lnSpc>
                <a:spcPct val="150000"/>
              </a:lnSpc>
              <a:buFontTx/>
              <a:buNone/>
              <a:defRPr/>
            </a:pPr>
            <a:r>
              <a:rPr lang="en-US" altLang="en-US" sz="2000" dirty="0"/>
              <a:t>Methane is </a:t>
            </a:r>
            <a:r>
              <a:rPr lang="en-US" altLang="en-US" sz="2000" dirty="0">
                <a:highlight>
                  <a:srgbClr val="00FF00"/>
                </a:highlight>
              </a:rPr>
              <a:t>completely burned </a:t>
            </a:r>
            <a:r>
              <a:rPr lang="en-US" altLang="en-US" sz="2000" dirty="0"/>
              <a:t>with </a:t>
            </a:r>
            <a:r>
              <a:rPr lang="en-US" altLang="en-US" sz="2000" dirty="0">
                <a:highlight>
                  <a:srgbClr val="00FFFF"/>
                </a:highlight>
              </a:rPr>
              <a:t>10% excess air </a:t>
            </a:r>
            <a:r>
              <a:rPr lang="en-US" altLang="en-US" sz="2000" dirty="0"/>
              <a:t>in a boiler. 90 % of the methane burns  to form CO</a:t>
            </a:r>
            <a:r>
              <a:rPr lang="en-US" altLang="en-US" sz="2000" baseline="-25000" dirty="0"/>
              <a:t>2</a:t>
            </a:r>
            <a:r>
              <a:rPr lang="en-US" altLang="en-US" sz="2000" dirty="0"/>
              <a:t> and the remaining 10% to form  CO. Both air and methane enter the boiler at 25</a:t>
            </a:r>
            <a:r>
              <a:rPr lang="en-US" altLang="en-US" sz="2000" baseline="30000" dirty="0"/>
              <a:t>o</a:t>
            </a:r>
            <a:r>
              <a:rPr lang="en-US" altLang="en-US" sz="2000" dirty="0"/>
              <a:t>C and the combustion products leaving the boiler is at </a:t>
            </a:r>
            <a:r>
              <a:rPr lang="en-US" altLang="en-US" sz="2000" dirty="0">
                <a:highlight>
                  <a:srgbClr val="FF9900"/>
                </a:highlight>
              </a:rPr>
              <a:t>300</a:t>
            </a:r>
            <a:r>
              <a:rPr lang="en-US" altLang="en-US" sz="2000" baseline="30000" dirty="0">
                <a:highlight>
                  <a:srgbClr val="FF9900"/>
                </a:highlight>
              </a:rPr>
              <a:t>o</a:t>
            </a:r>
            <a:r>
              <a:rPr lang="en-US" altLang="en-US" sz="2000" dirty="0">
                <a:highlight>
                  <a:srgbClr val="FF9900"/>
                </a:highlight>
              </a:rPr>
              <a:t>C.</a:t>
            </a:r>
          </a:p>
          <a:p>
            <a:pPr marL="174625" indent="0">
              <a:lnSpc>
                <a:spcPct val="150000"/>
              </a:lnSpc>
              <a:buFontTx/>
              <a:buNone/>
              <a:defRPr/>
            </a:pPr>
            <a:r>
              <a:rPr lang="en-US" altLang="en-US" sz="2000" dirty="0">
                <a:solidFill>
                  <a:srgbClr val="FF0000"/>
                </a:solidFill>
              </a:rPr>
              <a:t>On the basis of 1 </a:t>
            </a:r>
            <a:r>
              <a:rPr lang="en-US" altLang="en-US" sz="2000" dirty="0" err="1">
                <a:solidFill>
                  <a:srgbClr val="FF0000"/>
                </a:solidFill>
              </a:rPr>
              <a:t>kmol</a:t>
            </a:r>
            <a:r>
              <a:rPr lang="en-US" altLang="en-US" sz="2000" dirty="0">
                <a:solidFill>
                  <a:srgbClr val="FF0000"/>
                </a:solidFill>
              </a:rPr>
              <a:t>  of  the methane </a:t>
            </a:r>
            <a:r>
              <a:rPr lang="en-US" altLang="en-US" sz="2000" dirty="0">
                <a:solidFill>
                  <a:srgbClr val="FF0000"/>
                </a:solidFill>
                <a:ea typeface="MS Mincho" pitchFamily="49" charset="-128"/>
              </a:rPr>
              <a:t>and the </a:t>
            </a:r>
            <a:r>
              <a:rPr lang="en-US" altLang="en-US" sz="2000" dirty="0">
                <a:solidFill>
                  <a:srgbClr val="FF0000"/>
                </a:solidFill>
                <a:highlight>
                  <a:srgbClr val="FFFF00"/>
                </a:highlight>
                <a:ea typeface="MS Mincho" pitchFamily="49" charset="-128"/>
              </a:rPr>
              <a:t>lower fuel heating value</a:t>
            </a:r>
            <a:r>
              <a:rPr lang="en-US" altLang="en-US" sz="2000" dirty="0">
                <a:ea typeface="MS Mincho" pitchFamily="49" charset="-128"/>
              </a:rPr>
              <a:t>,</a:t>
            </a:r>
            <a:r>
              <a:rPr lang="en-US" altLang="en-US" sz="2000" dirty="0"/>
              <a:t>  develop a </a:t>
            </a:r>
            <a:r>
              <a:rPr lang="en-US" altLang="en-US" sz="2000" dirty="0" err="1"/>
              <a:t>sankey</a:t>
            </a:r>
            <a:r>
              <a:rPr lang="en-US" altLang="en-US" sz="2000" dirty="0"/>
              <a:t> diagram showing </a:t>
            </a:r>
            <a:r>
              <a:rPr lang="en-US" altLang="en-US" sz="2000" dirty="0">
                <a:ea typeface="MS Mincho" pitchFamily="49" charset="-128"/>
              </a:rPr>
              <a:t>the percentage of  useful heat and heat losses from various sources with </a:t>
            </a:r>
            <a:r>
              <a:rPr lang="en-US" altLang="en-US" sz="2000" dirty="0">
                <a:highlight>
                  <a:srgbClr val="FFFF00"/>
                </a:highlight>
                <a:ea typeface="MS Mincho" pitchFamily="49" charset="-128"/>
              </a:rPr>
              <a:t>respect to the </a:t>
            </a:r>
            <a:r>
              <a:rPr lang="en-US" altLang="en-US" sz="2000" dirty="0">
                <a:highlight>
                  <a:srgbClr val="FFFF00"/>
                </a:highlight>
              </a:rPr>
              <a:t>net calorific value of the fuel</a:t>
            </a:r>
            <a:r>
              <a:rPr lang="en-US" altLang="en-US" sz="2000" dirty="0"/>
              <a:t>.</a:t>
            </a:r>
            <a:r>
              <a:rPr lang="en-US" altLang="en-US" sz="2000" dirty="0">
                <a:ea typeface="MS Mincho" pitchFamily="49" charset="-128"/>
              </a:rPr>
              <a:t> </a:t>
            </a:r>
          </a:p>
          <a:p>
            <a:pPr marL="174625" indent="0">
              <a:lnSpc>
                <a:spcPct val="150000"/>
              </a:lnSpc>
              <a:buFontTx/>
              <a:buNone/>
              <a:defRPr/>
            </a:pPr>
            <a:r>
              <a:rPr lang="en-US" altLang="en-US" sz="2000" dirty="0">
                <a:solidFill>
                  <a:srgbClr val="FF0000"/>
                </a:solidFill>
                <a:ea typeface="MS Mincho" pitchFamily="49" charset="-128"/>
              </a:rPr>
              <a:t>Heat losses due to radiation, convection and  from other uncounted sources is negligible.</a:t>
            </a:r>
          </a:p>
          <a:p>
            <a:pPr marL="622300" indent="-622300">
              <a:lnSpc>
                <a:spcPct val="90000"/>
              </a:lnSpc>
              <a:buFontTx/>
              <a:buNone/>
              <a:defRPr/>
            </a:pPr>
            <a:endParaRPr lang="en-US" altLang="en-US" sz="1800" dirty="0"/>
          </a:p>
          <a:p>
            <a:pPr marL="622300" indent="-622300">
              <a:lnSpc>
                <a:spcPct val="90000"/>
              </a:lnSpc>
              <a:buFontTx/>
              <a:buNone/>
              <a:defRPr/>
            </a:pPr>
            <a:endParaRPr lang="en-US" altLang="en-US" sz="1800" dirty="0"/>
          </a:p>
          <a:p>
            <a:pPr marL="1322388" lvl="1" indent="-242888">
              <a:lnSpc>
                <a:spcPct val="90000"/>
              </a:lnSpc>
              <a:buFontTx/>
              <a:buNone/>
              <a:defRPr/>
            </a:pPr>
            <a:endParaRPr lang="en-US" altLang="en-US" sz="1600" dirty="0"/>
          </a:p>
          <a:p>
            <a:pPr marL="622300" indent="-622300">
              <a:lnSpc>
                <a:spcPct val="90000"/>
              </a:lnSpc>
              <a:buFontTx/>
              <a:buNone/>
              <a:defRPr/>
            </a:pPr>
            <a:r>
              <a:rPr lang="en-US" altLang="en-US" sz="1600" dirty="0"/>
              <a:t>	</a:t>
            </a:r>
          </a:p>
          <a:p>
            <a:pPr marL="622300" indent="-622300" algn="ctr">
              <a:lnSpc>
                <a:spcPct val="90000"/>
              </a:lnSpc>
              <a:buFontTx/>
              <a:buNone/>
              <a:defRPr/>
            </a:pPr>
            <a:endParaRPr lang="en-US" altLang="en-US" sz="1600" dirty="0"/>
          </a:p>
        </p:txBody>
      </p:sp>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EF6DD3C1-19DE-876E-1479-C1F546AEBD40}"/>
                  </a:ext>
                </a:extLst>
              </p14:cNvPr>
              <p14:cNvContentPartPr/>
              <p14:nvPr/>
            </p14:nvContentPartPr>
            <p14:xfrm>
              <a:off x="596880" y="802440"/>
              <a:ext cx="6827400" cy="4592520"/>
            </p14:xfrm>
          </p:contentPart>
        </mc:Choice>
        <mc:Fallback>
          <p:pic>
            <p:nvPicPr>
              <p:cNvPr id="2" name="Ink 1">
                <a:extLst>
                  <a:ext uri="{FF2B5EF4-FFF2-40B4-BE49-F238E27FC236}">
                    <a16:creationId xmlns:a16="http://schemas.microsoft.com/office/drawing/2014/main" id="{EF6DD3C1-19DE-876E-1479-C1F546AEBD40}"/>
                  </a:ext>
                </a:extLst>
              </p:cNvPr>
              <p:cNvPicPr/>
              <p:nvPr/>
            </p:nvPicPr>
            <p:blipFill>
              <a:blip r:embed="rId4"/>
              <a:stretch>
                <a:fillRect/>
              </a:stretch>
            </p:blipFill>
            <p:spPr>
              <a:xfrm>
                <a:off x="587520" y="793080"/>
                <a:ext cx="6846120" cy="4611240"/>
              </a:xfrm>
              <a:prstGeom prst="rect">
                <a:avLst/>
              </a:prstGeom>
            </p:spPr>
          </p:pic>
        </mc:Fallback>
      </mc:AlternateContent>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8130">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813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Rectangle 29">
            <a:extLst>
              <a:ext uri="{FF2B5EF4-FFF2-40B4-BE49-F238E27FC236}">
                <a16:creationId xmlns:a16="http://schemas.microsoft.com/office/drawing/2014/main" id="{3BBB9E30-3F6A-70E1-A1B2-883C7BF58695}"/>
              </a:ext>
            </a:extLst>
          </p:cNvPr>
          <p:cNvSpPr>
            <a:spLocks noChangeArrowheads="1"/>
          </p:cNvSpPr>
          <p:nvPr/>
        </p:nvSpPr>
        <p:spPr bwMode="auto">
          <a:xfrm>
            <a:off x="285750" y="131763"/>
            <a:ext cx="4108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just">
              <a:lnSpc>
                <a:spcPct val="90000"/>
              </a:lnSpc>
              <a:spcBef>
                <a:spcPct val="0"/>
              </a:spcBef>
              <a:buClrTx/>
              <a:buFontTx/>
              <a:buNone/>
            </a:pPr>
            <a:r>
              <a:rPr lang="en-US" altLang="en-US" sz="2000" b="1" baseline="0">
                <a:ea typeface="MS Mincho" panose="02020609040205080304" pitchFamily="49" charset="-128"/>
              </a:rPr>
              <a:t>PFD and summary of Mass Balance</a:t>
            </a:r>
          </a:p>
        </p:txBody>
      </p:sp>
      <p:grpSp>
        <p:nvGrpSpPr>
          <p:cNvPr id="52227" name="Group 5">
            <a:extLst>
              <a:ext uri="{FF2B5EF4-FFF2-40B4-BE49-F238E27FC236}">
                <a16:creationId xmlns:a16="http://schemas.microsoft.com/office/drawing/2014/main" id="{2491CCAE-2EC7-9B30-E77C-A18E439DF199}"/>
              </a:ext>
            </a:extLst>
          </p:cNvPr>
          <p:cNvGrpSpPr>
            <a:grpSpLocks/>
          </p:cNvGrpSpPr>
          <p:nvPr/>
        </p:nvGrpSpPr>
        <p:grpSpPr bwMode="auto">
          <a:xfrm>
            <a:off x="9525" y="819150"/>
            <a:ext cx="8469313" cy="3702050"/>
            <a:chOff x="457200" y="2113949"/>
            <a:chExt cx="8469568" cy="3703344"/>
          </a:xfrm>
        </p:grpSpPr>
        <p:sp>
          <p:nvSpPr>
            <p:cNvPr id="52233" name="Rounded Rectangle 6">
              <a:extLst>
                <a:ext uri="{FF2B5EF4-FFF2-40B4-BE49-F238E27FC236}">
                  <a16:creationId xmlns:a16="http://schemas.microsoft.com/office/drawing/2014/main" id="{9D24F819-84AF-DCD7-7026-5B7E9259C389}"/>
                </a:ext>
              </a:extLst>
            </p:cNvPr>
            <p:cNvSpPr>
              <a:spLocks noChangeArrowheads="1"/>
            </p:cNvSpPr>
            <p:nvPr/>
          </p:nvSpPr>
          <p:spPr bwMode="auto">
            <a:xfrm>
              <a:off x="2895600" y="2362200"/>
              <a:ext cx="2667000" cy="1524000"/>
            </a:xfrm>
            <a:prstGeom prst="roundRect">
              <a:avLst>
                <a:gd name="adj" fmla="val 16667"/>
              </a:avLst>
            </a:prstGeom>
            <a:solidFill>
              <a:schemeClr val="accent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cxnSp>
          <p:nvCxnSpPr>
            <p:cNvPr id="52234" name="Straight Arrow Connector 8">
              <a:extLst>
                <a:ext uri="{FF2B5EF4-FFF2-40B4-BE49-F238E27FC236}">
                  <a16:creationId xmlns:a16="http://schemas.microsoft.com/office/drawing/2014/main" id="{8C9E3EF3-8538-571F-2EFE-EE10510EBEEE}"/>
                </a:ext>
              </a:extLst>
            </p:cNvPr>
            <p:cNvCxnSpPr>
              <a:cxnSpLocks noChangeShapeType="1"/>
            </p:cNvCxnSpPr>
            <p:nvPr/>
          </p:nvCxnSpPr>
          <p:spPr bwMode="auto">
            <a:xfrm>
              <a:off x="1981200" y="2743200"/>
              <a:ext cx="9144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52235" name="Straight Arrow Connector 9">
              <a:extLst>
                <a:ext uri="{FF2B5EF4-FFF2-40B4-BE49-F238E27FC236}">
                  <a16:creationId xmlns:a16="http://schemas.microsoft.com/office/drawing/2014/main" id="{28188877-EC03-5821-8766-5FD6B9D46698}"/>
                </a:ext>
              </a:extLst>
            </p:cNvPr>
            <p:cNvCxnSpPr>
              <a:cxnSpLocks noChangeShapeType="1"/>
            </p:cNvCxnSpPr>
            <p:nvPr/>
          </p:nvCxnSpPr>
          <p:spPr bwMode="auto">
            <a:xfrm>
              <a:off x="2057400" y="3505200"/>
              <a:ext cx="8382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52236" name="Straight Arrow Connector 10">
              <a:extLst>
                <a:ext uri="{FF2B5EF4-FFF2-40B4-BE49-F238E27FC236}">
                  <a16:creationId xmlns:a16="http://schemas.microsoft.com/office/drawing/2014/main" id="{5EF0C5BC-5CAC-A81D-AE65-927831DC67C7}"/>
                </a:ext>
              </a:extLst>
            </p:cNvPr>
            <p:cNvCxnSpPr>
              <a:cxnSpLocks noChangeShapeType="1"/>
            </p:cNvCxnSpPr>
            <p:nvPr/>
          </p:nvCxnSpPr>
          <p:spPr bwMode="auto">
            <a:xfrm>
              <a:off x="5562600" y="3200400"/>
              <a:ext cx="11430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52237" name="Elbow Connector 12">
              <a:extLst>
                <a:ext uri="{FF2B5EF4-FFF2-40B4-BE49-F238E27FC236}">
                  <a16:creationId xmlns:a16="http://schemas.microsoft.com/office/drawing/2014/main" id="{4B4671F7-94F0-D0FA-B093-CFBA5DADA232}"/>
                </a:ext>
              </a:extLst>
            </p:cNvPr>
            <p:cNvCxnSpPr>
              <a:cxnSpLocks noChangeShapeType="1"/>
            </p:cNvCxnSpPr>
            <p:nvPr/>
          </p:nvCxnSpPr>
          <p:spPr bwMode="auto">
            <a:xfrm rot="16200000" flipH="1">
              <a:off x="3204032" y="3024719"/>
              <a:ext cx="2393037" cy="571498"/>
            </a:xfrm>
            <a:prstGeom prst="bentConnector3">
              <a:avLst>
                <a:gd name="adj1" fmla="val 50000"/>
              </a:avLst>
            </a:prstGeom>
            <a:noFill/>
            <a:ln w="28575" algn="ctr">
              <a:solidFill>
                <a:srgbClr val="FF0000"/>
              </a:solidFill>
              <a:prstDash val="dash"/>
              <a:round/>
              <a:headEnd type="none" w="sm" len="sm"/>
              <a:tailEnd type="arrow" w="med" len="med"/>
            </a:ln>
            <a:extLst>
              <a:ext uri="{909E8E84-426E-40DD-AFC4-6F175D3DCCD1}">
                <a14:hiddenFill xmlns:a14="http://schemas.microsoft.com/office/drawing/2010/main">
                  <a:noFill/>
                </a14:hiddenFill>
              </a:ext>
            </a:extLst>
          </p:spPr>
        </p:cxnSp>
        <p:sp>
          <p:nvSpPr>
            <p:cNvPr id="52238" name="TextBox 17">
              <a:extLst>
                <a:ext uri="{FF2B5EF4-FFF2-40B4-BE49-F238E27FC236}">
                  <a16:creationId xmlns:a16="http://schemas.microsoft.com/office/drawing/2014/main" id="{F4710E2B-CCAE-B3DF-F409-B100E085686A}"/>
                </a:ext>
              </a:extLst>
            </p:cNvPr>
            <p:cNvSpPr txBox="1">
              <a:spLocks noChangeArrowheads="1"/>
            </p:cNvSpPr>
            <p:nvPr/>
          </p:nvSpPr>
          <p:spPr bwMode="auto">
            <a:xfrm>
              <a:off x="457200" y="2514600"/>
              <a:ext cx="1905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Methane </a:t>
              </a:r>
            </a:p>
            <a:p>
              <a:pPr>
                <a:spcBef>
                  <a:spcPct val="0"/>
                </a:spcBef>
                <a:buClrTx/>
                <a:buFontTx/>
                <a:buNone/>
              </a:pPr>
              <a:r>
                <a:rPr lang="en-US" altLang="en-US" sz="1800" baseline="0">
                  <a:ea typeface="MS Mincho" panose="02020609040205080304" pitchFamily="49" charset="-128"/>
                </a:rPr>
                <a:t>1000 mol/hr</a:t>
              </a:r>
              <a:endParaRPr lang="en-US" altLang="en-US" sz="1800" baseline="0">
                <a:solidFill>
                  <a:srgbClr val="C00000"/>
                </a:solidFill>
              </a:endParaRPr>
            </a:p>
          </p:txBody>
        </p:sp>
        <p:sp>
          <p:nvSpPr>
            <p:cNvPr id="52239" name="TextBox 18">
              <a:extLst>
                <a:ext uri="{FF2B5EF4-FFF2-40B4-BE49-F238E27FC236}">
                  <a16:creationId xmlns:a16="http://schemas.microsoft.com/office/drawing/2014/main" id="{1A3F8E08-7E14-2360-AEF1-5CCACC34EFE9}"/>
                </a:ext>
              </a:extLst>
            </p:cNvPr>
            <p:cNvSpPr txBox="1">
              <a:spLocks noChangeArrowheads="1"/>
            </p:cNvSpPr>
            <p:nvPr/>
          </p:nvSpPr>
          <p:spPr bwMode="auto">
            <a:xfrm>
              <a:off x="533400" y="3429000"/>
              <a:ext cx="1905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Air</a:t>
              </a:r>
            </a:p>
            <a:p>
              <a:pPr>
                <a:spcBef>
                  <a:spcPct val="0"/>
                </a:spcBef>
                <a:buClrTx/>
                <a:buFontTx/>
                <a:buNone/>
              </a:pPr>
              <a:r>
                <a:rPr lang="en-US" altLang="en-US" sz="1800" baseline="0"/>
                <a:t>10 % excess air</a:t>
              </a:r>
            </a:p>
            <a:p>
              <a:pPr>
                <a:spcBef>
                  <a:spcPct val="0"/>
                </a:spcBef>
                <a:buClrTx/>
                <a:buFontTx/>
                <a:buNone/>
              </a:pPr>
              <a:r>
                <a:rPr lang="en-US" altLang="en-US" sz="1800" baseline="0">
                  <a:solidFill>
                    <a:srgbClr val="C00000"/>
                  </a:solidFill>
                </a:rPr>
                <a:t>10476  mol/hr </a:t>
              </a:r>
            </a:p>
          </p:txBody>
        </p:sp>
        <p:sp>
          <p:nvSpPr>
            <p:cNvPr id="52240" name="TextBox 23">
              <a:extLst>
                <a:ext uri="{FF2B5EF4-FFF2-40B4-BE49-F238E27FC236}">
                  <a16:creationId xmlns:a16="http://schemas.microsoft.com/office/drawing/2014/main" id="{D12D2094-70BE-C6C7-1CDF-D63CFEEC515E}"/>
                </a:ext>
              </a:extLst>
            </p:cNvPr>
            <p:cNvSpPr txBox="1">
              <a:spLocks noChangeArrowheads="1"/>
            </p:cNvSpPr>
            <p:nvPr/>
          </p:nvSpPr>
          <p:spPr bwMode="auto">
            <a:xfrm>
              <a:off x="7620000" y="2362200"/>
              <a:ext cx="130676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mol/hr CO2</a:t>
              </a:r>
            </a:p>
            <a:p>
              <a:pPr>
                <a:spcBef>
                  <a:spcPct val="0"/>
                </a:spcBef>
                <a:buClrTx/>
                <a:buFontTx/>
                <a:buNone/>
              </a:pPr>
              <a:r>
                <a:rPr lang="en-US" altLang="en-US" sz="1800" baseline="0"/>
                <a:t>mol/hr CO</a:t>
              </a:r>
            </a:p>
            <a:p>
              <a:pPr>
                <a:spcBef>
                  <a:spcPct val="0"/>
                </a:spcBef>
                <a:buClrTx/>
                <a:buFontTx/>
                <a:buNone/>
              </a:pPr>
              <a:r>
                <a:rPr lang="en-US" altLang="en-US" sz="1800" baseline="0"/>
                <a:t>mol/hr H2O</a:t>
              </a:r>
            </a:p>
            <a:p>
              <a:pPr>
                <a:spcBef>
                  <a:spcPct val="0"/>
                </a:spcBef>
                <a:buClrTx/>
                <a:buFontTx/>
                <a:buNone/>
              </a:pPr>
              <a:r>
                <a:rPr lang="en-US" altLang="en-US" sz="1800" baseline="0"/>
                <a:t>mol/hr O2</a:t>
              </a:r>
            </a:p>
            <a:p>
              <a:pPr>
                <a:spcBef>
                  <a:spcPct val="0"/>
                </a:spcBef>
                <a:buClrTx/>
                <a:buFontTx/>
                <a:buNone/>
              </a:pPr>
              <a:r>
                <a:rPr lang="en-US" altLang="en-US" sz="1800" baseline="0"/>
                <a:t>mol/hr N2</a:t>
              </a:r>
            </a:p>
            <a:p>
              <a:pPr>
                <a:spcBef>
                  <a:spcPct val="0"/>
                </a:spcBef>
                <a:buClrTx/>
                <a:buFontTx/>
                <a:buNone/>
              </a:pPr>
              <a:endParaRPr lang="en-US" altLang="en-US" sz="1800" baseline="0"/>
            </a:p>
          </p:txBody>
        </p:sp>
        <p:sp>
          <p:nvSpPr>
            <p:cNvPr id="52241" name="TextBox 26">
              <a:extLst>
                <a:ext uri="{FF2B5EF4-FFF2-40B4-BE49-F238E27FC236}">
                  <a16:creationId xmlns:a16="http://schemas.microsoft.com/office/drawing/2014/main" id="{A0EA7689-E0A3-9F1B-FBBA-DE900EBFC09D}"/>
                </a:ext>
              </a:extLst>
            </p:cNvPr>
            <p:cNvSpPr txBox="1">
              <a:spLocks noChangeArrowheads="1"/>
            </p:cNvSpPr>
            <p:nvPr/>
          </p:nvSpPr>
          <p:spPr bwMode="auto">
            <a:xfrm>
              <a:off x="2057400" y="2819400"/>
              <a:ext cx="742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25</a:t>
              </a:r>
              <a:r>
                <a:rPr lang="en-US" altLang="en-US" sz="1800" baseline="30000"/>
                <a:t> o</a:t>
              </a:r>
              <a:r>
                <a:rPr lang="en-US" altLang="en-US" sz="1800" baseline="0"/>
                <a:t>C </a:t>
              </a:r>
            </a:p>
          </p:txBody>
        </p:sp>
        <p:sp>
          <p:nvSpPr>
            <p:cNvPr id="52242" name="TextBox 27">
              <a:extLst>
                <a:ext uri="{FF2B5EF4-FFF2-40B4-BE49-F238E27FC236}">
                  <a16:creationId xmlns:a16="http://schemas.microsoft.com/office/drawing/2014/main" id="{2F10ED49-1597-5C48-0A7E-26D1E4A75E28}"/>
                </a:ext>
              </a:extLst>
            </p:cNvPr>
            <p:cNvSpPr txBox="1">
              <a:spLocks noChangeArrowheads="1"/>
            </p:cNvSpPr>
            <p:nvPr/>
          </p:nvSpPr>
          <p:spPr bwMode="auto">
            <a:xfrm>
              <a:off x="2057400" y="3581400"/>
              <a:ext cx="742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25</a:t>
              </a:r>
              <a:r>
                <a:rPr lang="en-US" altLang="en-US" sz="1800" baseline="30000"/>
                <a:t> o</a:t>
              </a:r>
              <a:r>
                <a:rPr lang="en-US" altLang="en-US" sz="1800" baseline="0"/>
                <a:t>C </a:t>
              </a:r>
            </a:p>
          </p:txBody>
        </p:sp>
        <p:sp>
          <p:nvSpPr>
            <p:cNvPr id="52243" name="TextBox 28">
              <a:extLst>
                <a:ext uri="{FF2B5EF4-FFF2-40B4-BE49-F238E27FC236}">
                  <a16:creationId xmlns:a16="http://schemas.microsoft.com/office/drawing/2014/main" id="{0CA20475-CCE5-6A8A-E81C-C12B8035080A}"/>
                </a:ext>
              </a:extLst>
            </p:cNvPr>
            <p:cNvSpPr txBox="1">
              <a:spLocks noChangeArrowheads="1"/>
            </p:cNvSpPr>
            <p:nvPr/>
          </p:nvSpPr>
          <p:spPr bwMode="auto">
            <a:xfrm>
              <a:off x="5715000" y="2743200"/>
              <a:ext cx="8771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300 </a:t>
              </a:r>
              <a:r>
                <a:rPr lang="en-US" altLang="en-US" sz="1800" baseline="30000"/>
                <a:t>o</a:t>
              </a:r>
              <a:r>
                <a:rPr lang="en-US" altLang="en-US" sz="1800" baseline="0"/>
                <a:t>C </a:t>
              </a:r>
            </a:p>
          </p:txBody>
        </p:sp>
        <p:sp>
          <p:nvSpPr>
            <p:cNvPr id="52244" name="TextBox 23">
              <a:extLst>
                <a:ext uri="{FF2B5EF4-FFF2-40B4-BE49-F238E27FC236}">
                  <a16:creationId xmlns:a16="http://schemas.microsoft.com/office/drawing/2014/main" id="{EE1D2C95-10AB-95AD-294D-15167FD56B16}"/>
                </a:ext>
              </a:extLst>
            </p:cNvPr>
            <p:cNvSpPr txBox="1">
              <a:spLocks noChangeArrowheads="1"/>
            </p:cNvSpPr>
            <p:nvPr/>
          </p:nvSpPr>
          <p:spPr bwMode="auto">
            <a:xfrm>
              <a:off x="6781800" y="2362200"/>
              <a:ext cx="704039"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solidFill>
                    <a:srgbClr val="C00000"/>
                  </a:solidFill>
                </a:rPr>
                <a:t>900</a:t>
              </a:r>
            </a:p>
            <a:p>
              <a:pPr>
                <a:spcBef>
                  <a:spcPct val="0"/>
                </a:spcBef>
                <a:buClrTx/>
                <a:buFontTx/>
                <a:buNone/>
              </a:pPr>
              <a:r>
                <a:rPr lang="en-US" altLang="en-US" sz="1800" baseline="0">
                  <a:solidFill>
                    <a:srgbClr val="C00000"/>
                  </a:solidFill>
                </a:rPr>
                <a:t>100</a:t>
              </a:r>
            </a:p>
            <a:p>
              <a:pPr>
                <a:spcBef>
                  <a:spcPct val="0"/>
                </a:spcBef>
                <a:buClrTx/>
                <a:buFontTx/>
                <a:buNone/>
              </a:pPr>
              <a:r>
                <a:rPr lang="en-US" altLang="en-US" sz="1800" baseline="0">
                  <a:solidFill>
                    <a:srgbClr val="C00000"/>
                  </a:solidFill>
                </a:rPr>
                <a:t>2000</a:t>
              </a:r>
            </a:p>
            <a:p>
              <a:pPr>
                <a:spcBef>
                  <a:spcPct val="0"/>
                </a:spcBef>
                <a:buClrTx/>
                <a:buFontTx/>
                <a:buNone/>
              </a:pPr>
              <a:r>
                <a:rPr lang="en-US" altLang="en-US" sz="1800" baseline="0">
                  <a:solidFill>
                    <a:srgbClr val="C00000"/>
                  </a:solidFill>
                </a:rPr>
                <a:t>250</a:t>
              </a:r>
            </a:p>
            <a:p>
              <a:pPr>
                <a:spcBef>
                  <a:spcPct val="0"/>
                </a:spcBef>
                <a:buClrTx/>
                <a:buFontTx/>
                <a:buNone/>
              </a:pPr>
              <a:r>
                <a:rPr lang="en-US" altLang="en-US" sz="1800" baseline="0">
                  <a:solidFill>
                    <a:srgbClr val="C00000"/>
                  </a:solidFill>
                </a:rPr>
                <a:t>8276 </a:t>
              </a:r>
            </a:p>
            <a:p>
              <a:pPr>
                <a:spcBef>
                  <a:spcPct val="0"/>
                </a:spcBef>
                <a:buClrTx/>
                <a:buFontTx/>
                <a:buNone/>
              </a:pPr>
              <a:endParaRPr lang="en-US" altLang="en-US" sz="1800" baseline="0"/>
            </a:p>
          </p:txBody>
        </p:sp>
        <p:pic>
          <p:nvPicPr>
            <p:cNvPr id="52245" name="Picture 4">
              <a:extLst>
                <a:ext uri="{FF2B5EF4-FFF2-40B4-BE49-F238E27FC236}">
                  <a16:creationId xmlns:a16="http://schemas.microsoft.com/office/drawing/2014/main" id="{E86241B3-E1E9-3717-C6F9-F85E5FD4E4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66635" y="5024813"/>
              <a:ext cx="3017520" cy="792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50180" name="Object 8">
            <a:extLst>
              <a:ext uri="{FF2B5EF4-FFF2-40B4-BE49-F238E27FC236}">
                <a16:creationId xmlns:a16="http://schemas.microsoft.com/office/drawing/2014/main" id="{C94DE93A-6865-D41D-A256-75E98CE48BD4}"/>
              </a:ext>
            </a:extLst>
          </p:cNvPr>
          <p:cNvGraphicFramePr>
            <a:graphicFrameLocks noChangeAspect="1"/>
          </p:cNvGraphicFramePr>
          <p:nvPr/>
        </p:nvGraphicFramePr>
        <p:xfrm>
          <a:off x="228600" y="4716463"/>
          <a:ext cx="8766175" cy="1824037"/>
        </p:xfrm>
        <a:graphic>
          <a:graphicData uri="http://schemas.openxmlformats.org/presentationml/2006/ole">
            <mc:AlternateContent xmlns:mc="http://schemas.openxmlformats.org/markup-compatibility/2006">
              <mc:Choice xmlns:v="urn:schemas-microsoft-com:vml" Requires="v">
                <p:oleObj name="Worksheet" r:id="rId3" imgW="7398985" imgH="1539319" progId="Excel.Sheet.8">
                  <p:embed/>
                </p:oleObj>
              </mc:Choice>
              <mc:Fallback>
                <p:oleObj name="Worksheet" r:id="rId3" imgW="7398985" imgH="1539319" progId="Excel.Sheet.8">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4716463"/>
                        <a:ext cx="8766175" cy="182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2229" name="TextBox 25">
            <a:extLst>
              <a:ext uri="{FF2B5EF4-FFF2-40B4-BE49-F238E27FC236}">
                <a16:creationId xmlns:a16="http://schemas.microsoft.com/office/drawing/2014/main" id="{4AC41CB9-34DD-86BA-8F31-9C49647AA4A4}"/>
              </a:ext>
            </a:extLst>
          </p:cNvPr>
          <p:cNvSpPr txBox="1">
            <a:spLocks noChangeArrowheads="1"/>
          </p:cNvSpPr>
          <p:nvPr/>
        </p:nvSpPr>
        <p:spPr bwMode="auto">
          <a:xfrm>
            <a:off x="4302125" y="2914650"/>
            <a:ext cx="3143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400" baseline="0"/>
              <a:t>Q</a:t>
            </a:r>
          </a:p>
        </p:txBody>
      </p:sp>
      <p:sp>
        <p:nvSpPr>
          <p:cNvPr id="2" name="Rectangle 1">
            <a:extLst>
              <a:ext uri="{FF2B5EF4-FFF2-40B4-BE49-F238E27FC236}">
                <a16:creationId xmlns:a16="http://schemas.microsoft.com/office/drawing/2014/main" id="{19C3CB7D-F9F9-11F9-4FEF-B08F295C69CE}"/>
              </a:ext>
            </a:extLst>
          </p:cNvPr>
          <p:cNvSpPr>
            <a:spLocks noChangeArrowheads="1"/>
          </p:cNvSpPr>
          <p:nvPr/>
        </p:nvSpPr>
        <p:spPr bwMode="auto">
          <a:xfrm>
            <a:off x="85725" y="2732088"/>
            <a:ext cx="1524000" cy="325437"/>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20" name="Rectangle 19">
            <a:extLst>
              <a:ext uri="{FF2B5EF4-FFF2-40B4-BE49-F238E27FC236}">
                <a16:creationId xmlns:a16="http://schemas.microsoft.com/office/drawing/2014/main" id="{21C37FD7-635E-40E5-D629-9BFEAE2F0DC0}"/>
              </a:ext>
            </a:extLst>
          </p:cNvPr>
          <p:cNvSpPr>
            <a:spLocks noChangeArrowheads="1"/>
          </p:cNvSpPr>
          <p:nvPr/>
        </p:nvSpPr>
        <p:spPr bwMode="auto">
          <a:xfrm>
            <a:off x="6278563" y="1122363"/>
            <a:ext cx="893762" cy="1316037"/>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mc:AlternateContent xmlns:mc="http://schemas.openxmlformats.org/markup-compatibility/2006">
        <mc:Choice xmlns:p14="http://schemas.microsoft.com/office/powerpoint/2010/main" Requires="p14">
          <p:contentPart p14:bwMode="auto" r:id="rId5">
            <p14:nvContentPartPr>
              <p14:cNvPr id="3" name="Ink 2">
                <a:extLst>
                  <a:ext uri="{FF2B5EF4-FFF2-40B4-BE49-F238E27FC236}">
                    <a16:creationId xmlns:a16="http://schemas.microsoft.com/office/drawing/2014/main" id="{E5AFDE4C-70D8-9314-D19F-6BAA25831CCE}"/>
                  </a:ext>
                </a:extLst>
              </p14:cNvPr>
              <p14:cNvContentPartPr/>
              <p14:nvPr/>
            </p14:nvContentPartPr>
            <p14:xfrm>
              <a:off x="169200" y="1813680"/>
              <a:ext cx="2538000" cy="4465440"/>
            </p14:xfrm>
          </p:contentPart>
        </mc:Choice>
        <mc:Fallback>
          <p:pic>
            <p:nvPicPr>
              <p:cNvPr id="3" name="Ink 2">
                <a:extLst>
                  <a:ext uri="{FF2B5EF4-FFF2-40B4-BE49-F238E27FC236}">
                    <a16:creationId xmlns:a16="http://schemas.microsoft.com/office/drawing/2014/main" id="{E5AFDE4C-70D8-9314-D19F-6BAA25831CCE}"/>
                  </a:ext>
                </a:extLst>
              </p:cNvPr>
              <p:cNvPicPr/>
              <p:nvPr/>
            </p:nvPicPr>
            <p:blipFill>
              <a:blip r:embed="rId6"/>
              <a:stretch>
                <a:fillRect/>
              </a:stretch>
            </p:blipFill>
            <p:spPr>
              <a:xfrm>
                <a:off x="159840" y="1804320"/>
                <a:ext cx="2556720" cy="448416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0"/>
                                        </p:tgtEl>
                                      </p:cBhvr>
                                    </p:animEffect>
                                    <p:set>
                                      <p:cBhvr>
                                        <p:cTn id="12" dur="1" fill="hold">
                                          <p:stCondLst>
                                            <p:cond delay="499"/>
                                          </p:stCondLst>
                                        </p:cTn>
                                        <p:tgtEl>
                                          <p:spTgt spid="20"/>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501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0"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7" name="Rectangle 2">
            <a:extLst>
              <a:ext uri="{FF2B5EF4-FFF2-40B4-BE49-F238E27FC236}">
                <a16:creationId xmlns:a16="http://schemas.microsoft.com/office/drawing/2014/main" id="{0E0CF26B-D1A8-6C8A-F407-3DB5E309E0E5}"/>
              </a:ext>
            </a:extLst>
          </p:cNvPr>
          <p:cNvSpPr>
            <a:spLocks noGrp="1" noChangeArrowheads="1"/>
          </p:cNvSpPr>
          <p:nvPr>
            <p:ph type="title"/>
          </p:nvPr>
        </p:nvSpPr>
        <p:spPr>
          <a:xfrm>
            <a:off x="533400" y="612775"/>
            <a:ext cx="7800975" cy="514350"/>
          </a:xfrm>
          <a:solidFill>
            <a:schemeClr val="bg1"/>
          </a:solidFill>
        </p:spPr>
        <p:txBody>
          <a:bodyPr anchorCtr="1"/>
          <a:lstStyle/>
          <a:p>
            <a:pPr eaLnBrk="1" hangingPunct="1">
              <a:defRPr/>
            </a:pPr>
            <a:r>
              <a:rPr lang="en-US" altLang="en-US" sz="2100" b="1" dirty="0">
                <a:solidFill>
                  <a:srgbClr val="C00000"/>
                </a:solidFill>
                <a:latin typeface="+mn-lt"/>
                <a:cs typeface="Arial" panose="020B0604020202020204" pitchFamily="34" charset="0"/>
              </a:rPr>
              <a:t> Heat Balance – Sankey diagram</a:t>
            </a:r>
            <a:endParaRPr lang="en-US" altLang="en-US" sz="2100" dirty="0">
              <a:latin typeface="+mn-lt"/>
            </a:endParaRPr>
          </a:p>
        </p:txBody>
      </p:sp>
      <p:sp>
        <p:nvSpPr>
          <p:cNvPr id="53251" name="Rectangle 3">
            <a:extLst>
              <a:ext uri="{FF2B5EF4-FFF2-40B4-BE49-F238E27FC236}">
                <a16:creationId xmlns:a16="http://schemas.microsoft.com/office/drawing/2014/main" id="{D7B3F0B4-81DF-D7BF-ABCC-D26972148BE3}"/>
              </a:ext>
            </a:extLst>
          </p:cNvPr>
          <p:cNvSpPr>
            <a:spLocks noGrp="1" noChangeArrowheads="1"/>
          </p:cNvSpPr>
          <p:nvPr>
            <p:ph idx="1"/>
          </p:nvPr>
        </p:nvSpPr>
        <p:spPr>
          <a:xfrm>
            <a:off x="1119188" y="2286000"/>
            <a:ext cx="3810000" cy="3086100"/>
          </a:xfrm>
        </p:spPr>
        <p:txBody>
          <a:bodyPr lIns="69056" tIns="34529" rIns="69056" bIns="34529"/>
          <a:lstStyle/>
          <a:p>
            <a:pPr eaLnBrk="1" hangingPunct="1"/>
            <a:endParaRPr lang="en-US" altLang="en-US"/>
          </a:p>
          <a:p>
            <a:pPr eaLnBrk="1" hangingPunct="1"/>
            <a:endParaRPr lang="en-US" altLang="en-US"/>
          </a:p>
        </p:txBody>
      </p:sp>
      <p:sp>
        <p:nvSpPr>
          <p:cNvPr id="93189" name="Text Box 4">
            <a:extLst>
              <a:ext uri="{FF2B5EF4-FFF2-40B4-BE49-F238E27FC236}">
                <a16:creationId xmlns:a16="http://schemas.microsoft.com/office/drawing/2014/main" id="{CF818FBD-1425-F30F-6E61-252D69671BCD}"/>
              </a:ext>
            </a:extLst>
          </p:cNvPr>
          <p:cNvSpPr txBox="1">
            <a:spLocks noChangeArrowheads="1"/>
          </p:cNvSpPr>
          <p:nvPr/>
        </p:nvSpPr>
        <p:spPr bwMode="auto">
          <a:xfrm>
            <a:off x="5334000" y="3657600"/>
            <a:ext cx="3810000" cy="2343150"/>
          </a:xfrm>
          <a:prstGeom prst="rect">
            <a:avLst/>
          </a:prstGeom>
          <a:noFill/>
          <a:ln>
            <a:noFill/>
          </a:ln>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solidFill>
                <a:srgbClr val="000000"/>
              </a:solidFill>
              <a:latin typeface="Times New Roman" panose="02020603050405020304" pitchFamily="18" charset="0"/>
            </a:endParaRPr>
          </a:p>
        </p:txBody>
      </p:sp>
      <p:sp>
        <p:nvSpPr>
          <p:cNvPr id="53253" name="AutoShape 5">
            <a:extLst>
              <a:ext uri="{FF2B5EF4-FFF2-40B4-BE49-F238E27FC236}">
                <a16:creationId xmlns:a16="http://schemas.microsoft.com/office/drawing/2014/main" id="{92D62864-9446-3A87-E5E1-CA2297DE3A3D}"/>
              </a:ext>
            </a:extLst>
          </p:cNvPr>
          <p:cNvSpPr>
            <a:spLocks noChangeArrowheads="1"/>
          </p:cNvSpPr>
          <p:nvPr/>
        </p:nvSpPr>
        <p:spPr bwMode="auto">
          <a:xfrm>
            <a:off x="1728788" y="2743200"/>
            <a:ext cx="1676400" cy="222885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0C0C0"/>
          </a:solidFill>
          <a:ln w="9525">
            <a:solidFill>
              <a:schemeClr val="tx1"/>
            </a:solidFill>
            <a:miter lim="800000"/>
            <a:headEnd/>
            <a:tailEnd/>
          </a:ln>
        </p:spPr>
        <p:txBody>
          <a:bodyPr wrap="none" anchor="ctr"/>
          <a:lstStyle/>
          <a:p>
            <a:endParaRPr lang="en-MY"/>
          </a:p>
        </p:txBody>
      </p:sp>
      <p:sp>
        <p:nvSpPr>
          <p:cNvPr id="53254" name="Oval 6">
            <a:extLst>
              <a:ext uri="{FF2B5EF4-FFF2-40B4-BE49-F238E27FC236}">
                <a16:creationId xmlns:a16="http://schemas.microsoft.com/office/drawing/2014/main" id="{FBD454F9-573C-96A3-AB2A-CD9F17BF0EAB}"/>
              </a:ext>
            </a:extLst>
          </p:cNvPr>
          <p:cNvSpPr>
            <a:spLocks noChangeArrowheads="1"/>
          </p:cNvSpPr>
          <p:nvPr/>
        </p:nvSpPr>
        <p:spPr bwMode="auto">
          <a:xfrm>
            <a:off x="2719388" y="2514600"/>
            <a:ext cx="4724400" cy="2514600"/>
          </a:xfrm>
          <a:prstGeom prst="ellipse">
            <a:avLst/>
          </a:prstGeom>
          <a:solidFill>
            <a:srgbClr val="C0C0C0">
              <a:alpha val="50195"/>
            </a:srgbClr>
          </a:solidFill>
          <a:ln w="9525">
            <a:solidFill>
              <a:schemeClr val="tx1"/>
            </a:solidFill>
            <a:round/>
            <a:headEnd/>
            <a:tailEnd/>
          </a:ln>
        </p:spPr>
        <p:txBody>
          <a:bodyPr wrap="none" anchor="ct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spcBef>
                <a:spcPct val="0"/>
              </a:spcBef>
              <a:buClrTx/>
              <a:buFontTx/>
              <a:buNone/>
            </a:pPr>
            <a:endParaRPr lang="en-US" altLang="en-US" sz="1800">
              <a:solidFill>
                <a:srgbClr val="000000"/>
              </a:solidFill>
            </a:endParaRPr>
          </a:p>
        </p:txBody>
      </p:sp>
      <p:sp>
        <p:nvSpPr>
          <p:cNvPr id="53255" name="AutoShape 7">
            <a:extLst>
              <a:ext uri="{FF2B5EF4-FFF2-40B4-BE49-F238E27FC236}">
                <a16:creationId xmlns:a16="http://schemas.microsoft.com/office/drawing/2014/main" id="{3DA42551-AD71-B031-1206-FF52A8A58781}"/>
              </a:ext>
            </a:extLst>
          </p:cNvPr>
          <p:cNvSpPr>
            <a:spLocks noChangeArrowheads="1"/>
          </p:cNvSpPr>
          <p:nvPr/>
        </p:nvSpPr>
        <p:spPr bwMode="auto">
          <a:xfrm>
            <a:off x="4090988" y="3200400"/>
            <a:ext cx="2438400" cy="1257300"/>
          </a:xfrm>
          <a:prstGeom prst="cloudCallout">
            <a:avLst>
              <a:gd name="adj1" fmla="val -92773"/>
              <a:gd name="adj2" fmla="val 5208"/>
            </a:avLst>
          </a:prstGeom>
          <a:solidFill>
            <a:srgbClr val="FF0000">
              <a:alpha val="50195"/>
            </a:srgbClr>
          </a:solidFill>
          <a:ln w="9525">
            <a:solidFill>
              <a:schemeClr val="tx1"/>
            </a:solidFill>
            <a:round/>
            <a:headEnd/>
            <a:tailEnd/>
          </a:ln>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spcBef>
                <a:spcPct val="0"/>
              </a:spcBef>
              <a:buClrTx/>
              <a:buFontTx/>
              <a:buNone/>
            </a:pPr>
            <a:endParaRPr lang="en-US" altLang="en-US" sz="1800">
              <a:solidFill>
                <a:srgbClr val="000000"/>
              </a:solidFill>
            </a:endParaRPr>
          </a:p>
        </p:txBody>
      </p:sp>
      <p:sp>
        <p:nvSpPr>
          <p:cNvPr id="93193" name="AutoShape 8">
            <a:extLst>
              <a:ext uri="{FF2B5EF4-FFF2-40B4-BE49-F238E27FC236}">
                <a16:creationId xmlns:a16="http://schemas.microsoft.com/office/drawing/2014/main" id="{29285932-6DF7-6AFA-D257-78BAA1B7AF93}"/>
              </a:ext>
            </a:extLst>
          </p:cNvPr>
          <p:cNvSpPr>
            <a:spLocks noChangeArrowheads="1"/>
          </p:cNvSpPr>
          <p:nvPr/>
        </p:nvSpPr>
        <p:spPr bwMode="auto">
          <a:xfrm>
            <a:off x="6300788" y="3028950"/>
            <a:ext cx="1752600" cy="1428750"/>
          </a:xfrm>
          <a:prstGeom prst="notchedRightArrow">
            <a:avLst>
              <a:gd name="adj1" fmla="val 50000"/>
              <a:gd name="adj2" fmla="val 24999"/>
            </a:avLst>
          </a:prstGeom>
          <a:solidFill>
            <a:srgbClr val="C0C0C0">
              <a:alpha val="50195"/>
            </a:srgbClr>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solidFill>
                <a:srgbClr val="000000"/>
              </a:solidFill>
              <a:latin typeface="Arial" panose="020B0604020202020204" pitchFamily="34" charset="0"/>
            </a:endParaRPr>
          </a:p>
        </p:txBody>
      </p:sp>
      <p:sp>
        <p:nvSpPr>
          <p:cNvPr id="93194" name="AutoShape 9">
            <a:extLst>
              <a:ext uri="{FF2B5EF4-FFF2-40B4-BE49-F238E27FC236}">
                <a16:creationId xmlns:a16="http://schemas.microsoft.com/office/drawing/2014/main" id="{4B8B4DF0-ECFE-D1EC-B50A-86417F8926EA}"/>
              </a:ext>
            </a:extLst>
          </p:cNvPr>
          <p:cNvSpPr>
            <a:spLocks noChangeArrowheads="1"/>
          </p:cNvSpPr>
          <p:nvPr/>
        </p:nvSpPr>
        <p:spPr bwMode="auto">
          <a:xfrm>
            <a:off x="4014788" y="2114550"/>
            <a:ext cx="838200" cy="1485900"/>
          </a:xfrm>
          <a:prstGeom prst="upArrow">
            <a:avLst>
              <a:gd name="adj1" fmla="val 50000"/>
              <a:gd name="adj2" fmla="val 59091"/>
            </a:avLst>
          </a:prstGeom>
          <a:solidFill>
            <a:srgbClr val="FFFFFF">
              <a:alpha val="50195"/>
            </a:srgbClr>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solidFill>
                <a:srgbClr val="000000"/>
              </a:solidFill>
              <a:latin typeface="Arial" panose="020B0604020202020204" pitchFamily="34" charset="0"/>
            </a:endParaRPr>
          </a:p>
        </p:txBody>
      </p:sp>
      <p:sp>
        <p:nvSpPr>
          <p:cNvPr id="93195" name="AutoShape 10">
            <a:extLst>
              <a:ext uri="{FF2B5EF4-FFF2-40B4-BE49-F238E27FC236}">
                <a16:creationId xmlns:a16="http://schemas.microsoft.com/office/drawing/2014/main" id="{21BCB8C8-A511-54CC-A1F9-29CEF0B54F74}"/>
              </a:ext>
            </a:extLst>
          </p:cNvPr>
          <p:cNvSpPr>
            <a:spLocks noChangeArrowheads="1"/>
          </p:cNvSpPr>
          <p:nvPr/>
        </p:nvSpPr>
        <p:spPr bwMode="auto">
          <a:xfrm flipV="1">
            <a:off x="3938588" y="4171950"/>
            <a:ext cx="1143000" cy="1200150"/>
          </a:xfrm>
          <a:prstGeom prst="upArrow">
            <a:avLst>
              <a:gd name="adj1" fmla="val 50000"/>
              <a:gd name="adj2" fmla="val 35000"/>
            </a:avLst>
          </a:prstGeom>
          <a:solidFill>
            <a:srgbClr val="FFFFFF">
              <a:alpha val="50195"/>
            </a:srgbClr>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solidFill>
                <a:srgbClr val="000000"/>
              </a:solidFill>
              <a:latin typeface="Arial" panose="020B0604020202020204" pitchFamily="34" charset="0"/>
            </a:endParaRPr>
          </a:p>
        </p:txBody>
      </p:sp>
      <p:sp>
        <p:nvSpPr>
          <p:cNvPr id="93196" name="AutoShape 11">
            <a:extLst>
              <a:ext uri="{FF2B5EF4-FFF2-40B4-BE49-F238E27FC236}">
                <a16:creationId xmlns:a16="http://schemas.microsoft.com/office/drawing/2014/main" id="{3FA2134E-007B-249C-470F-0E53F7BC189E}"/>
              </a:ext>
            </a:extLst>
          </p:cNvPr>
          <p:cNvSpPr>
            <a:spLocks noChangeArrowheads="1"/>
          </p:cNvSpPr>
          <p:nvPr/>
        </p:nvSpPr>
        <p:spPr bwMode="auto">
          <a:xfrm>
            <a:off x="5691188" y="2228850"/>
            <a:ext cx="609600" cy="1085850"/>
          </a:xfrm>
          <a:prstGeom prst="upArrow">
            <a:avLst>
              <a:gd name="adj1" fmla="val 50000"/>
              <a:gd name="adj2" fmla="val 59375"/>
            </a:avLst>
          </a:prstGeom>
          <a:solidFill>
            <a:srgbClr val="FFFFFF">
              <a:alpha val="50195"/>
            </a:srgbClr>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solidFill>
                <a:srgbClr val="000000"/>
              </a:solidFill>
              <a:latin typeface="Arial" panose="020B0604020202020204" pitchFamily="34" charset="0"/>
            </a:endParaRPr>
          </a:p>
        </p:txBody>
      </p:sp>
      <p:sp>
        <p:nvSpPr>
          <p:cNvPr id="93197" name="AutoShape 12">
            <a:extLst>
              <a:ext uri="{FF2B5EF4-FFF2-40B4-BE49-F238E27FC236}">
                <a16:creationId xmlns:a16="http://schemas.microsoft.com/office/drawing/2014/main" id="{A295CC98-8D98-A164-D8DC-C73DF1676930}"/>
              </a:ext>
            </a:extLst>
          </p:cNvPr>
          <p:cNvSpPr>
            <a:spLocks noChangeArrowheads="1"/>
          </p:cNvSpPr>
          <p:nvPr/>
        </p:nvSpPr>
        <p:spPr bwMode="auto">
          <a:xfrm flipV="1">
            <a:off x="5614988" y="4229100"/>
            <a:ext cx="685800" cy="1085850"/>
          </a:xfrm>
          <a:prstGeom prst="upArrow">
            <a:avLst>
              <a:gd name="adj1" fmla="val 50000"/>
              <a:gd name="adj2" fmla="val 52778"/>
            </a:avLst>
          </a:prstGeom>
          <a:solidFill>
            <a:srgbClr val="FFFFFF">
              <a:alpha val="50195"/>
            </a:srgbClr>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solidFill>
                <a:srgbClr val="000000"/>
              </a:solidFill>
              <a:latin typeface="Arial" panose="020B0604020202020204" pitchFamily="34" charset="0"/>
            </a:endParaRPr>
          </a:p>
        </p:txBody>
      </p:sp>
      <p:sp>
        <p:nvSpPr>
          <p:cNvPr id="93198" name="Text Box 13">
            <a:extLst>
              <a:ext uri="{FF2B5EF4-FFF2-40B4-BE49-F238E27FC236}">
                <a16:creationId xmlns:a16="http://schemas.microsoft.com/office/drawing/2014/main" id="{B0729556-CB85-72D8-6F11-7DEA885F9B5D}"/>
              </a:ext>
            </a:extLst>
          </p:cNvPr>
          <p:cNvSpPr txBox="1">
            <a:spLocks noChangeArrowheads="1"/>
          </p:cNvSpPr>
          <p:nvPr/>
        </p:nvSpPr>
        <p:spPr bwMode="auto">
          <a:xfrm>
            <a:off x="814388" y="3486150"/>
            <a:ext cx="598487" cy="508000"/>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en-US" altLang="en-US" sz="1350" b="1" baseline="0" dirty="0">
                <a:solidFill>
                  <a:srgbClr val="000000"/>
                </a:solidFill>
                <a:latin typeface="Times New Roman" panose="02020603050405020304" pitchFamily="18" charset="0"/>
              </a:rPr>
              <a:t>Heat</a:t>
            </a:r>
          </a:p>
          <a:p>
            <a:pPr eaLnBrk="1" hangingPunct="1">
              <a:lnSpc>
                <a:spcPct val="100000"/>
              </a:lnSpc>
              <a:spcBef>
                <a:spcPct val="0"/>
              </a:spcBef>
              <a:buFontTx/>
              <a:buNone/>
              <a:defRPr/>
            </a:pPr>
            <a:r>
              <a:rPr lang="en-US" altLang="en-US" sz="1350" b="1" baseline="0" dirty="0">
                <a:solidFill>
                  <a:srgbClr val="000000"/>
                </a:solidFill>
                <a:latin typeface="Times New Roman" panose="02020603050405020304" pitchFamily="18" charset="0"/>
              </a:rPr>
              <a:t>Input</a:t>
            </a:r>
          </a:p>
        </p:txBody>
      </p:sp>
      <p:sp>
        <p:nvSpPr>
          <p:cNvPr id="53262" name="Text Box 14">
            <a:extLst>
              <a:ext uri="{FF2B5EF4-FFF2-40B4-BE49-F238E27FC236}">
                <a16:creationId xmlns:a16="http://schemas.microsoft.com/office/drawing/2014/main" id="{C629CE98-058A-A870-A6E2-234C15A7FB0E}"/>
              </a:ext>
            </a:extLst>
          </p:cNvPr>
          <p:cNvSpPr txBox="1">
            <a:spLocks noChangeArrowheads="1"/>
          </p:cNvSpPr>
          <p:nvPr/>
        </p:nvSpPr>
        <p:spPr bwMode="auto">
          <a:xfrm>
            <a:off x="8129588" y="3371850"/>
            <a:ext cx="8128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spcBef>
                <a:spcPct val="0"/>
              </a:spcBef>
              <a:buClrTx/>
              <a:buFontTx/>
              <a:buNone/>
            </a:pPr>
            <a:r>
              <a:rPr lang="en-US" altLang="en-US" sz="1800" b="1" baseline="0">
                <a:solidFill>
                  <a:srgbClr val="000000"/>
                </a:solidFill>
              </a:rPr>
              <a:t>Useful</a:t>
            </a:r>
          </a:p>
          <a:p>
            <a:pPr eaLnBrk="1" hangingPunct="1">
              <a:spcBef>
                <a:spcPct val="0"/>
              </a:spcBef>
              <a:buClrTx/>
              <a:buFontTx/>
              <a:buNone/>
            </a:pPr>
            <a:r>
              <a:rPr lang="en-US" altLang="en-US" sz="1800" b="1" baseline="0">
                <a:solidFill>
                  <a:srgbClr val="000000"/>
                </a:solidFill>
              </a:rPr>
              <a:t>Heat</a:t>
            </a:r>
          </a:p>
        </p:txBody>
      </p:sp>
      <p:sp>
        <p:nvSpPr>
          <p:cNvPr id="93200" name="Text Box 15">
            <a:extLst>
              <a:ext uri="{FF2B5EF4-FFF2-40B4-BE49-F238E27FC236}">
                <a16:creationId xmlns:a16="http://schemas.microsoft.com/office/drawing/2014/main" id="{0E0FAEA1-1B99-2C29-4F04-FE6BE245F241}"/>
              </a:ext>
            </a:extLst>
          </p:cNvPr>
          <p:cNvSpPr txBox="1">
            <a:spLocks noChangeArrowheads="1"/>
          </p:cNvSpPr>
          <p:nvPr/>
        </p:nvSpPr>
        <p:spPr bwMode="auto">
          <a:xfrm>
            <a:off x="3690938" y="5313363"/>
            <a:ext cx="1874837" cy="5080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en-US" altLang="en-US" sz="1350" b="1" baseline="0" dirty="0">
                <a:solidFill>
                  <a:srgbClr val="000000"/>
                </a:solidFill>
                <a:latin typeface="Times New Roman" panose="02020603050405020304" pitchFamily="18" charset="0"/>
              </a:rPr>
              <a:t>Sensible Loss</a:t>
            </a:r>
          </a:p>
          <a:p>
            <a:pPr eaLnBrk="1" hangingPunct="1">
              <a:lnSpc>
                <a:spcPct val="100000"/>
              </a:lnSpc>
              <a:spcBef>
                <a:spcPct val="0"/>
              </a:spcBef>
              <a:buFontTx/>
              <a:buNone/>
              <a:defRPr/>
            </a:pPr>
            <a:r>
              <a:rPr lang="en-US" altLang="en-US" sz="1350" b="1" baseline="0" dirty="0">
                <a:solidFill>
                  <a:srgbClr val="000000"/>
                </a:solidFill>
                <a:latin typeface="Times New Roman" panose="02020603050405020304" pitchFamily="18" charset="0"/>
              </a:rPr>
              <a:t>(N</a:t>
            </a:r>
            <a:r>
              <a:rPr lang="en-US" altLang="en-US" sz="1350" b="1" baseline="-25000" dirty="0">
                <a:solidFill>
                  <a:srgbClr val="000000"/>
                </a:solidFill>
                <a:latin typeface="Times New Roman" panose="02020603050405020304" pitchFamily="18" charset="0"/>
              </a:rPr>
              <a:t>2</a:t>
            </a:r>
            <a:r>
              <a:rPr lang="en-US" altLang="en-US" sz="1350" b="1" baseline="0" dirty="0">
                <a:solidFill>
                  <a:srgbClr val="000000"/>
                </a:solidFill>
                <a:latin typeface="Times New Roman" panose="02020603050405020304" pitchFamily="18" charset="0"/>
              </a:rPr>
              <a:t>, O</a:t>
            </a:r>
            <a:r>
              <a:rPr lang="en-US" altLang="en-US" sz="1350" b="1" baseline="-25000" dirty="0">
                <a:solidFill>
                  <a:srgbClr val="000000"/>
                </a:solidFill>
                <a:latin typeface="Times New Roman" panose="02020603050405020304" pitchFamily="18" charset="0"/>
              </a:rPr>
              <a:t>2</a:t>
            </a:r>
            <a:r>
              <a:rPr lang="en-US" altLang="en-US" sz="1350" b="1" baseline="0" dirty="0">
                <a:solidFill>
                  <a:srgbClr val="000000"/>
                </a:solidFill>
                <a:latin typeface="Times New Roman" panose="02020603050405020304" pitchFamily="18" charset="0"/>
              </a:rPr>
              <a:t>, CO</a:t>
            </a:r>
            <a:r>
              <a:rPr lang="en-US" altLang="en-US" sz="1350" b="1" baseline="-25000" dirty="0">
                <a:solidFill>
                  <a:srgbClr val="000000"/>
                </a:solidFill>
                <a:latin typeface="Times New Roman" panose="02020603050405020304" pitchFamily="18" charset="0"/>
              </a:rPr>
              <a:t>2</a:t>
            </a:r>
            <a:r>
              <a:rPr lang="en-US" altLang="en-US" sz="1350" b="1" baseline="0" dirty="0">
                <a:solidFill>
                  <a:srgbClr val="000000"/>
                </a:solidFill>
                <a:latin typeface="Times New Roman" panose="02020603050405020304" pitchFamily="18" charset="0"/>
              </a:rPr>
              <a:t>)</a:t>
            </a:r>
          </a:p>
        </p:txBody>
      </p:sp>
      <p:sp>
        <p:nvSpPr>
          <p:cNvPr id="93201" name="Text Box 16">
            <a:extLst>
              <a:ext uri="{FF2B5EF4-FFF2-40B4-BE49-F238E27FC236}">
                <a16:creationId xmlns:a16="http://schemas.microsoft.com/office/drawing/2014/main" id="{4CA99EA0-F8EC-800E-5BC6-1712DBB7DCA7}"/>
              </a:ext>
            </a:extLst>
          </p:cNvPr>
          <p:cNvSpPr txBox="1">
            <a:spLocks noChangeArrowheads="1"/>
          </p:cNvSpPr>
          <p:nvPr/>
        </p:nvSpPr>
        <p:spPr bwMode="auto">
          <a:xfrm>
            <a:off x="3976688" y="1543050"/>
            <a:ext cx="1066800" cy="508000"/>
          </a:xfrm>
          <a:prstGeom prst="rect">
            <a:avLst/>
          </a:prstGeom>
          <a:solidFill>
            <a:schemeClr val="bg1"/>
          </a:solid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en-US" altLang="en-US" sz="1350" b="1" baseline="0" dirty="0">
                <a:solidFill>
                  <a:srgbClr val="000000"/>
                </a:solidFill>
                <a:latin typeface="Times New Roman" panose="02020603050405020304" pitchFamily="18" charset="0"/>
              </a:rPr>
              <a:t>Latent</a:t>
            </a:r>
          </a:p>
          <a:p>
            <a:pPr eaLnBrk="1" hangingPunct="1">
              <a:lnSpc>
                <a:spcPct val="100000"/>
              </a:lnSpc>
              <a:spcBef>
                <a:spcPct val="0"/>
              </a:spcBef>
              <a:buFontTx/>
              <a:buNone/>
              <a:defRPr/>
            </a:pPr>
            <a:r>
              <a:rPr lang="en-US" altLang="en-US" sz="1350" b="1" baseline="0" dirty="0">
                <a:solidFill>
                  <a:srgbClr val="000000"/>
                </a:solidFill>
                <a:latin typeface="Times New Roman" panose="02020603050405020304" pitchFamily="18" charset="0"/>
              </a:rPr>
              <a:t>Loss (H</a:t>
            </a:r>
            <a:r>
              <a:rPr lang="en-US" altLang="en-US" sz="1350" b="1" baseline="-25000" dirty="0">
                <a:solidFill>
                  <a:srgbClr val="000000"/>
                </a:solidFill>
                <a:latin typeface="Times New Roman" panose="02020603050405020304" pitchFamily="18" charset="0"/>
              </a:rPr>
              <a:t>2</a:t>
            </a:r>
            <a:r>
              <a:rPr lang="en-US" altLang="en-US" sz="1350" b="1" baseline="0" dirty="0">
                <a:solidFill>
                  <a:srgbClr val="000000"/>
                </a:solidFill>
                <a:latin typeface="Times New Roman" panose="02020603050405020304" pitchFamily="18" charset="0"/>
              </a:rPr>
              <a:t>O)</a:t>
            </a:r>
          </a:p>
        </p:txBody>
      </p:sp>
      <p:sp>
        <p:nvSpPr>
          <p:cNvPr id="93202" name="Text Box 17">
            <a:extLst>
              <a:ext uri="{FF2B5EF4-FFF2-40B4-BE49-F238E27FC236}">
                <a16:creationId xmlns:a16="http://schemas.microsoft.com/office/drawing/2014/main" id="{D9FDE719-91F9-D229-8C9B-15C27802BD13}"/>
              </a:ext>
            </a:extLst>
          </p:cNvPr>
          <p:cNvSpPr txBox="1">
            <a:spLocks noChangeArrowheads="1"/>
          </p:cNvSpPr>
          <p:nvPr/>
        </p:nvSpPr>
        <p:spPr bwMode="auto">
          <a:xfrm>
            <a:off x="5375275" y="1724025"/>
            <a:ext cx="2182813" cy="506413"/>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en-US" altLang="en-US" sz="1350" b="1" baseline="0" dirty="0">
                <a:solidFill>
                  <a:srgbClr val="000000"/>
                </a:solidFill>
                <a:latin typeface="Times New Roman" panose="02020603050405020304" pitchFamily="18" charset="0"/>
              </a:rPr>
              <a:t>Potential (CO) + Radiation</a:t>
            </a:r>
          </a:p>
          <a:p>
            <a:pPr eaLnBrk="1" hangingPunct="1">
              <a:lnSpc>
                <a:spcPct val="100000"/>
              </a:lnSpc>
              <a:spcBef>
                <a:spcPct val="0"/>
              </a:spcBef>
              <a:buFontTx/>
              <a:buNone/>
              <a:defRPr/>
            </a:pPr>
            <a:r>
              <a:rPr lang="en-US" altLang="en-US" sz="1350" b="1" baseline="0" dirty="0">
                <a:solidFill>
                  <a:srgbClr val="000000"/>
                </a:solidFill>
                <a:latin typeface="Times New Roman" panose="02020603050405020304" pitchFamily="18" charset="0"/>
              </a:rPr>
              <a:t>+ Convection Losses</a:t>
            </a:r>
          </a:p>
        </p:txBody>
      </p:sp>
      <p:sp>
        <p:nvSpPr>
          <p:cNvPr id="93203" name="Text Box 18">
            <a:extLst>
              <a:ext uri="{FF2B5EF4-FFF2-40B4-BE49-F238E27FC236}">
                <a16:creationId xmlns:a16="http://schemas.microsoft.com/office/drawing/2014/main" id="{D0C4C5DD-7F08-28B4-34E3-4B7BF44B19DA}"/>
              </a:ext>
            </a:extLst>
          </p:cNvPr>
          <p:cNvSpPr txBox="1">
            <a:spLocks noChangeArrowheads="1"/>
          </p:cNvSpPr>
          <p:nvPr/>
        </p:nvSpPr>
        <p:spPr bwMode="auto">
          <a:xfrm>
            <a:off x="5181600" y="5314950"/>
            <a:ext cx="3838575" cy="30003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en-US" altLang="en-US" sz="1350" b="1" baseline="0" dirty="0">
                <a:solidFill>
                  <a:srgbClr val="000000"/>
                </a:solidFill>
                <a:latin typeface="Times New Roman" panose="02020603050405020304" pitchFamily="18" charset="0"/>
              </a:rPr>
              <a:t>Uncounted Losses e.g. opening, conveyor  </a:t>
            </a:r>
            <a:r>
              <a:rPr lang="en-US" altLang="en-US" sz="1350" b="1" baseline="0" dirty="0" err="1">
                <a:solidFill>
                  <a:srgbClr val="000000"/>
                </a:solidFill>
                <a:latin typeface="Times New Roman" panose="02020603050405020304" pitchFamily="18" charset="0"/>
              </a:rPr>
              <a:t>etc</a:t>
            </a:r>
            <a:endParaRPr lang="en-US" altLang="en-US" sz="1350" b="1" baseline="0" dirty="0">
              <a:solidFill>
                <a:srgbClr val="000000"/>
              </a:solidFill>
              <a:latin typeface="Times New Roman" panose="02020603050405020304" pitchFamily="18" charset="0"/>
            </a:endParaRPr>
          </a:p>
        </p:txBody>
      </p:sp>
      <p:sp>
        <p:nvSpPr>
          <p:cNvPr id="53267" name="Line 19">
            <a:extLst>
              <a:ext uri="{FF2B5EF4-FFF2-40B4-BE49-F238E27FC236}">
                <a16:creationId xmlns:a16="http://schemas.microsoft.com/office/drawing/2014/main" id="{4CB41B47-CD04-068D-63C8-78AEFF266418}"/>
              </a:ext>
            </a:extLst>
          </p:cNvPr>
          <p:cNvSpPr>
            <a:spLocks noChangeShapeType="1"/>
          </p:cNvSpPr>
          <p:nvPr/>
        </p:nvSpPr>
        <p:spPr bwMode="auto">
          <a:xfrm>
            <a:off x="1219200" y="4114800"/>
            <a:ext cx="0" cy="51435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53268" name="Line 20">
            <a:extLst>
              <a:ext uri="{FF2B5EF4-FFF2-40B4-BE49-F238E27FC236}">
                <a16:creationId xmlns:a16="http://schemas.microsoft.com/office/drawing/2014/main" id="{9D68A580-5FF6-ED5D-3977-4073EA9AAC01}"/>
              </a:ext>
            </a:extLst>
          </p:cNvPr>
          <p:cNvSpPr>
            <a:spLocks noChangeShapeType="1"/>
          </p:cNvSpPr>
          <p:nvPr/>
        </p:nvSpPr>
        <p:spPr bwMode="auto">
          <a:xfrm>
            <a:off x="609600" y="4629150"/>
            <a:ext cx="11430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53269" name="Line 21">
            <a:extLst>
              <a:ext uri="{FF2B5EF4-FFF2-40B4-BE49-F238E27FC236}">
                <a16:creationId xmlns:a16="http://schemas.microsoft.com/office/drawing/2014/main" id="{B9B1D424-A23A-2F3D-5057-98C2B30A93AF}"/>
              </a:ext>
            </a:extLst>
          </p:cNvPr>
          <p:cNvSpPr>
            <a:spLocks noChangeShapeType="1"/>
          </p:cNvSpPr>
          <p:nvPr/>
        </p:nvSpPr>
        <p:spPr bwMode="auto">
          <a:xfrm>
            <a:off x="609600" y="4629150"/>
            <a:ext cx="0" cy="17145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53270" name="Line 22">
            <a:extLst>
              <a:ext uri="{FF2B5EF4-FFF2-40B4-BE49-F238E27FC236}">
                <a16:creationId xmlns:a16="http://schemas.microsoft.com/office/drawing/2014/main" id="{0C35B10D-4B69-8462-08D8-4341D53389CC}"/>
              </a:ext>
            </a:extLst>
          </p:cNvPr>
          <p:cNvSpPr>
            <a:spLocks noChangeShapeType="1"/>
          </p:cNvSpPr>
          <p:nvPr/>
        </p:nvSpPr>
        <p:spPr bwMode="auto">
          <a:xfrm>
            <a:off x="1752600" y="4629150"/>
            <a:ext cx="0" cy="17145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53271" name="Text Box 23">
            <a:extLst>
              <a:ext uri="{FF2B5EF4-FFF2-40B4-BE49-F238E27FC236}">
                <a16:creationId xmlns:a16="http://schemas.microsoft.com/office/drawing/2014/main" id="{AD35633C-AE5D-E2F8-F527-7FD2B6ECA8AD}"/>
              </a:ext>
            </a:extLst>
          </p:cNvPr>
          <p:cNvSpPr txBox="1">
            <a:spLocks noChangeArrowheads="1"/>
          </p:cNvSpPr>
          <p:nvPr/>
        </p:nvSpPr>
        <p:spPr bwMode="auto">
          <a:xfrm>
            <a:off x="344488" y="4962525"/>
            <a:ext cx="18923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spcBef>
                <a:spcPct val="0"/>
              </a:spcBef>
              <a:buClrTx/>
              <a:buFontTx/>
              <a:buNone/>
            </a:pPr>
            <a:r>
              <a:rPr lang="en-US" altLang="en-US" sz="1200" b="1" baseline="0">
                <a:solidFill>
                  <a:srgbClr val="000000"/>
                </a:solidFill>
              </a:rPr>
              <a:t>Gross CV               Net CV</a:t>
            </a:r>
          </a:p>
        </p:txBody>
      </p:sp>
      <p:sp>
        <p:nvSpPr>
          <p:cNvPr id="24" name="Oval 23">
            <a:extLst>
              <a:ext uri="{FF2B5EF4-FFF2-40B4-BE49-F238E27FC236}">
                <a16:creationId xmlns:a16="http://schemas.microsoft.com/office/drawing/2014/main" id="{E2E417F1-E8A5-DCA2-760B-D0C333D00D9B}"/>
              </a:ext>
            </a:extLst>
          </p:cNvPr>
          <p:cNvSpPr>
            <a:spLocks noChangeArrowheads="1"/>
          </p:cNvSpPr>
          <p:nvPr/>
        </p:nvSpPr>
        <p:spPr bwMode="auto">
          <a:xfrm>
            <a:off x="-17463" y="3205163"/>
            <a:ext cx="2347913" cy="2513012"/>
          </a:xfrm>
          <a:prstGeom prst="ellipse">
            <a:avLst/>
          </a:prstGeom>
          <a:solidFill>
            <a:srgbClr val="FFFF00">
              <a:alpha val="30980"/>
            </a:srgbClr>
          </a:solidFill>
          <a:ln w="12700" algn="ctr">
            <a:solidFill>
              <a:srgbClr val="FF0000"/>
            </a:solidFill>
            <a:prstDash val="sysDash"/>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solidFill>
                <a:srgbClr val="000000"/>
              </a:solidFill>
            </a:endParaRPr>
          </a:p>
        </p:txBody>
      </p:sp>
      <p:sp>
        <p:nvSpPr>
          <p:cNvPr id="25" name="TextBox 24">
            <a:extLst>
              <a:ext uri="{FF2B5EF4-FFF2-40B4-BE49-F238E27FC236}">
                <a16:creationId xmlns:a16="http://schemas.microsoft.com/office/drawing/2014/main" id="{72933F35-F279-BA0B-3A4C-BF2DE4054B9F}"/>
              </a:ext>
            </a:extLst>
          </p:cNvPr>
          <p:cNvSpPr txBox="1">
            <a:spLocks noChangeArrowheads="1"/>
          </p:cNvSpPr>
          <p:nvPr/>
        </p:nvSpPr>
        <p:spPr bwMode="auto">
          <a:xfrm>
            <a:off x="238125" y="5986463"/>
            <a:ext cx="89058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800" baseline="0">
                <a:solidFill>
                  <a:srgbClr val="FF0000"/>
                </a:solidFill>
              </a:rPr>
              <a:t>Assuming the main source of energy/heat input comes only from the fuel  and air only acts a source of oxidant unless it is preheated  (usually from 25</a:t>
            </a:r>
            <a:r>
              <a:rPr lang="en-MY" altLang="en-US" sz="1800" baseline="30000">
                <a:solidFill>
                  <a:srgbClr val="FF0000"/>
                </a:solidFill>
              </a:rPr>
              <a:t>o</a:t>
            </a:r>
            <a:r>
              <a:rPr lang="en-MY" altLang="en-US" sz="1800" baseline="0">
                <a:solidFill>
                  <a:srgbClr val="FF0000"/>
                </a:solidFill>
              </a:rPr>
              <a:t>C)   to  a specific  elevated temperature  </a:t>
            </a:r>
          </a:p>
        </p:txBody>
      </p:sp>
      <p:cxnSp>
        <p:nvCxnSpPr>
          <p:cNvPr id="26" name="Straight Arrow Connector 25">
            <a:extLst>
              <a:ext uri="{FF2B5EF4-FFF2-40B4-BE49-F238E27FC236}">
                <a16:creationId xmlns:a16="http://schemas.microsoft.com/office/drawing/2014/main" id="{62330E77-D1DD-C49C-04B9-0F4CFFE0B30B}"/>
              </a:ext>
            </a:extLst>
          </p:cNvPr>
          <p:cNvCxnSpPr>
            <a:cxnSpLocks noChangeShapeType="1"/>
          </p:cNvCxnSpPr>
          <p:nvPr/>
        </p:nvCxnSpPr>
        <p:spPr bwMode="auto">
          <a:xfrm>
            <a:off x="1254125" y="5368925"/>
            <a:ext cx="117475" cy="617538"/>
          </a:xfrm>
          <a:prstGeom prst="straightConnector1">
            <a:avLst/>
          </a:prstGeom>
          <a:noFill/>
          <a:ln w="38100"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5D7A543D-7E4B-5441-0EBD-003F11466FAB}"/>
              </a:ext>
            </a:extLst>
          </p:cNvPr>
          <p:cNvSpPr>
            <a:spLocks noGrp="1" noChangeArrowheads="1"/>
          </p:cNvSpPr>
          <p:nvPr>
            <p:ph type="title"/>
          </p:nvPr>
        </p:nvSpPr>
        <p:spPr>
          <a:xfrm>
            <a:off x="457200" y="101600"/>
            <a:ext cx="8305800" cy="762000"/>
          </a:xfrm>
        </p:spPr>
        <p:txBody>
          <a:bodyPr anchor="ctr"/>
          <a:lstStyle/>
          <a:p>
            <a:pPr algn="ctr"/>
            <a:r>
              <a:rPr lang="en-US" altLang="en-US" sz="1600" b="1" i="0">
                <a:solidFill>
                  <a:srgbClr val="FF0000"/>
                </a:solidFill>
              </a:rPr>
              <a:t>Heating /Calorific Values of Selected Fuels</a:t>
            </a:r>
            <a:br>
              <a:rPr lang="en-US" altLang="en-US" sz="1600" b="1" i="0">
                <a:solidFill>
                  <a:srgbClr val="FF0000"/>
                </a:solidFill>
              </a:rPr>
            </a:br>
            <a:r>
              <a:rPr lang="en-US" altLang="en-US" sz="1600" b="1" i="0">
                <a:solidFill>
                  <a:srgbClr val="FF0000"/>
                </a:solidFill>
              </a:rPr>
              <a:t>at 25</a:t>
            </a:r>
            <a:r>
              <a:rPr lang="en-US" altLang="en-US" sz="1600" b="1" i="0" baseline="30000">
                <a:solidFill>
                  <a:srgbClr val="FF0000"/>
                </a:solidFill>
              </a:rPr>
              <a:t>o</a:t>
            </a:r>
            <a:r>
              <a:rPr lang="en-US" altLang="en-US" sz="1600" b="1" i="0">
                <a:solidFill>
                  <a:srgbClr val="FF0000"/>
                </a:solidFill>
              </a:rPr>
              <a:t>C and 1 atm</a:t>
            </a:r>
          </a:p>
        </p:txBody>
      </p:sp>
      <p:sp>
        <p:nvSpPr>
          <p:cNvPr id="55299" name="Slide Number Placeholder 5">
            <a:extLst>
              <a:ext uri="{FF2B5EF4-FFF2-40B4-BE49-F238E27FC236}">
                <a16:creationId xmlns:a16="http://schemas.microsoft.com/office/drawing/2014/main" id="{8973D22B-0E9A-D551-6726-7BA055065A4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DA50E1AC-1D69-442F-BF74-1832D0A76E19}" type="slidenum">
              <a:rPr lang="en-US" altLang="en-US" sz="1400" smtClean="0">
                <a:latin typeface="Arial" panose="020B0604020202020204" pitchFamily="34" charset="0"/>
              </a:rPr>
              <a:pPr>
                <a:spcBef>
                  <a:spcPct val="0"/>
                </a:spcBef>
                <a:buClrTx/>
                <a:buFontTx/>
                <a:buNone/>
              </a:pPr>
              <a:t>25</a:t>
            </a:fld>
            <a:endParaRPr lang="en-US" altLang="en-US" sz="1400">
              <a:latin typeface="Arial" panose="020B0604020202020204" pitchFamily="34" charset="0"/>
            </a:endParaRPr>
          </a:p>
        </p:txBody>
      </p:sp>
      <p:graphicFrame>
        <p:nvGraphicFramePr>
          <p:cNvPr id="55300" name="Object 4">
            <a:extLst>
              <a:ext uri="{FF2B5EF4-FFF2-40B4-BE49-F238E27FC236}">
                <a16:creationId xmlns:a16="http://schemas.microsoft.com/office/drawing/2014/main" id="{E857629E-18AE-AC63-A74D-3285421937F3}"/>
              </a:ext>
            </a:extLst>
          </p:cNvPr>
          <p:cNvGraphicFramePr>
            <a:graphicFrameLocks noChangeAspect="1"/>
          </p:cNvGraphicFramePr>
          <p:nvPr/>
        </p:nvGraphicFramePr>
        <p:xfrm>
          <a:off x="2414588" y="754063"/>
          <a:ext cx="4389437" cy="6027737"/>
        </p:xfrm>
        <a:graphic>
          <a:graphicData uri="http://schemas.openxmlformats.org/presentationml/2006/ole">
            <mc:AlternateContent xmlns:mc="http://schemas.openxmlformats.org/markup-compatibility/2006">
              <mc:Choice xmlns:v="urn:schemas-microsoft-com:vml" Requires="v">
                <p:oleObj name="Worksheet" r:id="rId2" imgW="4389120" imgH="6027223" progId="Excel.Sheet.8">
                  <p:embed/>
                </p:oleObj>
              </mc:Choice>
              <mc:Fallback>
                <p:oleObj name="Worksheet" r:id="rId2" imgW="4389120" imgH="6027223" progId="Excel.Sheet.8">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4588" y="754063"/>
                        <a:ext cx="4389437" cy="602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5301" name="TextBox 1">
            <a:extLst>
              <a:ext uri="{FF2B5EF4-FFF2-40B4-BE49-F238E27FC236}">
                <a16:creationId xmlns:a16="http://schemas.microsoft.com/office/drawing/2014/main" id="{E8EAD667-0C4F-3E14-FF48-1463555B9747}"/>
              </a:ext>
            </a:extLst>
          </p:cNvPr>
          <p:cNvSpPr txBox="1">
            <a:spLocks noChangeArrowheads="1"/>
          </p:cNvSpPr>
          <p:nvPr/>
        </p:nvSpPr>
        <p:spPr bwMode="auto">
          <a:xfrm>
            <a:off x="5943600" y="2005013"/>
            <a:ext cx="838200" cy="204787"/>
          </a:xfrm>
          <a:prstGeom prst="rect">
            <a:avLst/>
          </a:prstGeom>
          <a:noFill/>
          <a:ln w="38100">
            <a:solidFill>
              <a:srgbClr val="92D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mc:AlternateContent xmlns:mc="http://schemas.openxmlformats.org/markup-compatibility/2006">
        <mc:Choice xmlns:p14="http://schemas.microsoft.com/office/powerpoint/2010/main" Requires="p14">
          <p:contentPart p14:bwMode="auto" r:id="rId4">
            <p14:nvContentPartPr>
              <p14:cNvPr id="2" name="Ink 1">
                <a:extLst>
                  <a:ext uri="{FF2B5EF4-FFF2-40B4-BE49-F238E27FC236}">
                    <a16:creationId xmlns:a16="http://schemas.microsoft.com/office/drawing/2014/main" id="{589C949F-34F7-F33E-3B9E-B172A7EF4389}"/>
                  </a:ext>
                </a:extLst>
              </p14:cNvPr>
              <p14:cNvContentPartPr/>
              <p14:nvPr/>
            </p14:nvContentPartPr>
            <p14:xfrm>
              <a:off x="6859800" y="2038680"/>
              <a:ext cx="162720" cy="118800"/>
            </p14:xfrm>
          </p:contentPart>
        </mc:Choice>
        <mc:Fallback>
          <p:pic>
            <p:nvPicPr>
              <p:cNvPr id="2" name="Ink 1">
                <a:extLst>
                  <a:ext uri="{FF2B5EF4-FFF2-40B4-BE49-F238E27FC236}">
                    <a16:creationId xmlns:a16="http://schemas.microsoft.com/office/drawing/2014/main" id="{589C949F-34F7-F33E-3B9E-B172A7EF4389}"/>
                  </a:ext>
                </a:extLst>
              </p:cNvPr>
              <p:cNvPicPr/>
              <p:nvPr/>
            </p:nvPicPr>
            <p:blipFill>
              <a:blip r:embed="rId5"/>
              <a:stretch>
                <a:fillRect/>
              </a:stretch>
            </p:blipFill>
            <p:spPr>
              <a:xfrm>
                <a:off x="6850440" y="2029320"/>
                <a:ext cx="181440" cy="137520"/>
              </a:xfrm>
              <a:prstGeom prst="rect">
                <a:avLst/>
              </a:prstGeom>
            </p:spPr>
          </p:pic>
        </mc:Fallback>
      </mc:AlternateContent>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4101" name="Rectangle 2">
            <a:extLst>
              <a:ext uri="{FF2B5EF4-FFF2-40B4-BE49-F238E27FC236}">
                <a16:creationId xmlns:a16="http://schemas.microsoft.com/office/drawing/2014/main" id="{D4A83C9D-2534-6640-0AA4-7B1817C12958}"/>
              </a:ext>
            </a:extLst>
          </p:cNvPr>
          <p:cNvSpPr>
            <a:spLocks noGrp="1" noChangeArrowheads="1"/>
          </p:cNvSpPr>
          <p:nvPr>
            <p:ph type="body" idx="1"/>
          </p:nvPr>
        </p:nvSpPr>
        <p:spPr>
          <a:xfrm>
            <a:off x="381000" y="457200"/>
            <a:ext cx="8458200" cy="6102350"/>
          </a:xfrm>
          <a:ln>
            <a:solidFill>
              <a:schemeClr val="tx1"/>
            </a:solidFill>
            <a:miter lim="800000"/>
            <a:headEnd/>
            <a:tailEnd/>
          </a:ln>
        </p:spPr>
        <p:txBody>
          <a:bodyPr/>
          <a:lstStyle/>
          <a:p>
            <a:r>
              <a:rPr lang="en-US" altLang="en-US" sz="2000"/>
              <a:t>Sensible heat in dry  flue gas</a:t>
            </a:r>
          </a:p>
          <a:p>
            <a:pPr>
              <a:buFontTx/>
              <a:buNone/>
            </a:pPr>
            <a:endParaRPr lang="en-US" altLang="en-US" sz="2000"/>
          </a:p>
          <a:p>
            <a:pPr>
              <a:buFontTx/>
              <a:buNone/>
            </a:pPr>
            <a:endParaRPr lang="en-US" altLang="en-US" sz="2000"/>
          </a:p>
          <a:p>
            <a:pPr>
              <a:buFontTx/>
              <a:buNone/>
            </a:pPr>
            <a:r>
              <a:rPr lang="en-US" altLang="en-US" sz="2000"/>
              <a:t>	</a:t>
            </a:r>
            <a:r>
              <a:rPr lang="en-US" altLang="en-US" sz="1800"/>
              <a:t>n</a:t>
            </a:r>
            <a:r>
              <a:rPr lang="en-US" altLang="en-US" sz="1800" baseline="-25000"/>
              <a:t>i</a:t>
            </a:r>
            <a:r>
              <a:rPr lang="en-US" altLang="en-US" sz="1800"/>
              <a:t> = molar or volumetric flowrate of  flue gas component, i…. </a:t>
            </a:r>
            <a:r>
              <a:rPr lang="en-US" altLang="en-US" sz="1800">
                <a:cs typeface="Times New Roman" panose="02020603050405020304" pitchFamily="18" charset="0"/>
              </a:rPr>
              <a:t>(CO</a:t>
            </a:r>
            <a:r>
              <a:rPr lang="en-US" altLang="en-US" sz="1800" baseline="-25000">
                <a:cs typeface="Times New Roman" panose="02020603050405020304" pitchFamily="18" charset="0"/>
              </a:rPr>
              <a:t>2</a:t>
            </a:r>
            <a:r>
              <a:rPr lang="en-US" altLang="en-US" sz="1800">
                <a:cs typeface="Times New Roman" panose="02020603050405020304" pitchFamily="18" charset="0"/>
              </a:rPr>
              <a:t>, N</a:t>
            </a:r>
            <a:r>
              <a:rPr lang="en-US" altLang="en-US" sz="1800" baseline="-25000">
                <a:cs typeface="Times New Roman" panose="02020603050405020304" pitchFamily="18" charset="0"/>
              </a:rPr>
              <a:t>2</a:t>
            </a:r>
            <a:r>
              <a:rPr lang="en-US" altLang="en-US" sz="1800">
                <a:cs typeface="Times New Roman" panose="02020603050405020304" pitchFamily="18" charset="0"/>
              </a:rPr>
              <a:t>, O</a:t>
            </a:r>
            <a:r>
              <a:rPr lang="en-US" altLang="en-US" sz="1800" baseline="-25000">
                <a:cs typeface="Times New Roman" panose="02020603050405020304" pitchFamily="18" charset="0"/>
              </a:rPr>
              <a:t>2</a:t>
            </a:r>
            <a:r>
              <a:rPr lang="en-US" altLang="en-US" sz="1800">
                <a:cs typeface="Times New Roman" panose="02020603050405020304" pitchFamily="18" charset="0"/>
              </a:rPr>
              <a:t>, SO</a:t>
            </a:r>
            <a:r>
              <a:rPr lang="en-US" altLang="en-US" sz="1800" baseline="-25000">
                <a:cs typeface="Times New Roman" panose="02020603050405020304" pitchFamily="18" charset="0"/>
              </a:rPr>
              <a:t>x</a:t>
            </a:r>
            <a:r>
              <a:rPr lang="en-US" altLang="en-US" sz="1800">
                <a:cs typeface="Times New Roman" panose="02020603050405020304" pitchFamily="18" charset="0"/>
              </a:rPr>
              <a:t> , NO</a:t>
            </a:r>
            <a:r>
              <a:rPr lang="en-US" altLang="en-US" sz="1800" baseline="-25000">
                <a:cs typeface="Times New Roman" panose="02020603050405020304" pitchFamily="18" charset="0"/>
              </a:rPr>
              <a:t>x</a:t>
            </a:r>
            <a:r>
              <a:rPr lang="en-US" altLang="en-US" sz="1800">
                <a:cs typeface="Times New Roman" panose="02020603050405020304" pitchFamily="18" charset="0"/>
              </a:rPr>
              <a:t>)</a:t>
            </a:r>
          </a:p>
          <a:p>
            <a:pPr>
              <a:buFontTx/>
              <a:buNone/>
            </a:pPr>
            <a:r>
              <a:rPr lang="en-US" altLang="en-US" sz="1800">
                <a:cs typeface="Times New Roman" panose="02020603050405020304" pitchFamily="18" charset="0"/>
              </a:rPr>
              <a:t> </a:t>
            </a:r>
            <a:endParaRPr lang="en-US" altLang="en-US" sz="2000">
              <a:cs typeface="Times New Roman" panose="02020603050405020304" pitchFamily="18" charset="0"/>
            </a:endParaRPr>
          </a:p>
          <a:p>
            <a:r>
              <a:rPr lang="en-US" altLang="en-US" sz="2000"/>
              <a:t>Heat in moisture (vapour)</a:t>
            </a:r>
          </a:p>
          <a:p>
            <a:endParaRPr lang="en-US" altLang="en-US" sz="2000"/>
          </a:p>
          <a:p>
            <a:pPr>
              <a:buFontTx/>
              <a:buNone/>
            </a:pPr>
            <a:endParaRPr lang="en-US" altLang="en-US" sz="2000"/>
          </a:p>
          <a:p>
            <a:pPr>
              <a:buFontTx/>
              <a:buNone/>
            </a:pPr>
            <a:endParaRPr lang="en-US" altLang="en-US" sz="2000"/>
          </a:p>
          <a:p>
            <a:pPr>
              <a:buFontTx/>
              <a:buNone/>
            </a:pPr>
            <a:endParaRPr lang="en-US" altLang="en-US" sz="2000"/>
          </a:p>
          <a:p>
            <a:r>
              <a:rPr lang="en-US" altLang="en-US" sz="2000"/>
              <a:t>Potential heat in due to the presence of combustibles in  flue gas</a:t>
            </a:r>
          </a:p>
          <a:p>
            <a:endParaRPr lang="en-US" altLang="en-US" sz="2400"/>
          </a:p>
          <a:p>
            <a:endParaRPr lang="en-US" altLang="en-US" sz="2400"/>
          </a:p>
          <a:p>
            <a:pPr lvl="2">
              <a:buFontTx/>
              <a:buNone/>
            </a:pPr>
            <a:endParaRPr lang="en-US" altLang="en-US"/>
          </a:p>
          <a:p>
            <a:endParaRPr lang="en-US" altLang="en-US"/>
          </a:p>
          <a:p>
            <a:endParaRPr lang="en-US" altLang="en-US"/>
          </a:p>
          <a:p>
            <a:endParaRPr lang="en-US" altLang="en-US"/>
          </a:p>
          <a:p>
            <a:endParaRPr lang="en-US" altLang="en-US"/>
          </a:p>
        </p:txBody>
      </p:sp>
      <p:sp>
        <p:nvSpPr>
          <p:cNvPr id="56323" name="Rectangle 3">
            <a:extLst>
              <a:ext uri="{FF2B5EF4-FFF2-40B4-BE49-F238E27FC236}">
                <a16:creationId xmlns:a16="http://schemas.microsoft.com/office/drawing/2014/main" id="{415FB9E4-DAEC-8375-6BC7-E7D52EAD3732}"/>
              </a:ext>
            </a:extLst>
          </p:cNvPr>
          <p:cNvSpPr>
            <a:spLocks noChangeArrowheads="1"/>
          </p:cNvSpPr>
          <p:nvPr/>
        </p:nvSpPr>
        <p:spPr bwMode="auto">
          <a:xfrm>
            <a:off x="2438400" y="25908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6324" name="Rectangle 4">
            <a:extLst>
              <a:ext uri="{FF2B5EF4-FFF2-40B4-BE49-F238E27FC236}">
                <a16:creationId xmlns:a16="http://schemas.microsoft.com/office/drawing/2014/main" id="{2D89D48D-D9FC-2846-9265-1B41996F651D}"/>
              </a:ext>
            </a:extLst>
          </p:cNvPr>
          <p:cNvSpPr>
            <a:spLocks noChangeArrowheads="1"/>
          </p:cNvSpPr>
          <p:nvPr/>
        </p:nvSpPr>
        <p:spPr bwMode="auto">
          <a:xfrm>
            <a:off x="213836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6325" name="Rectangle 5">
            <a:extLst>
              <a:ext uri="{FF2B5EF4-FFF2-40B4-BE49-F238E27FC236}">
                <a16:creationId xmlns:a16="http://schemas.microsoft.com/office/drawing/2014/main" id="{2D66366A-3932-3097-DA64-5E64529D6183}"/>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graphicFrame>
        <p:nvGraphicFramePr>
          <p:cNvPr id="56326" name="Object 6">
            <a:extLst>
              <a:ext uri="{FF2B5EF4-FFF2-40B4-BE49-F238E27FC236}">
                <a16:creationId xmlns:a16="http://schemas.microsoft.com/office/drawing/2014/main" id="{C5AFCC1B-CFB8-97B2-71C4-4A75ADF52377}"/>
              </a:ext>
            </a:extLst>
          </p:cNvPr>
          <p:cNvGraphicFramePr>
            <a:graphicFrameLocks noChangeAspect="1"/>
          </p:cNvGraphicFramePr>
          <p:nvPr/>
        </p:nvGraphicFramePr>
        <p:xfrm>
          <a:off x="4038600" y="533400"/>
          <a:ext cx="3186113" cy="814388"/>
        </p:xfrm>
        <a:graphic>
          <a:graphicData uri="http://schemas.openxmlformats.org/presentationml/2006/ole">
            <mc:AlternateContent xmlns:mc="http://schemas.openxmlformats.org/markup-compatibility/2006">
              <mc:Choice xmlns:v="urn:schemas-microsoft-com:vml" Requires="v">
                <p:oleObj name="Equation" r:id="rId3" imgW="1536033" imgH="393529" progId="Equation.3">
                  <p:embed/>
                </p:oleObj>
              </mc:Choice>
              <mc:Fallback>
                <p:oleObj name="Equation" r:id="rId3" imgW="1536033" imgH="393529"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533400"/>
                        <a:ext cx="3186113" cy="81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6327" name="Rectangle 7">
            <a:extLst>
              <a:ext uri="{FF2B5EF4-FFF2-40B4-BE49-F238E27FC236}">
                <a16:creationId xmlns:a16="http://schemas.microsoft.com/office/drawing/2014/main" id="{5E1BBAB6-FFD7-39E0-E9D0-6FFE066781C5}"/>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6328" name="Rectangle 8">
            <a:extLst>
              <a:ext uri="{FF2B5EF4-FFF2-40B4-BE49-F238E27FC236}">
                <a16:creationId xmlns:a16="http://schemas.microsoft.com/office/drawing/2014/main" id="{4D9AD267-303F-7082-8D3A-BB53143DCA8E}"/>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graphicFrame>
        <p:nvGraphicFramePr>
          <p:cNvPr id="4099" name="Object 23">
            <a:extLst>
              <a:ext uri="{FF2B5EF4-FFF2-40B4-BE49-F238E27FC236}">
                <a16:creationId xmlns:a16="http://schemas.microsoft.com/office/drawing/2014/main" id="{8546278D-A745-76F9-3F00-25BDBA8929CD}"/>
              </a:ext>
            </a:extLst>
          </p:cNvPr>
          <p:cNvGraphicFramePr>
            <a:graphicFrameLocks noChangeAspect="1"/>
          </p:cNvGraphicFramePr>
          <p:nvPr/>
        </p:nvGraphicFramePr>
        <p:xfrm>
          <a:off x="2286000" y="5133975"/>
          <a:ext cx="5867400" cy="819150"/>
        </p:xfrm>
        <a:graphic>
          <a:graphicData uri="http://schemas.openxmlformats.org/presentationml/2006/ole">
            <mc:AlternateContent xmlns:mc="http://schemas.openxmlformats.org/markup-compatibility/2006">
              <mc:Choice xmlns:v="urn:schemas-microsoft-com:vml" Requires="v">
                <p:oleObj name="Equation" r:id="rId5" imgW="2628900" imgH="368300" progId="Equation.3">
                  <p:embed/>
                </p:oleObj>
              </mc:Choice>
              <mc:Fallback>
                <p:oleObj name="Equation" r:id="rId5" imgW="2628900" imgH="368300" progId="Equation.3">
                  <p:embed/>
                  <p:pic>
                    <p:nvPicPr>
                      <p:cNvPr id="0" name="Object 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5133975"/>
                        <a:ext cx="58674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4100" name="Object 10">
            <a:extLst>
              <a:ext uri="{FF2B5EF4-FFF2-40B4-BE49-F238E27FC236}">
                <a16:creationId xmlns:a16="http://schemas.microsoft.com/office/drawing/2014/main" id="{BA652EBB-D7C8-BCEA-E9B4-3C70FCD893E2}"/>
              </a:ext>
            </a:extLst>
          </p:cNvPr>
          <p:cNvGraphicFramePr>
            <a:graphicFrameLocks noChangeAspect="1"/>
          </p:cNvGraphicFramePr>
          <p:nvPr/>
        </p:nvGraphicFramePr>
        <p:xfrm>
          <a:off x="2209800" y="3138488"/>
          <a:ext cx="3751263" cy="739775"/>
        </p:xfrm>
        <a:graphic>
          <a:graphicData uri="http://schemas.openxmlformats.org/presentationml/2006/ole">
            <mc:AlternateContent xmlns:mc="http://schemas.openxmlformats.org/markup-compatibility/2006">
              <mc:Choice xmlns:v="urn:schemas-microsoft-com:vml" Requires="v">
                <p:oleObj name="Equation" r:id="rId7" imgW="1803400" imgH="355600" progId="Equation.3">
                  <p:embed/>
                </p:oleObj>
              </mc:Choice>
              <mc:Fallback>
                <p:oleObj name="Equation" r:id="rId7" imgW="1803400" imgH="355600" progId="Equation.3">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09800" y="3138488"/>
                        <a:ext cx="3751263" cy="739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101">
                                            <p:txEl>
                                              <p:pRg st="5" end="5"/>
                                            </p:txEl>
                                          </p:spTgt>
                                        </p:tgtEl>
                                        <p:attrNameLst>
                                          <p:attrName>style.visibility</p:attrName>
                                        </p:attrNameLst>
                                      </p:cBhvr>
                                      <p:to>
                                        <p:strVal val="visible"/>
                                      </p:to>
                                    </p:set>
                                    <p:animEffect transition="in" filter="checkerboard(across)">
                                      <p:cBhvr>
                                        <p:cTn id="7" dur="500"/>
                                        <p:tgtEl>
                                          <p:spTgt spid="4101">
                                            <p:txEl>
                                              <p:pRg st="5" end="5"/>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4100"/>
                                        </p:tgtEl>
                                        <p:attrNameLst>
                                          <p:attrName>style.visibility</p:attrName>
                                        </p:attrNameLst>
                                      </p:cBhvr>
                                      <p:to>
                                        <p:strVal val="visible"/>
                                      </p:to>
                                    </p:set>
                                    <p:animEffect transition="in" filter="checkerboard(across)">
                                      <p:cBhvr>
                                        <p:cTn id="10" dur="500"/>
                                        <p:tgtEl>
                                          <p:spTgt spid="410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ntr" presetSubtype="10" fill="hold" nodeType="clickEffect">
                                  <p:stCondLst>
                                    <p:cond delay="0"/>
                                  </p:stCondLst>
                                  <p:childTnLst>
                                    <p:set>
                                      <p:cBhvr>
                                        <p:cTn id="14" dur="1" fill="hold">
                                          <p:stCondLst>
                                            <p:cond delay="0"/>
                                          </p:stCondLst>
                                        </p:cTn>
                                        <p:tgtEl>
                                          <p:spTgt spid="4101">
                                            <p:txEl>
                                              <p:pRg st="10" end="10"/>
                                            </p:txEl>
                                          </p:spTgt>
                                        </p:tgtEl>
                                        <p:attrNameLst>
                                          <p:attrName>style.visibility</p:attrName>
                                        </p:attrNameLst>
                                      </p:cBhvr>
                                      <p:to>
                                        <p:strVal val="visible"/>
                                      </p:to>
                                    </p:set>
                                    <p:animEffect transition="in" filter="checkerboard(across)">
                                      <p:cBhvr>
                                        <p:cTn id="15" dur="500"/>
                                        <p:tgtEl>
                                          <p:spTgt spid="4101">
                                            <p:txEl>
                                              <p:pRg st="10" end="10"/>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4099"/>
                                        </p:tgtEl>
                                        <p:attrNameLst>
                                          <p:attrName>style.visibility</p:attrName>
                                        </p:attrNameLst>
                                      </p:cBhvr>
                                      <p:to>
                                        <p:strVal val="visible"/>
                                      </p:to>
                                    </p:set>
                                    <p:animEffect transition="in" filter="checkerboard(across)">
                                      <p:cBhvr>
                                        <p:cTn id="18" dur="500"/>
                                        <p:tgtEl>
                                          <p:spTgt spid="4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Date Placeholder 3">
            <a:extLst>
              <a:ext uri="{FF2B5EF4-FFF2-40B4-BE49-F238E27FC236}">
                <a16:creationId xmlns:a16="http://schemas.microsoft.com/office/drawing/2014/main" id="{9EB0A677-9217-DEFF-458F-E6260D8D2D59}"/>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FEA8739D-CCC8-48B0-97BC-977C925A0E21}" type="datetime1">
              <a:rPr lang="en-US" altLang="en-US" sz="1400" smtClean="0">
                <a:latin typeface="Arial" panose="020B0604020202020204" pitchFamily="34" charset="0"/>
              </a:rPr>
              <a:pPr>
                <a:spcBef>
                  <a:spcPct val="0"/>
                </a:spcBef>
                <a:buClrTx/>
                <a:buFontTx/>
                <a:buNone/>
              </a:pPr>
              <a:t>4/27/2025</a:t>
            </a:fld>
            <a:endParaRPr lang="en-US" altLang="en-US" sz="1400">
              <a:latin typeface="Arial" panose="020B0604020202020204" pitchFamily="34" charset="0"/>
            </a:endParaRPr>
          </a:p>
        </p:txBody>
      </p:sp>
      <p:sp>
        <p:nvSpPr>
          <p:cNvPr id="58371" name="Footer Placeholder 4">
            <a:extLst>
              <a:ext uri="{FF2B5EF4-FFF2-40B4-BE49-F238E27FC236}">
                <a16:creationId xmlns:a16="http://schemas.microsoft.com/office/drawing/2014/main" id="{E43593AB-6383-5533-3AFE-EAFD4A51344E}"/>
              </a:ext>
            </a:extLst>
          </p:cNvPr>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400">
                <a:latin typeface="Arial" panose="020B0604020202020204" pitchFamily="34" charset="0"/>
              </a:rPr>
              <a:t>© Azeman Mustafa, PhD</a:t>
            </a:r>
          </a:p>
        </p:txBody>
      </p:sp>
      <p:sp>
        <p:nvSpPr>
          <p:cNvPr id="58372" name="Slide Number Placeholder 5">
            <a:extLst>
              <a:ext uri="{FF2B5EF4-FFF2-40B4-BE49-F238E27FC236}">
                <a16:creationId xmlns:a16="http://schemas.microsoft.com/office/drawing/2014/main" id="{549E3952-C782-5AFD-69A8-1D35485D6E2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4CFAE470-68F7-45BE-90D1-F08ADF62973F}" type="slidenum">
              <a:rPr lang="en-US" altLang="en-US" sz="1400" smtClean="0">
                <a:latin typeface="Arial" panose="020B0604020202020204" pitchFamily="34" charset="0"/>
              </a:rPr>
              <a:pPr>
                <a:spcBef>
                  <a:spcPct val="0"/>
                </a:spcBef>
                <a:buClrTx/>
                <a:buFontTx/>
                <a:buNone/>
              </a:pPr>
              <a:t>27</a:t>
            </a:fld>
            <a:endParaRPr lang="en-US" altLang="en-US" sz="1400">
              <a:latin typeface="Arial" panose="020B0604020202020204" pitchFamily="34" charset="0"/>
            </a:endParaRPr>
          </a:p>
        </p:txBody>
      </p:sp>
      <p:pic>
        <p:nvPicPr>
          <p:cNvPr id="58373" name="Picture 3">
            <a:extLst>
              <a:ext uri="{FF2B5EF4-FFF2-40B4-BE49-F238E27FC236}">
                <a16:creationId xmlns:a16="http://schemas.microsoft.com/office/drawing/2014/main" id="{78A891A9-DA90-26FD-E89D-91EAED6916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34950"/>
            <a:ext cx="7696200" cy="662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58374" name="Oval Callout 5">
            <a:extLst>
              <a:ext uri="{FF2B5EF4-FFF2-40B4-BE49-F238E27FC236}">
                <a16:creationId xmlns:a16="http://schemas.microsoft.com/office/drawing/2014/main" id="{9984C871-42C6-F813-11E6-F86F31DBD0C2}"/>
              </a:ext>
            </a:extLst>
          </p:cNvPr>
          <p:cNvSpPr>
            <a:spLocks noChangeArrowheads="1"/>
          </p:cNvSpPr>
          <p:nvPr/>
        </p:nvSpPr>
        <p:spPr bwMode="auto">
          <a:xfrm>
            <a:off x="7162800" y="1371600"/>
            <a:ext cx="914400" cy="609600"/>
          </a:xfrm>
          <a:prstGeom prst="wedgeEllipseCallout">
            <a:avLst>
              <a:gd name="adj1" fmla="val 55028"/>
              <a:gd name="adj2" fmla="val -74569"/>
            </a:avLst>
          </a:prstGeom>
          <a:solidFill>
            <a:srgbClr val="FFFF00">
              <a:alpha val="30980"/>
            </a:srgbClr>
          </a:solidFill>
          <a:ln w="12700" algn="ctr">
            <a:solidFill>
              <a:srgbClr val="FF0000"/>
            </a:solidFill>
            <a:prstDash val="sysDash"/>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58375" name="TextBox 6">
            <a:extLst>
              <a:ext uri="{FF2B5EF4-FFF2-40B4-BE49-F238E27FC236}">
                <a16:creationId xmlns:a16="http://schemas.microsoft.com/office/drawing/2014/main" id="{90781233-472D-1A9D-9D69-C124D1AB8EC7}"/>
              </a:ext>
            </a:extLst>
          </p:cNvPr>
          <p:cNvSpPr txBox="1">
            <a:spLocks noChangeArrowheads="1"/>
          </p:cNvSpPr>
          <p:nvPr/>
        </p:nvSpPr>
        <p:spPr bwMode="auto">
          <a:xfrm>
            <a:off x="8077200" y="914400"/>
            <a:ext cx="8382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ctr">
              <a:spcBef>
                <a:spcPct val="0"/>
              </a:spcBef>
              <a:buClrTx/>
              <a:buFontTx/>
              <a:buNone/>
            </a:pPr>
            <a:r>
              <a:rPr lang="en-US" altLang="en-US" sz="2800">
                <a:solidFill>
                  <a:srgbClr val="FF0000"/>
                </a:solidFill>
              </a:rPr>
              <a:t>Vapor only</a:t>
            </a:r>
          </a:p>
        </p:txBody>
      </p:sp>
      <p:sp>
        <p:nvSpPr>
          <p:cNvPr id="58376" name="Rectangle 2">
            <a:extLst>
              <a:ext uri="{FF2B5EF4-FFF2-40B4-BE49-F238E27FC236}">
                <a16:creationId xmlns:a16="http://schemas.microsoft.com/office/drawing/2014/main" id="{21CC56DA-89E7-9D23-DA2F-193A2B7BE474}"/>
              </a:ext>
            </a:extLst>
          </p:cNvPr>
          <p:cNvSpPr>
            <a:spLocks noChangeArrowheads="1"/>
          </p:cNvSpPr>
          <p:nvPr/>
        </p:nvSpPr>
        <p:spPr bwMode="auto">
          <a:xfrm>
            <a:off x="685800" y="3048000"/>
            <a:ext cx="7391400" cy="304800"/>
          </a:xfrm>
          <a:prstGeom prst="rect">
            <a:avLst/>
          </a:prstGeom>
          <a:noFill/>
          <a:ln w="12700" algn="ctr">
            <a:solidFill>
              <a:srgbClr val="FFC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9E4EA873-2EC9-F0CC-BA13-75CA9057D8E3}"/>
                  </a:ext>
                </a:extLst>
              </p14:cNvPr>
              <p14:cNvContentPartPr/>
              <p14:nvPr/>
            </p14:nvContentPartPr>
            <p14:xfrm>
              <a:off x="364320" y="2947320"/>
              <a:ext cx="7870680" cy="491040"/>
            </p14:xfrm>
          </p:contentPart>
        </mc:Choice>
        <mc:Fallback>
          <p:pic>
            <p:nvPicPr>
              <p:cNvPr id="2" name="Ink 1">
                <a:extLst>
                  <a:ext uri="{FF2B5EF4-FFF2-40B4-BE49-F238E27FC236}">
                    <a16:creationId xmlns:a16="http://schemas.microsoft.com/office/drawing/2014/main" id="{9E4EA873-2EC9-F0CC-BA13-75CA9057D8E3}"/>
                  </a:ext>
                </a:extLst>
              </p:cNvPr>
              <p:cNvPicPr/>
              <p:nvPr/>
            </p:nvPicPr>
            <p:blipFill>
              <a:blip r:embed="rId4"/>
              <a:stretch>
                <a:fillRect/>
              </a:stretch>
            </p:blipFill>
            <p:spPr>
              <a:xfrm>
                <a:off x="354960" y="2937960"/>
                <a:ext cx="7889400" cy="509760"/>
              </a:xfrm>
              <a:prstGeom prst="rect">
                <a:avLst/>
              </a:prstGeom>
            </p:spPr>
          </p:pic>
        </mc:Fallback>
      </mc:AlternateContent>
    </p:spTree>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59394" name="Slide Number Placeholder 5">
            <a:extLst>
              <a:ext uri="{FF2B5EF4-FFF2-40B4-BE49-F238E27FC236}">
                <a16:creationId xmlns:a16="http://schemas.microsoft.com/office/drawing/2014/main" id="{83D2ACF5-546F-D55D-E451-CF512FCD61D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8B182200-72BF-4F30-BE1D-BB24D0705F03}" type="slidenum">
              <a:rPr lang="en-US" altLang="en-US" sz="1400" smtClean="0">
                <a:latin typeface="Arial" panose="020B0604020202020204" pitchFamily="34" charset="0"/>
              </a:rPr>
              <a:pPr>
                <a:spcBef>
                  <a:spcPct val="0"/>
                </a:spcBef>
                <a:buClrTx/>
                <a:buFontTx/>
                <a:buNone/>
              </a:pPr>
              <a:t>28</a:t>
            </a:fld>
            <a:endParaRPr lang="en-US" altLang="en-US" sz="1400">
              <a:latin typeface="Arial" panose="020B0604020202020204" pitchFamily="34" charset="0"/>
            </a:endParaRPr>
          </a:p>
        </p:txBody>
      </p:sp>
      <p:sp>
        <p:nvSpPr>
          <p:cNvPr id="6" name="TextBox 5">
            <a:extLst>
              <a:ext uri="{FF2B5EF4-FFF2-40B4-BE49-F238E27FC236}">
                <a16:creationId xmlns:a16="http://schemas.microsoft.com/office/drawing/2014/main" id="{3345390A-8789-EFF7-94ED-97C0F42AAA72}"/>
              </a:ext>
            </a:extLst>
          </p:cNvPr>
          <p:cNvSpPr txBox="1">
            <a:spLocks noChangeArrowheads="1"/>
          </p:cNvSpPr>
          <p:nvPr/>
        </p:nvSpPr>
        <p:spPr bwMode="auto">
          <a:xfrm>
            <a:off x="0" y="198438"/>
            <a:ext cx="4081463"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2000" baseline="0">
                <a:solidFill>
                  <a:srgbClr val="FF0000"/>
                </a:solidFill>
              </a:rPr>
              <a:t>Reference : All gases at 25</a:t>
            </a:r>
            <a:r>
              <a:rPr lang="en-US" altLang="en-US" sz="2000" baseline="30000">
                <a:solidFill>
                  <a:srgbClr val="FF0000"/>
                </a:solidFill>
              </a:rPr>
              <a:t>o</a:t>
            </a:r>
            <a:r>
              <a:rPr lang="en-US" altLang="en-US" sz="2000" baseline="0">
                <a:solidFill>
                  <a:srgbClr val="FF0000"/>
                </a:solidFill>
              </a:rPr>
              <a:t>C &amp; 1 atm</a:t>
            </a:r>
          </a:p>
        </p:txBody>
      </p:sp>
      <p:sp>
        <p:nvSpPr>
          <p:cNvPr id="59396" name="Title 1">
            <a:extLst>
              <a:ext uri="{FF2B5EF4-FFF2-40B4-BE49-F238E27FC236}">
                <a16:creationId xmlns:a16="http://schemas.microsoft.com/office/drawing/2014/main" id="{5650264F-0ED1-6751-9838-FB876F434E4D}"/>
              </a:ext>
            </a:extLst>
          </p:cNvPr>
          <p:cNvSpPr>
            <a:spLocks noGrp="1" noChangeArrowheads="1"/>
          </p:cNvSpPr>
          <p:nvPr>
            <p:ph type="title"/>
          </p:nvPr>
        </p:nvSpPr>
        <p:spPr>
          <a:xfrm>
            <a:off x="4081463" y="0"/>
            <a:ext cx="4224337" cy="381000"/>
          </a:xfrm>
        </p:spPr>
        <p:txBody>
          <a:bodyPr/>
          <a:lstStyle/>
          <a:p>
            <a:pPr algn="ctr"/>
            <a:r>
              <a:rPr lang="en-US" altLang="en-US" sz="2000" b="1" i="0">
                <a:solidFill>
                  <a:srgbClr val="C00000"/>
                </a:solidFill>
              </a:rPr>
              <a:t>ENERGY BALANCE TABLE</a:t>
            </a:r>
          </a:p>
        </p:txBody>
      </p:sp>
      <p:sp>
        <p:nvSpPr>
          <p:cNvPr id="59397" name="TextBox 13">
            <a:extLst>
              <a:ext uri="{FF2B5EF4-FFF2-40B4-BE49-F238E27FC236}">
                <a16:creationId xmlns:a16="http://schemas.microsoft.com/office/drawing/2014/main" id="{9A3810CE-E5AA-948F-5C06-8607A0CBE878}"/>
              </a:ext>
            </a:extLst>
          </p:cNvPr>
          <p:cNvSpPr txBox="1">
            <a:spLocks noChangeArrowheads="1"/>
          </p:cNvSpPr>
          <p:nvPr/>
        </p:nvSpPr>
        <p:spPr bwMode="auto">
          <a:xfrm>
            <a:off x="3757613" y="5645150"/>
            <a:ext cx="21463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2400">
                <a:solidFill>
                  <a:srgbClr val="FF0000"/>
                </a:solidFill>
              </a:rPr>
              <a:t>Combustion  Efficiency</a:t>
            </a:r>
          </a:p>
        </p:txBody>
      </p:sp>
      <p:graphicFrame>
        <p:nvGraphicFramePr>
          <p:cNvPr id="59398" name="Object 18">
            <a:extLst>
              <a:ext uri="{FF2B5EF4-FFF2-40B4-BE49-F238E27FC236}">
                <a16:creationId xmlns:a16="http://schemas.microsoft.com/office/drawing/2014/main" id="{2BE701A3-2EC3-4C68-7300-5E6715F0981A}"/>
              </a:ext>
            </a:extLst>
          </p:cNvPr>
          <p:cNvGraphicFramePr>
            <a:graphicFrameLocks noChangeAspect="1"/>
          </p:cNvGraphicFramePr>
          <p:nvPr/>
        </p:nvGraphicFramePr>
        <p:xfrm>
          <a:off x="3851275" y="5791200"/>
          <a:ext cx="1855788" cy="823913"/>
        </p:xfrm>
        <a:graphic>
          <a:graphicData uri="http://schemas.openxmlformats.org/presentationml/2006/ole">
            <mc:AlternateContent xmlns:mc="http://schemas.openxmlformats.org/markup-compatibility/2006">
              <mc:Choice xmlns:v="urn:schemas-microsoft-com:vml" Requires="v">
                <p:oleObj name="Equation" r:id="rId2" imgW="1028700" imgH="457200" progId="Equation.3">
                  <p:embed/>
                </p:oleObj>
              </mc:Choice>
              <mc:Fallback>
                <p:oleObj name="Equation" r:id="rId2" imgW="1028700" imgH="457200" progId="Equation.3">
                  <p:embed/>
                  <p:pic>
                    <p:nvPicPr>
                      <p:cNvPr id="0" name="Object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275" y="5791200"/>
                        <a:ext cx="1855788"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9399" name="Object 1">
            <a:extLst>
              <a:ext uri="{FF2B5EF4-FFF2-40B4-BE49-F238E27FC236}">
                <a16:creationId xmlns:a16="http://schemas.microsoft.com/office/drawing/2014/main" id="{FC26D302-DA08-AFB5-97E6-B88978989757}"/>
              </a:ext>
            </a:extLst>
          </p:cNvPr>
          <p:cNvGraphicFramePr>
            <a:graphicFrameLocks noChangeAspect="1"/>
          </p:cNvGraphicFramePr>
          <p:nvPr/>
        </p:nvGraphicFramePr>
        <p:xfrm>
          <a:off x="517525" y="3797300"/>
          <a:ext cx="2795588" cy="3094038"/>
        </p:xfrm>
        <a:graphic>
          <a:graphicData uri="http://schemas.openxmlformats.org/presentationml/2006/ole">
            <mc:AlternateContent xmlns:mc="http://schemas.openxmlformats.org/markup-compatibility/2006">
              <mc:Choice xmlns:v="urn:schemas-microsoft-com:vml" Requires="v">
                <p:oleObj name="Worksheet" r:id="rId4" imgW="2796363" imgH="3093562" progId="Excel.Sheet.8">
                  <p:embed/>
                </p:oleObj>
              </mc:Choice>
              <mc:Fallback>
                <p:oleObj name="Worksheet" r:id="rId4" imgW="2796363" imgH="3093562" progId="Excel.Sheet.8">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525" y="3797300"/>
                        <a:ext cx="2795588" cy="309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9400" name="Rectangle 10">
            <a:extLst>
              <a:ext uri="{FF2B5EF4-FFF2-40B4-BE49-F238E27FC236}">
                <a16:creationId xmlns:a16="http://schemas.microsoft.com/office/drawing/2014/main" id="{D887E380-FC6A-2DDA-DE67-0DBEEE9F7442}"/>
              </a:ext>
            </a:extLst>
          </p:cNvPr>
          <p:cNvSpPr>
            <a:spLocks noChangeArrowheads="1"/>
          </p:cNvSpPr>
          <p:nvPr/>
        </p:nvSpPr>
        <p:spPr bwMode="auto">
          <a:xfrm>
            <a:off x="4240213" y="3768725"/>
            <a:ext cx="4038600" cy="1260475"/>
          </a:xfrm>
          <a:prstGeom prst="rect">
            <a:avLst/>
          </a:prstGeom>
          <a:solidFill>
            <a:schemeClr val="accent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59401" name="TextBox 2">
            <a:extLst>
              <a:ext uri="{FF2B5EF4-FFF2-40B4-BE49-F238E27FC236}">
                <a16:creationId xmlns:a16="http://schemas.microsoft.com/office/drawing/2014/main" id="{0E3BAF26-C4ED-8BF2-E87F-129ED3F506CB}"/>
              </a:ext>
            </a:extLst>
          </p:cNvPr>
          <p:cNvSpPr txBox="1">
            <a:spLocks noChangeArrowheads="1"/>
          </p:cNvSpPr>
          <p:nvPr/>
        </p:nvSpPr>
        <p:spPr bwMode="auto">
          <a:xfrm>
            <a:off x="5438775" y="3768725"/>
            <a:ext cx="9286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600" baseline="0">
                <a:solidFill>
                  <a:srgbClr val="FF0000"/>
                </a:solidFill>
              </a:rPr>
              <a:t>Table B8</a:t>
            </a:r>
          </a:p>
        </p:txBody>
      </p:sp>
      <p:graphicFrame>
        <p:nvGraphicFramePr>
          <p:cNvPr id="13" name="Table 12">
            <a:extLst>
              <a:ext uri="{FF2B5EF4-FFF2-40B4-BE49-F238E27FC236}">
                <a16:creationId xmlns:a16="http://schemas.microsoft.com/office/drawing/2014/main" id="{A3F0E3F0-E36C-1B85-CFC3-7EBD678DC6AB}"/>
              </a:ext>
            </a:extLst>
          </p:cNvPr>
          <p:cNvGraphicFramePr>
            <a:graphicFrameLocks noGrp="1"/>
          </p:cNvGraphicFramePr>
          <p:nvPr/>
        </p:nvGraphicFramePr>
        <p:xfrm>
          <a:off x="4392613" y="4143375"/>
          <a:ext cx="3733800" cy="762000"/>
        </p:xfrm>
        <a:graphic>
          <a:graphicData uri="http://schemas.openxmlformats.org/drawingml/2006/table">
            <a:tbl>
              <a:tblPr/>
              <a:tblGrid>
                <a:gridCol w="567609">
                  <a:extLst>
                    <a:ext uri="{9D8B030D-6E8A-4147-A177-3AD203B41FA5}">
                      <a16:colId xmlns:a16="http://schemas.microsoft.com/office/drawing/2014/main" val="20000"/>
                    </a:ext>
                  </a:extLst>
                </a:gridCol>
                <a:gridCol w="594215">
                  <a:extLst>
                    <a:ext uri="{9D8B030D-6E8A-4147-A177-3AD203B41FA5}">
                      <a16:colId xmlns:a16="http://schemas.microsoft.com/office/drawing/2014/main" val="20001"/>
                    </a:ext>
                  </a:extLst>
                </a:gridCol>
                <a:gridCol w="718379">
                  <a:extLst>
                    <a:ext uri="{9D8B030D-6E8A-4147-A177-3AD203B41FA5}">
                      <a16:colId xmlns:a16="http://schemas.microsoft.com/office/drawing/2014/main" val="20002"/>
                    </a:ext>
                  </a:extLst>
                </a:gridCol>
                <a:gridCol w="567609">
                  <a:extLst>
                    <a:ext uri="{9D8B030D-6E8A-4147-A177-3AD203B41FA5}">
                      <a16:colId xmlns:a16="http://schemas.microsoft.com/office/drawing/2014/main" val="20003"/>
                    </a:ext>
                  </a:extLst>
                </a:gridCol>
                <a:gridCol w="718379">
                  <a:extLst>
                    <a:ext uri="{9D8B030D-6E8A-4147-A177-3AD203B41FA5}">
                      <a16:colId xmlns:a16="http://schemas.microsoft.com/office/drawing/2014/main" val="20004"/>
                    </a:ext>
                  </a:extLst>
                </a:gridCol>
                <a:gridCol w="567609">
                  <a:extLst>
                    <a:ext uri="{9D8B030D-6E8A-4147-A177-3AD203B41FA5}">
                      <a16:colId xmlns:a16="http://schemas.microsoft.com/office/drawing/2014/main" val="20005"/>
                    </a:ext>
                  </a:extLst>
                </a:gridCol>
              </a:tblGrid>
              <a:tr h="213360">
                <a:tc>
                  <a:txBody>
                    <a:bodyPr/>
                    <a:lstStyle/>
                    <a:p>
                      <a:pPr algn="l" fontAlgn="b"/>
                      <a:endParaRPr lang="en-US" sz="1400" b="0" i="0" u="none" strike="noStrike" dirty="0">
                        <a:latin typeface="Arial"/>
                      </a:endParaRPr>
                    </a:p>
                  </a:txBody>
                  <a:tcPr marL="0" marR="0" marT="0" marB="0" anchor="b">
                    <a:lnL>
                      <a:noFill/>
                    </a:lnL>
                    <a:lnR>
                      <a:noFill/>
                    </a:lnR>
                    <a:lnT>
                      <a:noFill/>
                    </a:lnT>
                    <a:lnB>
                      <a:noFill/>
                    </a:lnB>
                  </a:tcPr>
                </a:tc>
                <a:tc gridSpan="5">
                  <a:txBody>
                    <a:bodyPr/>
                    <a:lstStyle/>
                    <a:p>
                      <a:pPr algn="ctr" fontAlgn="ctr"/>
                      <a:r>
                        <a:rPr lang="en-US" sz="1400" b="0" i="0" u="none" strike="noStrike" dirty="0">
                          <a:latin typeface="Arial"/>
                        </a:rPr>
                        <a:t>kJ/mol</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35281">
                <a:tc>
                  <a:txBody>
                    <a:bodyPr/>
                    <a:lstStyle/>
                    <a:p>
                      <a:pPr algn="ctr" fontAlgn="ctr"/>
                      <a:r>
                        <a:rPr lang="en-US" sz="1400" b="1" i="0" u="none" strike="noStrike" dirty="0">
                          <a:latin typeface="Arial"/>
                        </a:rPr>
                        <a:t>TEMP</a:t>
                      </a:r>
                    </a:p>
                  </a:txBody>
                  <a:tcPr marL="0" marR="0" marT="0" marB="0" anchor="ctr">
                    <a:lnL>
                      <a:noFill/>
                    </a:lnL>
                    <a:lnR>
                      <a:noFill/>
                    </a:lnR>
                    <a:lnT>
                      <a:noFill/>
                    </a:lnT>
                    <a:lnB>
                      <a:noFill/>
                    </a:lnB>
                  </a:tcPr>
                </a:tc>
                <a:tc>
                  <a:txBody>
                    <a:bodyPr/>
                    <a:lstStyle/>
                    <a:p>
                      <a:pPr algn="ctr" fontAlgn="ctr"/>
                      <a:r>
                        <a:rPr lang="en-US" sz="1400" b="1" i="0" u="none" strike="noStrike">
                          <a:latin typeface="Arial"/>
                        </a:rPr>
                        <a:t>O2</a:t>
                      </a:r>
                    </a:p>
                  </a:txBody>
                  <a:tcPr marL="0" marR="0" marT="0" marB="0" anchor="ctr">
                    <a:lnL>
                      <a:noFill/>
                    </a:lnL>
                    <a:lnR>
                      <a:noFill/>
                    </a:lnR>
                    <a:lnT>
                      <a:noFill/>
                    </a:lnT>
                    <a:lnB>
                      <a:noFill/>
                    </a:lnB>
                  </a:tcPr>
                </a:tc>
                <a:tc>
                  <a:txBody>
                    <a:bodyPr/>
                    <a:lstStyle/>
                    <a:p>
                      <a:pPr algn="ctr" fontAlgn="ctr"/>
                      <a:r>
                        <a:rPr lang="en-US" sz="1400" b="1" i="0" u="none" strike="noStrike" dirty="0">
                          <a:latin typeface="Arial"/>
                        </a:rPr>
                        <a:t>N2</a:t>
                      </a:r>
                    </a:p>
                  </a:txBody>
                  <a:tcPr marL="0" marR="0" marT="0" marB="0" anchor="ctr">
                    <a:lnL>
                      <a:noFill/>
                    </a:lnL>
                    <a:lnR>
                      <a:noFill/>
                    </a:lnR>
                    <a:lnT>
                      <a:noFill/>
                    </a:lnT>
                    <a:lnB>
                      <a:noFill/>
                    </a:lnB>
                  </a:tcPr>
                </a:tc>
                <a:tc>
                  <a:txBody>
                    <a:bodyPr/>
                    <a:lstStyle/>
                    <a:p>
                      <a:pPr algn="ctr" fontAlgn="ctr"/>
                      <a:r>
                        <a:rPr lang="en-US" sz="1400" b="1" i="0" u="none" strike="noStrike" dirty="0">
                          <a:latin typeface="Arial"/>
                        </a:rPr>
                        <a:t>CO</a:t>
                      </a:r>
                    </a:p>
                  </a:txBody>
                  <a:tcPr marL="0" marR="0" marT="0" marB="0" anchor="ctr">
                    <a:lnL>
                      <a:noFill/>
                    </a:lnL>
                    <a:lnR>
                      <a:noFill/>
                    </a:lnR>
                    <a:lnT>
                      <a:noFill/>
                    </a:lnT>
                    <a:lnB>
                      <a:noFill/>
                    </a:lnB>
                  </a:tcPr>
                </a:tc>
                <a:tc>
                  <a:txBody>
                    <a:bodyPr/>
                    <a:lstStyle/>
                    <a:p>
                      <a:pPr algn="ctr" fontAlgn="ctr"/>
                      <a:r>
                        <a:rPr lang="en-US" sz="1400" b="1" i="0" u="none" strike="noStrike">
                          <a:latin typeface="Arial"/>
                        </a:rPr>
                        <a:t>CO2</a:t>
                      </a:r>
                    </a:p>
                  </a:txBody>
                  <a:tcPr marL="0" marR="0" marT="0" marB="0" anchor="ctr">
                    <a:lnL>
                      <a:noFill/>
                    </a:lnL>
                    <a:lnR>
                      <a:noFill/>
                    </a:lnR>
                    <a:lnT>
                      <a:noFill/>
                    </a:lnT>
                    <a:lnB>
                      <a:noFill/>
                    </a:lnB>
                  </a:tcPr>
                </a:tc>
                <a:tc>
                  <a:txBody>
                    <a:bodyPr/>
                    <a:lstStyle/>
                    <a:p>
                      <a:pPr algn="ctr" fontAlgn="ctr"/>
                      <a:r>
                        <a:rPr lang="en-US" sz="1400" b="1" i="0" u="none" strike="noStrike">
                          <a:latin typeface="Arial"/>
                        </a:rPr>
                        <a:t>H2O</a:t>
                      </a:r>
                    </a:p>
                  </a:txBody>
                  <a:tcPr marL="0" marR="0" marT="0" marB="0" anchor="ctr">
                    <a:lnL>
                      <a:noFill/>
                    </a:lnL>
                    <a:lnR>
                      <a:noFill/>
                    </a:lnR>
                    <a:lnT>
                      <a:noFill/>
                    </a:lnT>
                    <a:lnB>
                      <a:noFill/>
                    </a:lnB>
                  </a:tcPr>
                </a:tc>
                <a:extLst>
                  <a:ext uri="{0D108BD9-81ED-4DB2-BD59-A6C34878D82A}">
                    <a16:rowId xmlns:a16="http://schemas.microsoft.com/office/drawing/2014/main" val="10001"/>
                  </a:ext>
                </a:extLst>
              </a:tr>
              <a:tr h="213360">
                <a:tc>
                  <a:txBody>
                    <a:bodyPr/>
                    <a:lstStyle/>
                    <a:p>
                      <a:pPr algn="ctr" fontAlgn="b"/>
                      <a:r>
                        <a:rPr lang="en-US" sz="1400" b="0" i="0" u="none" strike="noStrike" dirty="0">
                          <a:latin typeface="Arial"/>
                        </a:rPr>
                        <a:t>300</a:t>
                      </a:r>
                    </a:p>
                  </a:txBody>
                  <a:tcPr marL="0" marR="0" marT="0" marB="0" anchor="b">
                    <a:lnL>
                      <a:noFill/>
                    </a:lnL>
                    <a:lnR>
                      <a:noFill/>
                    </a:lnR>
                    <a:lnT>
                      <a:noFill/>
                    </a:lnT>
                    <a:lnB>
                      <a:noFill/>
                    </a:lnB>
                  </a:tcPr>
                </a:tc>
                <a:tc>
                  <a:txBody>
                    <a:bodyPr/>
                    <a:lstStyle/>
                    <a:p>
                      <a:pPr algn="ctr" fontAlgn="b"/>
                      <a:r>
                        <a:rPr lang="en-US" sz="1400" b="0" i="0" u="none" strike="noStrike" dirty="0">
                          <a:latin typeface="Arial"/>
                        </a:rPr>
                        <a:t>8.47</a:t>
                      </a:r>
                    </a:p>
                  </a:txBody>
                  <a:tcPr marL="0" marR="0" marT="0" marB="0" anchor="b">
                    <a:lnL>
                      <a:noFill/>
                    </a:lnL>
                    <a:lnR>
                      <a:noFill/>
                    </a:lnR>
                    <a:lnT>
                      <a:noFill/>
                    </a:lnT>
                    <a:lnB>
                      <a:noFill/>
                    </a:lnB>
                  </a:tcPr>
                </a:tc>
                <a:tc>
                  <a:txBody>
                    <a:bodyPr/>
                    <a:lstStyle/>
                    <a:p>
                      <a:pPr algn="ctr" fontAlgn="b"/>
                      <a:r>
                        <a:rPr lang="en-US" sz="1400" b="0" i="0" u="none" strike="noStrike" dirty="0">
                          <a:latin typeface="Arial"/>
                        </a:rPr>
                        <a:t>8.12</a:t>
                      </a:r>
                    </a:p>
                  </a:txBody>
                  <a:tcPr marL="0" marR="0" marT="0" marB="0" anchor="b">
                    <a:lnL>
                      <a:noFill/>
                    </a:lnL>
                    <a:lnR>
                      <a:noFill/>
                    </a:lnR>
                    <a:lnT>
                      <a:noFill/>
                    </a:lnT>
                    <a:lnB>
                      <a:noFill/>
                    </a:lnB>
                  </a:tcPr>
                </a:tc>
                <a:tc>
                  <a:txBody>
                    <a:bodyPr/>
                    <a:lstStyle/>
                    <a:p>
                      <a:pPr algn="ctr" fontAlgn="b"/>
                      <a:r>
                        <a:rPr lang="en-US" sz="1400" b="0" i="0" u="none" strike="noStrike" dirty="0">
                          <a:latin typeface="Arial"/>
                        </a:rPr>
                        <a:t>8.17</a:t>
                      </a:r>
                    </a:p>
                  </a:txBody>
                  <a:tcPr marL="0" marR="0" marT="0" marB="0" anchor="b">
                    <a:lnL>
                      <a:noFill/>
                    </a:lnL>
                    <a:lnR>
                      <a:noFill/>
                    </a:lnR>
                    <a:lnT>
                      <a:noFill/>
                    </a:lnT>
                    <a:lnB>
                      <a:noFill/>
                    </a:lnB>
                  </a:tcPr>
                </a:tc>
                <a:tc>
                  <a:txBody>
                    <a:bodyPr/>
                    <a:lstStyle/>
                    <a:p>
                      <a:pPr algn="ctr" fontAlgn="b"/>
                      <a:r>
                        <a:rPr lang="en-US" sz="1400" b="0" i="0" u="none" strike="noStrike" dirty="0">
                          <a:latin typeface="Arial"/>
                        </a:rPr>
                        <a:t>11.58</a:t>
                      </a:r>
                    </a:p>
                  </a:txBody>
                  <a:tcPr marL="0" marR="0" marT="0" marB="0" anchor="b">
                    <a:lnL>
                      <a:noFill/>
                    </a:lnL>
                    <a:lnR>
                      <a:noFill/>
                    </a:lnR>
                    <a:lnT>
                      <a:noFill/>
                    </a:lnT>
                    <a:lnB>
                      <a:noFill/>
                    </a:lnB>
                  </a:tcPr>
                </a:tc>
                <a:tc>
                  <a:txBody>
                    <a:bodyPr/>
                    <a:lstStyle/>
                    <a:p>
                      <a:pPr algn="ctr" fontAlgn="b"/>
                      <a:r>
                        <a:rPr lang="en-US" sz="1400" b="0" i="0" u="none" strike="noStrike" dirty="0">
                          <a:latin typeface="Arial"/>
                        </a:rPr>
                        <a:t>9.57</a:t>
                      </a:r>
                    </a:p>
                  </a:txBody>
                  <a:tcPr marL="0" marR="0" marT="0" marB="0" anchor="b">
                    <a:lnL>
                      <a:noFill/>
                    </a:lnL>
                    <a:lnR>
                      <a:noFill/>
                    </a:lnR>
                    <a:lnT>
                      <a:noFill/>
                    </a:lnT>
                    <a:lnB>
                      <a:noFill/>
                    </a:lnB>
                  </a:tcPr>
                </a:tc>
                <a:extLst>
                  <a:ext uri="{0D108BD9-81ED-4DB2-BD59-A6C34878D82A}">
                    <a16:rowId xmlns:a16="http://schemas.microsoft.com/office/drawing/2014/main" val="10002"/>
                  </a:ext>
                </a:extLst>
              </a:tr>
            </a:tbl>
          </a:graphicData>
        </a:graphic>
      </p:graphicFrame>
      <p:cxnSp>
        <p:nvCxnSpPr>
          <p:cNvPr id="59417" name="Straight Arrow Connector 13">
            <a:extLst>
              <a:ext uri="{FF2B5EF4-FFF2-40B4-BE49-F238E27FC236}">
                <a16:creationId xmlns:a16="http://schemas.microsoft.com/office/drawing/2014/main" id="{F7D5B37D-A59C-143E-9DB8-06F55B2FD354}"/>
              </a:ext>
            </a:extLst>
          </p:cNvPr>
          <p:cNvCxnSpPr>
            <a:cxnSpLocks noChangeShapeType="1"/>
          </p:cNvCxnSpPr>
          <p:nvPr/>
        </p:nvCxnSpPr>
        <p:spPr bwMode="auto">
          <a:xfrm flipV="1">
            <a:off x="3124200" y="6324600"/>
            <a:ext cx="727075" cy="407988"/>
          </a:xfrm>
          <a:prstGeom prst="straightConnector1">
            <a:avLst/>
          </a:prstGeom>
          <a:noFill/>
          <a:ln w="38100"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graphicFrame>
        <p:nvGraphicFramePr>
          <p:cNvPr id="59418" name="Object 3">
            <a:extLst>
              <a:ext uri="{FF2B5EF4-FFF2-40B4-BE49-F238E27FC236}">
                <a16:creationId xmlns:a16="http://schemas.microsoft.com/office/drawing/2014/main" id="{0D2182F8-8B17-7170-04B2-0DF914153CBF}"/>
              </a:ext>
            </a:extLst>
          </p:cNvPr>
          <p:cNvGraphicFramePr>
            <a:graphicFrameLocks noChangeAspect="1"/>
          </p:cNvGraphicFramePr>
          <p:nvPr/>
        </p:nvGraphicFramePr>
        <p:xfrm>
          <a:off x="550863" y="638175"/>
          <a:ext cx="7742237" cy="3094038"/>
        </p:xfrm>
        <a:graphic>
          <a:graphicData uri="http://schemas.openxmlformats.org/presentationml/2006/ole">
            <mc:AlternateContent xmlns:mc="http://schemas.openxmlformats.org/markup-compatibility/2006">
              <mc:Choice xmlns:v="urn:schemas-microsoft-com:vml" Requires="v">
                <p:oleObj name="Worksheet" r:id="rId6" imgW="7741778" imgH="3093562" progId="Excel.Sheet.8">
                  <p:embed/>
                </p:oleObj>
              </mc:Choice>
              <mc:Fallback>
                <p:oleObj name="Worksheet" r:id="rId6" imgW="7741778" imgH="3093562" progId="Excel.Sheet.8">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63" y="638175"/>
                        <a:ext cx="7742237" cy="309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ectangle 1">
            <a:extLst>
              <a:ext uri="{FF2B5EF4-FFF2-40B4-BE49-F238E27FC236}">
                <a16:creationId xmlns:a16="http://schemas.microsoft.com/office/drawing/2014/main" id="{39539F53-BCD2-3E6C-B14D-4BFD77A196D4}"/>
              </a:ext>
            </a:extLst>
          </p:cNvPr>
          <p:cNvSpPr>
            <a:spLocks noChangeArrowheads="1"/>
          </p:cNvSpPr>
          <p:nvPr/>
        </p:nvSpPr>
        <p:spPr bwMode="auto">
          <a:xfrm>
            <a:off x="517525" y="598488"/>
            <a:ext cx="3444875" cy="3170237"/>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14" name="Rectangle 13">
            <a:extLst>
              <a:ext uri="{FF2B5EF4-FFF2-40B4-BE49-F238E27FC236}">
                <a16:creationId xmlns:a16="http://schemas.microsoft.com/office/drawing/2014/main" id="{AC5D5FE0-43E5-734D-E4A9-94A2301D6F79}"/>
              </a:ext>
            </a:extLst>
          </p:cNvPr>
          <p:cNvSpPr>
            <a:spLocks noChangeArrowheads="1"/>
          </p:cNvSpPr>
          <p:nvPr/>
        </p:nvSpPr>
        <p:spPr bwMode="auto">
          <a:xfrm>
            <a:off x="3992563" y="611188"/>
            <a:ext cx="4465637" cy="4570412"/>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15" name="Rectangle 14">
            <a:extLst>
              <a:ext uri="{FF2B5EF4-FFF2-40B4-BE49-F238E27FC236}">
                <a16:creationId xmlns:a16="http://schemas.microsoft.com/office/drawing/2014/main" id="{F9C3AA5D-F33D-5AAC-0028-CCBE9CCCEA68}"/>
              </a:ext>
            </a:extLst>
          </p:cNvPr>
          <p:cNvSpPr>
            <a:spLocks noChangeArrowheads="1"/>
          </p:cNvSpPr>
          <p:nvPr/>
        </p:nvSpPr>
        <p:spPr bwMode="auto">
          <a:xfrm>
            <a:off x="517525" y="3732213"/>
            <a:ext cx="2825750" cy="3125787"/>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16" name="Rectangle 15">
            <a:extLst>
              <a:ext uri="{FF2B5EF4-FFF2-40B4-BE49-F238E27FC236}">
                <a16:creationId xmlns:a16="http://schemas.microsoft.com/office/drawing/2014/main" id="{09DB2F5C-2D6E-AA6F-879F-9AF6182CB8C2}"/>
              </a:ext>
            </a:extLst>
          </p:cNvPr>
          <p:cNvSpPr>
            <a:spLocks noChangeArrowheads="1"/>
          </p:cNvSpPr>
          <p:nvPr/>
        </p:nvSpPr>
        <p:spPr bwMode="auto">
          <a:xfrm>
            <a:off x="5416550" y="5289550"/>
            <a:ext cx="2827338" cy="1430338"/>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xit" presetSubtype="0" fill="hold" nodeType="clickEffect">
                                  <p:stCondLst>
                                    <p:cond delay="0"/>
                                  </p:stCondLst>
                                  <p:childTnLst>
                                    <p:animEffect transition="out" filter="fade">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xit" presetSubtype="0" fill="hold" nodeType="clickEffect">
                                  <p:stCondLst>
                                    <p:cond delay="0"/>
                                  </p:stCondLst>
                                  <p:childTnLst>
                                    <p:animEffect transition="out" filter="fade">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14" grpId="0" animBg="1"/>
      <p:bldP spid="15" grpId="0" animBg="1"/>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Slide Number Placeholder 5">
            <a:extLst>
              <a:ext uri="{FF2B5EF4-FFF2-40B4-BE49-F238E27FC236}">
                <a16:creationId xmlns:a16="http://schemas.microsoft.com/office/drawing/2014/main" id="{27828438-6BED-42CE-70F2-52F1D5267D0B}"/>
              </a:ext>
            </a:extLst>
          </p:cNvPr>
          <p:cNvSpPr>
            <a:spLocks noGrp="1"/>
          </p:cNvSpPr>
          <p:nvPr>
            <p:ph type="sldNum" sz="quarter" idx="12"/>
          </p:nvPr>
        </p:nvSpPr>
        <p:spPr>
          <a:xfrm>
            <a:off x="6553200" y="6248400"/>
            <a:ext cx="19050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76A1A420-6ED9-42B7-8AF3-A2B335360875}" type="slidenum">
              <a:rPr lang="en-US" altLang="en-US" sz="1400" smtClean="0">
                <a:latin typeface="Arial" panose="020B0604020202020204" pitchFamily="34" charset="0"/>
              </a:rPr>
              <a:pPr>
                <a:spcBef>
                  <a:spcPct val="0"/>
                </a:spcBef>
                <a:buClrTx/>
                <a:buFontTx/>
                <a:buNone/>
              </a:pPr>
              <a:t>29</a:t>
            </a:fld>
            <a:endParaRPr lang="en-US" altLang="en-US" sz="1400">
              <a:latin typeface="Arial" panose="020B0604020202020204" pitchFamily="34" charset="0"/>
            </a:endParaRPr>
          </a:p>
        </p:txBody>
      </p:sp>
      <p:sp>
        <p:nvSpPr>
          <p:cNvPr id="6" name="TextBox 5">
            <a:extLst>
              <a:ext uri="{FF2B5EF4-FFF2-40B4-BE49-F238E27FC236}">
                <a16:creationId xmlns:a16="http://schemas.microsoft.com/office/drawing/2014/main" id="{349262A7-E837-FE13-26B4-7680DD0621A7}"/>
              </a:ext>
            </a:extLst>
          </p:cNvPr>
          <p:cNvSpPr txBox="1">
            <a:spLocks noChangeArrowheads="1"/>
          </p:cNvSpPr>
          <p:nvPr/>
        </p:nvSpPr>
        <p:spPr bwMode="auto">
          <a:xfrm>
            <a:off x="0" y="198438"/>
            <a:ext cx="4081463"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2000" baseline="0">
                <a:solidFill>
                  <a:srgbClr val="FF0000"/>
                </a:solidFill>
              </a:rPr>
              <a:t>Reference : All gases at 25</a:t>
            </a:r>
            <a:r>
              <a:rPr lang="en-US" altLang="en-US" sz="2000" baseline="30000">
                <a:solidFill>
                  <a:srgbClr val="FF0000"/>
                </a:solidFill>
              </a:rPr>
              <a:t>o</a:t>
            </a:r>
            <a:r>
              <a:rPr lang="en-US" altLang="en-US" sz="2000" baseline="0">
                <a:solidFill>
                  <a:srgbClr val="FF0000"/>
                </a:solidFill>
              </a:rPr>
              <a:t>C &amp; 1 atm</a:t>
            </a:r>
          </a:p>
        </p:txBody>
      </p:sp>
      <p:sp>
        <p:nvSpPr>
          <p:cNvPr id="60420" name="Title 1">
            <a:extLst>
              <a:ext uri="{FF2B5EF4-FFF2-40B4-BE49-F238E27FC236}">
                <a16:creationId xmlns:a16="http://schemas.microsoft.com/office/drawing/2014/main" id="{C74FFDDA-A44F-AF12-303F-A1F3E49C0869}"/>
              </a:ext>
            </a:extLst>
          </p:cNvPr>
          <p:cNvSpPr>
            <a:spLocks noGrp="1" noChangeArrowheads="1"/>
          </p:cNvSpPr>
          <p:nvPr>
            <p:ph type="title"/>
          </p:nvPr>
        </p:nvSpPr>
        <p:spPr>
          <a:xfrm>
            <a:off x="4081463" y="0"/>
            <a:ext cx="4224337" cy="381000"/>
          </a:xfrm>
        </p:spPr>
        <p:txBody>
          <a:bodyPr/>
          <a:lstStyle/>
          <a:p>
            <a:pPr algn="ctr"/>
            <a:r>
              <a:rPr lang="en-US" altLang="en-US" sz="2000" b="1" i="0">
                <a:solidFill>
                  <a:srgbClr val="C00000"/>
                </a:solidFill>
              </a:rPr>
              <a:t>ENERGY BALANCE TABLE</a:t>
            </a:r>
          </a:p>
        </p:txBody>
      </p:sp>
      <p:sp>
        <p:nvSpPr>
          <p:cNvPr id="60421" name="TextBox 13">
            <a:extLst>
              <a:ext uri="{FF2B5EF4-FFF2-40B4-BE49-F238E27FC236}">
                <a16:creationId xmlns:a16="http://schemas.microsoft.com/office/drawing/2014/main" id="{69AA4330-6CD3-1573-2729-8D25D33BF2E1}"/>
              </a:ext>
            </a:extLst>
          </p:cNvPr>
          <p:cNvSpPr txBox="1">
            <a:spLocks noChangeArrowheads="1"/>
          </p:cNvSpPr>
          <p:nvPr/>
        </p:nvSpPr>
        <p:spPr bwMode="auto">
          <a:xfrm>
            <a:off x="3757613" y="5645150"/>
            <a:ext cx="17875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2400">
                <a:solidFill>
                  <a:srgbClr val="FF0000"/>
                </a:solidFill>
              </a:rPr>
              <a:t>Thermal Efficiency</a:t>
            </a:r>
          </a:p>
        </p:txBody>
      </p:sp>
      <p:graphicFrame>
        <p:nvGraphicFramePr>
          <p:cNvPr id="60422" name="Object 18">
            <a:extLst>
              <a:ext uri="{FF2B5EF4-FFF2-40B4-BE49-F238E27FC236}">
                <a16:creationId xmlns:a16="http://schemas.microsoft.com/office/drawing/2014/main" id="{A3DA470D-2363-FC46-3C34-22D9F5F2F1D2}"/>
              </a:ext>
            </a:extLst>
          </p:cNvPr>
          <p:cNvGraphicFramePr>
            <a:graphicFrameLocks noChangeAspect="1"/>
          </p:cNvGraphicFramePr>
          <p:nvPr/>
        </p:nvGraphicFramePr>
        <p:xfrm>
          <a:off x="3851275" y="5791200"/>
          <a:ext cx="1855788" cy="823913"/>
        </p:xfrm>
        <a:graphic>
          <a:graphicData uri="http://schemas.openxmlformats.org/presentationml/2006/ole">
            <mc:AlternateContent xmlns:mc="http://schemas.openxmlformats.org/markup-compatibility/2006">
              <mc:Choice xmlns:v="urn:schemas-microsoft-com:vml" Requires="v">
                <p:oleObj name="Equation" r:id="rId2" imgW="1028700" imgH="457200" progId="Equation.3">
                  <p:embed/>
                </p:oleObj>
              </mc:Choice>
              <mc:Fallback>
                <p:oleObj name="Equation" r:id="rId2" imgW="1028700" imgH="457200" progId="Equation.3">
                  <p:embed/>
                  <p:pic>
                    <p:nvPicPr>
                      <p:cNvPr id="0" name="Object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275" y="5791200"/>
                        <a:ext cx="1855788"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0423" name="Object 1">
            <a:extLst>
              <a:ext uri="{FF2B5EF4-FFF2-40B4-BE49-F238E27FC236}">
                <a16:creationId xmlns:a16="http://schemas.microsoft.com/office/drawing/2014/main" id="{ECF841DC-B8A6-8D2F-5C4A-3EAA80C1A663}"/>
              </a:ext>
            </a:extLst>
          </p:cNvPr>
          <p:cNvGraphicFramePr>
            <a:graphicFrameLocks noChangeAspect="1"/>
          </p:cNvGraphicFramePr>
          <p:nvPr/>
        </p:nvGraphicFramePr>
        <p:xfrm>
          <a:off x="517525" y="3797300"/>
          <a:ext cx="2795588" cy="3094038"/>
        </p:xfrm>
        <a:graphic>
          <a:graphicData uri="http://schemas.openxmlformats.org/presentationml/2006/ole">
            <mc:AlternateContent xmlns:mc="http://schemas.openxmlformats.org/markup-compatibility/2006">
              <mc:Choice xmlns:v="urn:schemas-microsoft-com:vml" Requires="v">
                <p:oleObj name="Worksheet" r:id="rId4" imgW="2796363" imgH="3093562" progId="Excel.Sheet.8">
                  <p:embed/>
                </p:oleObj>
              </mc:Choice>
              <mc:Fallback>
                <p:oleObj name="Worksheet" r:id="rId4" imgW="2796363" imgH="3093562" progId="Excel.Sheet.8">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525" y="3797300"/>
                        <a:ext cx="2795588" cy="309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0424" name="Rectangle 10">
            <a:extLst>
              <a:ext uri="{FF2B5EF4-FFF2-40B4-BE49-F238E27FC236}">
                <a16:creationId xmlns:a16="http://schemas.microsoft.com/office/drawing/2014/main" id="{355D85A4-23D1-C328-C58F-B3F2B4ED0AE8}"/>
              </a:ext>
            </a:extLst>
          </p:cNvPr>
          <p:cNvSpPr>
            <a:spLocks noChangeArrowheads="1"/>
          </p:cNvSpPr>
          <p:nvPr/>
        </p:nvSpPr>
        <p:spPr bwMode="auto">
          <a:xfrm>
            <a:off x="4240213" y="3768725"/>
            <a:ext cx="4038600" cy="1260475"/>
          </a:xfrm>
          <a:prstGeom prst="rect">
            <a:avLst/>
          </a:prstGeom>
          <a:solidFill>
            <a:schemeClr val="accent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60425" name="TextBox 2">
            <a:extLst>
              <a:ext uri="{FF2B5EF4-FFF2-40B4-BE49-F238E27FC236}">
                <a16:creationId xmlns:a16="http://schemas.microsoft.com/office/drawing/2014/main" id="{3B17E84B-8981-EBDA-3BE3-D70798413F82}"/>
              </a:ext>
            </a:extLst>
          </p:cNvPr>
          <p:cNvSpPr txBox="1">
            <a:spLocks noChangeArrowheads="1"/>
          </p:cNvSpPr>
          <p:nvPr/>
        </p:nvSpPr>
        <p:spPr bwMode="auto">
          <a:xfrm>
            <a:off x="5438775" y="3768725"/>
            <a:ext cx="92868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600" baseline="0">
                <a:solidFill>
                  <a:srgbClr val="FF0000"/>
                </a:solidFill>
              </a:rPr>
              <a:t>Table B8</a:t>
            </a:r>
          </a:p>
        </p:txBody>
      </p:sp>
      <p:graphicFrame>
        <p:nvGraphicFramePr>
          <p:cNvPr id="13" name="Table 12">
            <a:extLst>
              <a:ext uri="{FF2B5EF4-FFF2-40B4-BE49-F238E27FC236}">
                <a16:creationId xmlns:a16="http://schemas.microsoft.com/office/drawing/2014/main" id="{F4BDBF67-5D6F-B74F-8920-8E484C4BAFDF}"/>
              </a:ext>
            </a:extLst>
          </p:cNvPr>
          <p:cNvGraphicFramePr>
            <a:graphicFrameLocks noGrp="1"/>
          </p:cNvGraphicFramePr>
          <p:nvPr/>
        </p:nvGraphicFramePr>
        <p:xfrm>
          <a:off x="4392613" y="4143375"/>
          <a:ext cx="3733800" cy="762000"/>
        </p:xfrm>
        <a:graphic>
          <a:graphicData uri="http://schemas.openxmlformats.org/drawingml/2006/table">
            <a:tbl>
              <a:tblPr/>
              <a:tblGrid>
                <a:gridCol w="567609">
                  <a:extLst>
                    <a:ext uri="{9D8B030D-6E8A-4147-A177-3AD203B41FA5}">
                      <a16:colId xmlns:a16="http://schemas.microsoft.com/office/drawing/2014/main" val="20000"/>
                    </a:ext>
                  </a:extLst>
                </a:gridCol>
                <a:gridCol w="594215">
                  <a:extLst>
                    <a:ext uri="{9D8B030D-6E8A-4147-A177-3AD203B41FA5}">
                      <a16:colId xmlns:a16="http://schemas.microsoft.com/office/drawing/2014/main" val="20001"/>
                    </a:ext>
                  </a:extLst>
                </a:gridCol>
                <a:gridCol w="718379">
                  <a:extLst>
                    <a:ext uri="{9D8B030D-6E8A-4147-A177-3AD203B41FA5}">
                      <a16:colId xmlns:a16="http://schemas.microsoft.com/office/drawing/2014/main" val="20002"/>
                    </a:ext>
                  </a:extLst>
                </a:gridCol>
                <a:gridCol w="567609">
                  <a:extLst>
                    <a:ext uri="{9D8B030D-6E8A-4147-A177-3AD203B41FA5}">
                      <a16:colId xmlns:a16="http://schemas.microsoft.com/office/drawing/2014/main" val="20003"/>
                    </a:ext>
                  </a:extLst>
                </a:gridCol>
                <a:gridCol w="718379">
                  <a:extLst>
                    <a:ext uri="{9D8B030D-6E8A-4147-A177-3AD203B41FA5}">
                      <a16:colId xmlns:a16="http://schemas.microsoft.com/office/drawing/2014/main" val="20004"/>
                    </a:ext>
                  </a:extLst>
                </a:gridCol>
                <a:gridCol w="567609">
                  <a:extLst>
                    <a:ext uri="{9D8B030D-6E8A-4147-A177-3AD203B41FA5}">
                      <a16:colId xmlns:a16="http://schemas.microsoft.com/office/drawing/2014/main" val="20005"/>
                    </a:ext>
                  </a:extLst>
                </a:gridCol>
              </a:tblGrid>
              <a:tr h="213360">
                <a:tc>
                  <a:txBody>
                    <a:bodyPr/>
                    <a:lstStyle/>
                    <a:p>
                      <a:pPr algn="l" fontAlgn="b"/>
                      <a:endParaRPr lang="en-US" sz="1400" b="0" i="0" u="none" strike="noStrike" dirty="0">
                        <a:latin typeface="Arial"/>
                      </a:endParaRPr>
                    </a:p>
                  </a:txBody>
                  <a:tcPr marL="0" marR="0" marT="0" marB="0" anchor="b">
                    <a:lnL>
                      <a:noFill/>
                    </a:lnL>
                    <a:lnR>
                      <a:noFill/>
                    </a:lnR>
                    <a:lnT>
                      <a:noFill/>
                    </a:lnT>
                    <a:lnB>
                      <a:noFill/>
                    </a:lnB>
                  </a:tcPr>
                </a:tc>
                <a:tc gridSpan="5">
                  <a:txBody>
                    <a:bodyPr/>
                    <a:lstStyle/>
                    <a:p>
                      <a:pPr algn="ctr" fontAlgn="ctr"/>
                      <a:r>
                        <a:rPr lang="en-US" sz="1400" b="0" i="0" u="none" strike="noStrike" dirty="0">
                          <a:latin typeface="Arial"/>
                        </a:rPr>
                        <a:t>kJ/mol</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35281">
                <a:tc>
                  <a:txBody>
                    <a:bodyPr/>
                    <a:lstStyle/>
                    <a:p>
                      <a:pPr algn="ctr" fontAlgn="ctr"/>
                      <a:r>
                        <a:rPr lang="en-US" sz="1400" b="1" i="0" u="none" strike="noStrike" dirty="0">
                          <a:latin typeface="Arial"/>
                        </a:rPr>
                        <a:t>TEMP</a:t>
                      </a:r>
                    </a:p>
                  </a:txBody>
                  <a:tcPr marL="0" marR="0" marT="0" marB="0" anchor="ctr">
                    <a:lnL>
                      <a:noFill/>
                    </a:lnL>
                    <a:lnR>
                      <a:noFill/>
                    </a:lnR>
                    <a:lnT>
                      <a:noFill/>
                    </a:lnT>
                    <a:lnB>
                      <a:noFill/>
                    </a:lnB>
                  </a:tcPr>
                </a:tc>
                <a:tc>
                  <a:txBody>
                    <a:bodyPr/>
                    <a:lstStyle/>
                    <a:p>
                      <a:pPr algn="ctr" fontAlgn="ctr"/>
                      <a:r>
                        <a:rPr lang="en-US" sz="1400" b="1" i="0" u="none" strike="noStrike">
                          <a:latin typeface="Arial"/>
                        </a:rPr>
                        <a:t>O2</a:t>
                      </a:r>
                    </a:p>
                  </a:txBody>
                  <a:tcPr marL="0" marR="0" marT="0" marB="0" anchor="ctr">
                    <a:lnL>
                      <a:noFill/>
                    </a:lnL>
                    <a:lnR>
                      <a:noFill/>
                    </a:lnR>
                    <a:lnT>
                      <a:noFill/>
                    </a:lnT>
                    <a:lnB>
                      <a:noFill/>
                    </a:lnB>
                  </a:tcPr>
                </a:tc>
                <a:tc>
                  <a:txBody>
                    <a:bodyPr/>
                    <a:lstStyle/>
                    <a:p>
                      <a:pPr algn="ctr" fontAlgn="ctr"/>
                      <a:r>
                        <a:rPr lang="en-US" sz="1400" b="1" i="0" u="none" strike="noStrike" dirty="0">
                          <a:latin typeface="Arial"/>
                        </a:rPr>
                        <a:t>N2</a:t>
                      </a:r>
                    </a:p>
                  </a:txBody>
                  <a:tcPr marL="0" marR="0" marT="0" marB="0" anchor="ctr">
                    <a:lnL>
                      <a:noFill/>
                    </a:lnL>
                    <a:lnR>
                      <a:noFill/>
                    </a:lnR>
                    <a:lnT>
                      <a:noFill/>
                    </a:lnT>
                    <a:lnB>
                      <a:noFill/>
                    </a:lnB>
                  </a:tcPr>
                </a:tc>
                <a:tc>
                  <a:txBody>
                    <a:bodyPr/>
                    <a:lstStyle/>
                    <a:p>
                      <a:pPr algn="ctr" fontAlgn="ctr"/>
                      <a:r>
                        <a:rPr lang="en-US" sz="1400" b="1" i="0" u="none" strike="noStrike" dirty="0">
                          <a:latin typeface="Arial"/>
                        </a:rPr>
                        <a:t>CO</a:t>
                      </a:r>
                    </a:p>
                  </a:txBody>
                  <a:tcPr marL="0" marR="0" marT="0" marB="0" anchor="ctr">
                    <a:lnL>
                      <a:noFill/>
                    </a:lnL>
                    <a:lnR>
                      <a:noFill/>
                    </a:lnR>
                    <a:lnT>
                      <a:noFill/>
                    </a:lnT>
                    <a:lnB>
                      <a:noFill/>
                    </a:lnB>
                  </a:tcPr>
                </a:tc>
                <a:tc>
                  <a:txBody>
                    <a:bodyPr/>
                    <a:lstStyle/>
                    <a:p>
                      <a:pPr algn="ctr" fontAlgn="ctr"/>
                      <a:r>
                        <a:rPr lang="en-US" sz="1400" b="1" i="0" u="none" strike="noStrike">
                          <a:latin typeface="Arial"/>
                        </a:rPr>
                        <a:t>CO2</a:t>
                      </a:r>
                    </a:p>
                  </a:txBody>
                  <a:tcPr marL="0" marR="0" marT="0" marB="0" anchor="ctr">
                    <a:lnL>
                      <a:noFill/>
                    </a:lnL>
                    <a:lnR>
                      <a:noFill/>
                    </a:lnR>
                    <a:lnT>
                      <a:noFill/>
                    </a:lnT>
                    <a:lnB>
                      <a:noFill/>
                    </a:lnB>
                  </a:tcPr>
                </a:tc>
                <a:tc>
                  <a:txBody>
                    <a:bodyPr/>
                    <a:lstStyle/>
                    <a:p>
                      <a:pPr algn="ctr" fontAlgn="ctr"/>
                      <a:r>
                        <a:rPr lang="en-US" sz="1400" b="1" i="0" u="none" strike="noStrike">
                          <a:latin typeface="Arial"/>
                        </a:rPr>
                        <a:t>H2O</a:t>
                      </a:r>
                    </a:p>
                  </a:txBody>
                  <a:tcPr marL="0" marR="0" marT="0" marB="0" anchor="ctr">
                    <a:lnL>
                      <a:noFill/>
                    </a:lnL>
                    <a:lnR>
                      <a:noFill/>
                    </a:lnR>
                    <a:lnT>
                      <a:noFill/>
                    </a:lnT>
                    <a:lnB>
                      <a:noFill/>
                    </a:lnB>
                  </a:tcPr>
                </a:tc>
                <a:extLst>
                  <a:ext uri="{0D108BD9-81ED-4DB2-BD59-A6C34878D82A}">
                    <a16:rowId xmlns:a16="http://schemas.microsoft.com/office/drawing/2014/main" val="10001"/>
                  </a:ext>
                </a:extLst>
              </a:tr>
              <a:tr h="213360">
                <a:tc>
                  <a:txBody>
                    <a:bodyPr/>
                    <a:lstStyle/>
                    <a:p>
                      <a:pPr algn="ctr" fontAlgn="b"/>
                      <a:r>
                        <a:rPr lang="en-US" sz="1400" b="0" i="0" u="none" strike="noStrike" dirty="0">
                          <a:latin typeface="Arial"/>
                        </a:rPr>
                        <a:t>300</a:t>
                      </a:r>
                    </a:p>
                  </a:txBody>
                  <a:tcPr marL="0" marR="0" marT="0" marB="0" anchor="b">
                    <a:lnL>
                      <a:noFill/>
                    </a:lnL>
                    <a:lnR>
                      <a:noFill/>
                    </a:lnR>
                    <a:lnT>
                      <a:noFill/>
                    </a:lnT>
                    <a:lnB>
                      <a:noFill/>
                    </a:lnB>
                  </a:tcPr>
                </a:tc>
                <a:tc>
                  <a:txBody>
                    <a:bodyPr/>
                    <a:lstStyle/>
                    <a:p>
                      <a:pPr algn="ctr" fontAlgn="b"/>
                      <a:r>
                        <a:rPr lang="en-US" sz="1400" b="0" i="0" u="none" strike="noStrike" dirty="0">
                          <a:latin typeface="Arial"/>
                        </a:rPr>
                        <a:t>8.47</a:t>
                      </a:r>
                    </a:p>
                  </a:txBody>
                  <a:tcPr marL="0" marR="0" marT="0" marB="0" anchor="b">
                    <a:lnL>
                      <a:noFill/>
                    </a:lnL>
                    <a:lnR>
                      <a:noFill/>
                    </a:lnR>
                    <a:lnT>
                      <a:noFill/>
                    </a:lnT>
                    <a:lnB>
                      <a:noFill/>
                    </a:lnB>
                  </a:tcPr>
                </a:tc>
                <a:tc>
                  <a:txBody>
                    <a:bodyPr/>
                    <a:lstStyle/>
                    <a:p>
                      <a:pPr algn="ctr" fontAlgn="b"/>
                      <a:r>
                        <a:rPr lang="en-US" sz="1400" b="0" i="0" u="none" strike="noStrike" dirty="0">
                          <a:latin typeface="Arial"/>
                        </a:rPr>
                        <a:t>8.12</a:t>
                      </a:r>
                    </a:p>
                  </a:txBody>
                  <a:tcPr marL="0" marR="0" marT="0" marB="0" anchor="b">
                    <a:lnL>
                      <a:noFill/>
                    </a:lnL>
                    <a:lnR>
                      <a:noFill/>
                    </a:lnR>
                    <a:lnT>
                      <a:noFill/>
                    </a:lnT>
                    <a:lnB>
                      <a:noFill/>
                    </a:lnB>
                  </a:tcPr>
                </a:tc>
                <a:tc>
                  <a:txBody>
                    <a:bodyPr/>
                    <a:lstStyle/>
                    <a:p>
                      <a:pPr algn="ctr" fontAlgn="b"/>
                      <a:r>
                        <a:rPr lang="en-US" sz="1400" b="0" i="0" u="none" strike="noStrike" dirty="0">
                          <a:latin typeface="Arial"/>
                        </a:rPr>
                        <a:t>8.17</a:t>
                      </a:r>
                    </a:p>
                  </a:txBody>
                  <a:tcPr marL="0" marR="0" marT="0" marB="0" anchor="b">
                    <a:lnL>
                      <a:noFill/>
                    </a:lnL>
                    <a:lnR>
                      <a:noFill/>
                    </a:lnR>
                    <a:lnT>
                      <a:noFill/>
                    </a:lnT>
                    <a:lnB>
                      <a:noFill/>
                    </a:lnB>
                  </a:tcPr>
                </a:tc>
                <a:tc>
                  <a:txBody>
                    <a:bodyPr/>
                    <a:lstStyle/>
                    <a:p>
                      <a:pPr algn="ctr" fontAlgn="b"/>
                      <a:r>
                        <a:rPr lang="en-US" sz="1400" b="0" i="0" u="none" strike="noStrike" dirty="0">
                          <a:latin typeface="Arial"/>
                        </a:rPr>
                        <a:t>11.58</a:t>
                      </a:r>
                    </a:p>
                  </a:txBody>
                  <a:tcPr marL="0" marR="0" marT="0" marB="0" anchor="b">
                    <a:lnL>
                      <a:noFill/>
                    </a:lnL>
                    <a:lnR>
                      <a:noFill/>
                    </a:lnR>
                    <a:lnT>
                      <a:noFill/>
                    </a:lnT>
                    <a:lnB>
                      <a:noFill/>
                    </a:lnB>
                  </a:tcPr>
                </a:tc>
                <a:tc>
                  <a:txBody>
                    <a:bodyPr/>
                    <a:lstStyle/>
                    <a:p>
                      <a:pPr algn="ctr" fontAlgn="b"/>
                      <a:r>
                        <a:rPr lang="en-US" sz="1400" b="0" i="0" u="none" strike="noStrike" dirty="0">
                          <a:latin typeface="Arial"/>
                        </a:rPr>
                        <a:t>9.57</a:t>
                      </a:r>
                    </a:p>
                  </a:txBody>
                  <a:tcPr marL="0" marR="0" marT="0" marB="0" anchor="b">
                    <a:lnL>
                      <a:noFill/>
                    </a:lnL>
                    <a:lnR>
                      <a:noFill/>
                    </a:lnR>
                    <a:lnT>
                      <a:noFill/>
                    </a:lnT>
                    <a:lnB>
                      <a:noFill/>
                    </a:lnB>
                  </a:tcPr>
                </a:tc>
                <a:extLst>
                  <a:ext uri="{0D108BD9-81ED-4DB2-BD59-A6C34878D82A}">
                    <a16:rowId xmlns:a16="http://schemas.microsoft.com/office/drawing/2014/main" val="10002"/>
                  </a:ext>
                </a:extLst>
              </a:tr>
            </a:tbl>
          </a:graphicData>
        </a:graphic>
      </p:graphicFrame>
      <p:cxnSp>
        <p:nvCxnSpPr>
          <p:cNvPr id="60441" name="Straight Arrow Connector 13">
            <a:extLst>
              <a:ext uri="{FF2B5EF4-FFF2-40B4-BE49-F238E27FC236}">
                <a16:creationId xmlns:a16="http://schemas.microsoft.com/office/drawing/2014/main" id="{C3627FE2-A4EA-B3AC-3C27-6BE9513F5F15}"/>
              </a:ext>
            </a:extLst>
          </p:cNvPr>
          <p:cNvCxnSpPr>
            <a:cxnSpLocks noChangeShapeType="1"/>
          </p:cNvCxnSpPr>
          <p:nvPr/>
        </p:nvCxnSpPr>
        <p:spPr bwMode="auto">
          <a:xfrm flipV="1">
            <a:off x="3124200" y="6324600"/>
            <a:ext cx="727075" cy="407988"/>
          </a:xfrm>
          <a:prstGeom prst="straightConnector1">
            <a:avLst/>
          </a:prstGeom>
          <a:noFill/>
          <a:ln w="38100"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graphicFrame>
        <p:nvGraphicFramePr>
          <p:cNvPr id="60442" name="Object 3">
            <a:extLst>
              <a:ext uri="{FF2B5EF4-FFF2-40B4-BE49-F238E27FC236}">
                <a16:creationId xmlns:a16="http://schemas.microsoft.com/office/drawing/2014/main" id="{89970C70-1C39-C06C-C432-E7B21B8AEFF9}"/>
              </a:ext>
            </a:extLst>
          </p:cNvPr>
          <p:cNvGraphicFramePr>
            <a:graphicFrameLocks noChangeAspect="1"/>
          </p:cNvGraphicFramePr>
          <p:nvPr/>
        </p:nvGraphicFramePr>
        <p:xfrm>
          <a:off x="550863" y="638175"/>
          <a:ext cx="7742237" cy="3094038"/>
        </p:xfrm>
        <a:graphic>
          <a:graphicData uri="http://schemas.openxmlformats.org/presentationml/2006/ole">
            <mc:AlternateContent xmlns:mc="http://schemas.openxmlformats.org/markup-compatibility/2006">
              <mc:Choice xmlns:v="urn:schemas-microsoft-com:vml" Requires="v">
                <p:oleObj name="Worksheet" r:id="rId6" imgW="7741778" imgH="3093562" progId="Excel.Sheet.8">
                  <p:embed/>
                </p:oleObj>
              </mc:Choice>
              <mc:Fallback>
                <p:oleObj name="Worksheet" r:id="rId6" imgW="7741778" imgH="3093562" progId="Excel.Sheet.8">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63" y="638175"/>
                        <a:ext cx="7742237" cy="309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0443" name="TextBox 1">
            <a:extLst>
              <a:ext uri="{FF2B5EF4-FFF2-40B4-BE49-F238E27FC236}">
                <a16:creationId xmlns:a16="http://schemas.microsoft.com/office/drawing/2014/main" id="{B8C63BF9-8509-CA7A-C12E-CC9E005F8CD8}"/>
              </a:ext>
            </a:extLst>
          </p:cNvPr>
          <p:cNvSpPr txBox="1">
            <a:spLocks noChangeArrowheads="1"/>
          </p:cNvSpPr>
          <p:nvPr/>
        </p:nvSpPr>
        <p:spPr bwMode="auto">
          <a:xfrm>
            <a:off x="3886200" y="6256338"/>
            <a:ext cx="317500" cy="2968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2000" i="1"/>
              <a:t>th</a:t>
            </a:r>
          </a:p>
        </p:txBody>
      </p:sp>
      <mc:AlternateContent xmlns:mc="http://schemas.openxmlformats.org/markup-compatibility/2006">
        <mc:Choice xmlns:p14="http://schemas.microsoft.com/office/powerpoint/2010/main" Requires="p14">
          <p:contentPart p14:bwMode="auto" r:id="rId8">
            <p14:nvContentPartPr>
              <p14:cNvPr id="2" name="Ink 1">
                <a:extLst>
                  <a:ext uri="{FF2B5EF4-FFF2-40B4-BE49-F238E27FC236}">
                    <a16:creationId xmlns:a16="http://schemas.microsoft.com/office/drawing/2014/main" id="{A8BA7C15-5123-4EE7-EF42-28F2FEC49B62}"/>
                  </a:ext>
                </a:extLst>
              </p14:cNvPr>
              <p14:cNvContentPartPr/>
              <p14:nvPr/>
            </p14:nvContentPartPr>
            <p14:xfrm>
              <a:off x="1352520" y="644040"/>
              <a:ext cx="6888960" cy="6210360"/>
            </p14:xfrm>
          </p:contentPart>
        </mc:Choice>
        <mc:Fallback>
          <p:pic>
            <p:nvPicPr>
              <p:cNvPr id="2" name="Ink 1">
                <a:extLst>
                  <a:ext uri="{FF2B5EF4-FFF2-40B4-BE49-F238E27FC236}">
                    <a16:creationId xmlns:a16="http://schemas.microsoft.com/office/drawing/2014/main" id="{A8BA7C15-5123-4EE7-EF42-28F2FEC49B62}"/>
                  </a:ext>
                </a:extLst>
              </p:cNvPr>
              <p:cNvPicPr/>
              <p:nvPr/>
            </p:nvPicPr>
            <p:blipFill>
              <a:blip r:embed="rId9"/>
              <a:stretch>
                <a:fillRect/>
              </a:stretch>
            </p:blipFill>
            <p:spPr>
              <a:xfrm>
                <a:off x="1343160" y="634680"/>
                <a:ext cx="6907680" cy="62290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3" name="Ink 2">
                <a:extLst>
                  <a:ext uri="{FF2B5EF4-FFF2-40B4-BE49-F238E27FC236}">
                    <a16:creationId xmlns:a16="http://schemas.microsoft.com/office/drawing/2014/main" id="{7C75B45A-5690-182A-EDB1-905CB5D9F7ED}"/>
                  </a:ext>
                </a:extLst>
              </p14:cNvPr>
              <p14:cNvContentPartPr/>
              <p14:nvPr/>
            </p14:nvContentPartPr>
            <p14:xfrm>
              <a:off x="562320" y="6218280"/>
              <a:ext cx="2551320" cy="261720"/>
            </p14:xfrm>
          </p:contentPart>
        </mc:Choice>
        <mc:Fallback>
          <p:pic>
            <p:nvPicPr>
              <p:cNvPr id="3" name="Ink 2">
                <a:extLst>
                  <a:ext uri="{FF2B5EF4-FFF2-40B4-BE49-F238E27FC236}">
                    <a16:creationId xmlns:a16="http://schemas.microsoft.com/office/drawing/2014/main" id="{7C75B45A-5690-182A-EDB1-905CB5D9F7ED}"/>
                  </a:ext>
                </a:extLst>
              </p:cNvPr>
              <p:cNvPicPr/>
              <p:nvPr/>
            </p:nvPicPr>
            <p:blipFill>
              <a:blip r:embed="rId11"/>
              <a:stretch>
                <a:fillRect/>
              </a:stretch>
            </p:blipFill>
            <p:spPr>
              <a:xfrm>
                <a:off x="552960" y="6208920"/>
                <a:ext cx="2570040" cy="280440"/>
              </a:xfrm>
              <a:prstGeom prst="rect">
                <a:avLst/>
              </a:prstGeom>
            </p:spPr>
          </p:pic>
        </mc:Fallback>
      </mc:AlternateContent>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99E24220-3B78-38FB-409E-1EA4DF2DF2EE}"/>
              </a:ext>
            </a:extLst>
          </p:cNvPr>
          <p:cNvSpPr txBox="1">
            <a:spLocks noChangeArrowheads="1"/>
          </p:cNvSpPr>
          <p:nvPr/>
        </p:nvSpPr>
        <p:spPr bwMode="auto">
          <a:xfrm>
            <a:off x="533400" y="304800"/>
            <a:ext cx="7916863" cy="701675"/>
          </a:xfrm>
          <a:prstGeom prst="rect">
            <a:avLst/>
          </a:prstGeom>
          <a:solidFill>
            <a:schemeClr val="accent1"/>
          </a:solidFill>
          <a:ln w="9525">
            <a:solidFill>
              <a:schemeClr val="tx1"/>
            </a:solidFill>
            <a:miter lim="800000"/>
            <a:headEnd/>
            <a:tailEnd/>
          </a:ln>
        </p:spPr>
        <p:txBody>
          <a:bodyPr lIns="92075" tIns="46038" rIns="92075" bIns="46038" anchor="b"/>
          <a:lstStyle/>
          <a:p>
            <a:pPr algn="ctr">
              <a:defRPr/>
            </a:pPr>
            <a:r>
              <a:rPr lang="en-US" sz="3200" b="1" baseline="0" dirty="0"/>
              <a:t>Why Perform Combustion Analysis?</a:t>
            </a:r>
            <a:endParaRPr lang="en-US" sz="3200" b="1" i="1" kern="0" baseline="0" dirty="0">
              <a:solidFill>
                <a:schemeClr val="tx2"/>
              </a:solidFill>
              <a:latin typeface="+mj-lt"/>
              <a:ea typeface="+mj-ea"/>
              <a:cs typeface="+mj-cs"/>
            </a:endParaRPr>
          </a:p>
        </p:txBody>
      </p:sp>
      <p:pic>
        <p:nvPicPr>
          <p:cNvPr id="21507" name="Picture 2">
            <a:extLst>
              <a:ext uri="{FF2B5EF4-FFF2-40B4-BE49-F238E27FC236}">
                <a16:creationId xmlns:a16="http://schemas.microsoft.com/office/drawing/2014/main" id="{FAC31535-F725-3709-8888-32BEB15CE1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524000"/>
            <a:ext cx="4625975"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508" name="Rounded Rectangular Callout 4">
            <a:extLst>
              <a:ext uri="{FF2B5EF4-FFF2-40B4-BE49-F238E27FC236}">
                <a16:creationId xmlns:a16="http://schemas.microsoft.com/office/drawing/2014/main" id="{6894E774-A4C6-9399-3AC4-BBCF5E66AD42}"/>
              </a:ext>
            </a:extLst>
          </p:cNvPr>
          <p:cNvSpPr>
            <a:spLocks noChangeArrowheads="1"/>
          </p:cNvSpPr>
          <p:nvPr/>
        </p:nvSpPr>
        <p:spPr bwMode="auto">
          <a:xfrm>
            <a:off x="228600" y="4876800"/>
            <a:ext cx="2057400" cy="838200"/>
          </a:xfrm>
          <a:prstGeom prst="wedgeRoundRectCallout">
            <a:avLst>
              <a:gd name="adj1" fmla="val 53824"/>
              <a:gd name="adj2" fmla="val -171875"/>
              <a:gd name="adj3" fmla="val 16667"/>
            </a:avLst>
          </a:prstGeom>
          <a:solidFill>
            <a:schemeClr val="accent1"/>
          </a:solidFill>
          <a:ln w="12700" algn="ctr">
            <a:solidFill>
              <a:schemeClr val="tx1"/>
            </a:solidFill>
            <a:round/>
            <a:headEnd type="none" w="sm" len="sm"/>
            <a:tailEnd type="none" w="sm" len="sm"/>
          </a:ln>
        </p:spPr>
        <p:txBody>
          <a:bodyPr wrap="none" anchor="ct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ctr">
              <a:spcBef>
                <a:spcPct val="0"/>
              </a:spcBef>
              <a:buClrTx/>
              <a:buFontTx/>
              <a:buNone/>
            </a:pPr>
            <a:endParaRPr lang="en-US" altLang="en-US" sz="4800" b="1">
              <a:solidFill>
                <a:srgbClr val="FF0000"/>
              </a:solidFill>
            </a:endParaRPr>
          </a:p>
          <a:p>
            <a:pPr algn="ctr">
              <a:spcBef>
                <a:spcPct val="0"/>
              </a:spcBef>
              <a:buClrTx/>
              <a:buFontTx/>
              <a:buNone/>
            </a:pPr>
            <a:r>
              <a:rPr lang="en-US" altLang="en-US" sz="4800" b="1">
                <a:solidFill>
                  <a:srgbClr val="FF0000"/>
                </a:solidFill>
              </a:rPr>
              <a:t>ENERGY</a:t>
            </a:r>
          </a:p>
        </p:txBody>
      </p:sp>
      <mc:AlternateContent xmlns:mc="http://schemas.openxmlformats.org/markup-compatibility/2006">
        <mc:Choice xmlns:p14="http://schemas.microsoft.com/office/powerpoint/2010/main" Requires="p14">
          <p:contentPart p14:bwMode="auto" r:id="rId4">
            <p14:nvContentPartPr>
              <p14:cNvPr id="2" name="Ink 1">
                <a:extLst>
                  <a:ext uri="{FF2B5EF4-FFF2-40B4-BE49-F238E27FC236}">
                    <a16:creationId xmlns:a16="http://schemas.microsoft.com/office/drawing/2014/main" id="{EC809933-CBA6-960C-1A7F-9E8163E447E8}"/>
                  </a:ext>
                </a:extLst>
              </p14:cNvPr>
              <p14:cNvContentPartPr/>
              <p14:nvPr/>
            </p14:nvContentPartPr>
            <p14:xfrm>
              <a:off x="4703040" y="3540600"/>
              <a:ext cx="1758240" cy="1083600"/>
            </p14:xfrm>
          </p:contentPart>
        </mc:Choice>
        <mc:Fallback>
          <p:pic>
            <p:nvPicPr>
              <p:cNvPr id="2" name="Ink 1">
                <a:extLst>
                  <a:ext uri="{FF2B5EF4-FFF2-40B4-BE49-F238E27FC236}">
                    <a16:creationId xmlns:a16="http://schemas.microsoft.com/office/drawing/2014/main" id="{EC809933-CBA6-960C-1A7F-9E8163E447E8}"/>
                  </a:ext>
                </a:extLst>
              </p:cNvPr>
              <p:cNvPicPr/>
              <p:nvPr/>
            </p:nvPicPr>
            <p:blipFill>
              <a:blip r:embed="rId5"/>
              <a:stretch>
                <a:fillRect/>
              </a:stretch>
            </p:blipFill>
            <p:spPr>
              <a:xfrm>
                <a:off x="4693680" y="3531240"/>
                <a:ext cx="1776960" cy="1102320"/>
              </a:xfrm>
              <a:prstGeom prst="rect">
                <a:avLst/>
              </a:prstGeom>
            </p:spPr>
          </p:pic>
        </mc:Fallback>
      </mc:AlternateContent>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Rectangle 3">
            <a:extLst>
              <a:ext uri="{FF2B5EF4-FFF2-40B4-BE49-F238E27FC236}">
                <a16:creationId xmlns:a16="http://schemas.microsoft.com/office/drawing/2014/main" id="{D9033689-C9F3-704F-0843-244CD9A64249}"/>
              </a:ext>
            </a:extLst>
          </p:cNvPr>
          <p:cNvSpPr>
            <a:spLocks noGrp="1" noChangeArrowheads="1"/>
          </p:cNvSpPr>
          <p:nvPr>
            <p:ph type="body" idx="1"/>
          </p:nvPr>
        </p:nvSpPr>
        <p:spPr>
          <a:xfrm>
            <a:off x="381000" y="381000"/>
            <a:ext cx="8382000" cy="6178550"/>
          </a:xfrm>
          <a:ln>
            <a:solidFill>
              <a:schemeClr val="tx1"/>
            </a:solidFill>
            <a:miter lim="800000"/>
            <a:headEnd/>
            <a:tailEnd/>
          </a:ln>
        </p:spPr>
        <p:txBody>
          <a:bodyPr/>
          <a:lstStyle/>
          <a:p>
            <a:pPr marL="622300" indent="-622300">
              <a:lnSpc>
                <a:spcPct val="90000"/>
              </a:lnSpc>
              <a:buFontTx/>
              <a:buNone/>
              <a:defRPr/>
            </a:pPr>
            <a:r>
              <a:rPr lang="en-US" altLang="en-US" sz="2000" b="1" u="sng" dirty="0"/>
              <a:t>Example 7 (Repeat Example 6) </a:t>
            </a:r>
          </a:p>
          <a:p>
            <a:pPr marL="622300" indent="-622300">
              <a:lnSpc>
                <a:spcPct val="90000"/>
              </a:lnSpc>
              <a:defRPr/>
            </a:pPr>
            <a:endParaRPr lang="en-US" altLang="en-US" sz="1800" dirty="0"/>
          </a:p>
          <a:p>
            <a:pPr marL="0" indent="0">
              <a:lnSpc>
                <a:spcPct val="150000"/>
              </a:lnSpc>
              <a:buFontTx/>
              <a:buNone/>
              <a:defRPr/>
            </a:pPr>
            <a:r>
              <a:rPr lang="en-US" altLang="en-US" sz="1800" dirty="0"/>
              <a:t>Methane is completely burned with 10% excess air in a boiler to generate </a:t>
            </a:r>
            <a:r>
              <a:rPr lang="en-US" sz="1800" dirty="0">
                <a:ea typeface="MS Mincho" pitchFamily="49" charset="-128"/>
              </a:rPr>
              <a:t>saturated steam. </a:t>
            </a:r>
            <a:r>
              <a:rPr lang="en-US" altLang="en-US" sz="1800" dirty="0"/>
              <a:t>90 % of the methane burns  to form CO</a:t>
            </a:r>
            <a:r>
              <a:rPr lang="en-US" altLang="en-US" sz="1800" baseline="-25000" dirty="0"/>
              <a:t>2</a:t>
            </a:r>
            <a:r>
              <a:rPr lang="en-US" altLang="en-US" sz="1800" dirty="0"/>
              <a:t> and the remaining 10% to form  CO. both air and methane enter the boiler at 25</a:t>
            </a:r>
            <a:r>
              <a:rPr lang="en-US" altLang="en-US" sz="1800" baseline="30000" dirty="0"/>
              <a:t>o</a:t>
            </a:r>
            <a:r>
              <a:rPr lang="en-US" altLang="en-US" sz="1800" dirty="0"/>
              <a:t>C and the combustion products leaving the boiler is at 300</a:t>
            </a:r>
            <a:r>
              <a:rPr lang="en-US" altLang="en-US" sz="1800" baseline="30000" dirty="0"/>
              <a:t>o</a:t>
            </a:r>
            <a:r>
              <a:rPr lang="en-US" altLang="en-US" sz="1800" dirty="0"/>
              <a:t>C. </a:t>
            </a:r>
            <a:r>
              <a:rPr lang="en-US" altLang="en-US" sz="1800" dirty="0">
                <a:solidFill>
                  <a:srgbClr val="FF0000"/>
                </a:solidFill>
                <a:ea typeface="MS Mincho" pitchFamily="49" charset="-128"/>
              </a:rPr>
              <a:t>Heat losses due to radiation, convection and  from other uncounted sources is assumed to be  approximately 5% of the total heat input</a:t>
            </a:r>
          </a:p>
          <a:p>
            <a:pPr marL="0" indent="0">
              <a:lnSpc>
                <a:spcPct val="150000"/>
              </a:lnSpc>
              <a:buFontTx/>
              <a:buNone/>
              <a:defRPr/>
            </a:pPr>
            <a:endParaRPr lang="en-US" altLang="en-US" sz="1800" dirty="0">
              <a:solidFill>
                <a:srgbClr val="FF0000"/>
              </a:solidFill>
              <a:ea typeface="MS Mincho" pitchFamily="49" charset="-128"/>
            </a:endParaRPr>
          </a:p>
          <a:p>
            <a:pPr marL="622300" indent="-622300">
              <a:lnSpc>
                <a:spcPct val="150000"/>
              </a:lnSpc>
              <a:buFontTx/>
              <a:buNone/>
              <a:defRPr/>
            </a:pPr>
            <a:r>
              <a:rPr lang="en-US" altLang="en-US" sz="1800" dirty="0"/>
              <a:t> On the basis of 1 </a:t>
            </a:r>
            <a:r>
              <a:rPr lang="en-US" altLang="en-US" sz="1800" dirty="0" err="1"/>
              <a:t>kmol</a:t>
            </a:r>
            <a:r>
              <a:rPr lang="en-US" altLang="en-US" sz="1800" dirty="0"/>
              <a:t>/h  of  the methane </a:t>
            </a:r>
            <a:r>
              <a:rPr lang="en-US" sz="1800" dirty="0">
                <a:ea typeface="MS Mincho" pitchFamily="49" charset="-128"/>
              </a:rPr>
              <a:t>and the lower fuel heating value, </a:t>
            </a:r>
            <a:r>
              <a:rPr lang="en-US" altLang="en-US" sz="1800" dirty="0"/>
              <a:t>  </a:t>
            </a:r>
          </a:p>
          <a:p>
            <a:pPr marL="622300" indent="-349250">
              <a:lnSpc>
                <a:spcPct val="150000"/>
              </a:lnSpc>
              <a:buFont typeface="+mj-lt"/>
              <a:buAutoNum type="romanLcPeriod"/>
              <a:defRPr/>
            </a:pPr>
            <a:r>
              <a:rPr lang="en-US" altLang="en-US" sz="1800" dirty="0"/>
              <a:t>develop a </a:t>
            </a:r>
            <a:r>
              <a:rPr lang="en-US" altLang="en-US" sz="1800" dirty="0" err="1"/>
              <a:t>sankey</a:t>
            </a:r>
            <a:r>
              <a:rPr lang="en-US" altLang="en-US" sz="1800" dirty="0"/>
              <a:t> diagram showing  </a:t>
            </a:r>
            <a:r>
              <a:rPr lang="en-US" altLang="en-US" sz="1800" dirty="0">
                <a:ea typeface="MS Mincho" pitchFamily="49" charset="-128"/>
              </a:rPr>
              <a:t>the percentage of  useful heat and heat losses from various sources with respect to the </a:t>
            </a:r>
            <a:r>
              <a:rPr lang="en-US" altLang="en-US" sz="1800" dirty="0"/>
              <a:t>net calorific value of the fuel.</a:t>
            </a:r>
          </a:p>
          <a:p>
            <a:pPr marL="622300" indent="-349250">
              <a:lnSpc>
                <a:spcPct val="150000"/>
              </a:lnSpc>
              <a:buFont typeface="+mj-lt"/>
              <a:buAutoNum type="romanLcPeriod"/>
              <a:defRPr/>
            </a:pPr>
            <a:r>
              <a:rPr lang="en-US" sz="1800" dirty="0">
                <a:ea typeface="MS Mincho" pitchFamily="49" charset="-128"/>
              </a:rPr>
              <a:t>estimate the flow rate (kg/</a:t>
            </a:r>
            <a:r>
              <a:rPr lang="en-US" sz="1800" dirty="0" err="1">
                <a:ea typeface="MS Mincho" pitchFamily="49" charset="-128"/>
              </a:rPr>
              <a:t>hr</a:t>
            </a:r>
            <a:r>
              <a:rPr lang="en-US" sz="1800" dirty="0">
                <a:ea typeface="MS Mincho" pitchFamily="49" charset="-128"/>
              </a:rPr>
              <a:t>) of steam produced, if the water enters the boiler at 25</a:t>
            </a:r>
            <a:r>
              <a:rPr lang="en-US" sz="1800" baseline="30000" dirty="0">
                <a:ea typeface="MS Mincho" pitchFamily="49" charset="-128"/>
              </a:rPr>
              <a:t>o</a:t>
            </a:r>
            <a:r>
              <a:rPr lang="en-US" sz="1800" dirty="0">
                <a:ea typeface="MS Mincho" pitchFamily="49" charset="-128"/>
              </a:rPr>
              <a:t>C and leaves as saturated vapor at 1 atm.</a:t>
            </a:r>
            <a:endParaRPr lang="en-US" altLang="en-US" sz="1800" dirty="0">
              <a:solidFill>
                <a:srgbClr val="FF0000"/>
              </a:solidFill>
              <a:ea typeface="MS Mincho" pitchFamily="49" charset="-128"/>
            </a:endParaRPr>
          </a:p>
          <a:p>
            <a:pPr marL="622300" indent="-349250">
              <a:lnSpc>
                <a:spcPct val="150000"/>
              </a:lnSpc>
              <a:buFont typeface="+mj-lt"/>
              <a:buAutoNum type="romanLcPeriod"/>
              <a:defRPr/>
            </a:pPr>
            <a:endParaRPr lang="en-US" altLang="en-US" sz="1800" dirty="0">
              <a:solidFill>
                <a:srgbClr val="FF0000"/>
              </a:solidFill>
              <a:ea typeface="MS Mincho" pitchFamily="49" charset="-128"/>
            </a:endParaRPr>
          </a:p>
          <a:p>
            <a:pPr marL="622300" indent="-622300">
              <a:lnSpc>
                <a:spcPct val="90000"/>
              </a:lnSpc>
              <a:buFontTx/>
              <a:buNone/>
              <a:defRPr/>
            </a:pPr>
            <a:endParaRPr lang="en-US" altLang="en-US" sz="1800" dirty="0"/>
          </a:p>
          <a:p>
            <a:pPr marL="622300" indent="-622300">
              <a:lnSpc>
                <a:spcPct val="90000"/>
              </a:lnSpc>
              <a:buFontTx/>
              <a:buNone/>
              <a:defRPr/>
            </a:pPr>
            <a:endParaRPr lang="en-US" altLang="en-US" sz="1800" dirty="0"/>
          </a:p>
          <a:p>
            <a:pPr marL="1322388" lvl="1" indent="-242888">
              <a:lnSpc>
                <a:spcPct val="90000"/>
              </a:lnSpc>
              <a:buFontTx/>
              <a:buNone/>
              <a:defRPr/>
            </a:pPr>
            <a:endParaRPr lang="en-US" altLang="en-US" sz="1600" dirty="0"/>
          </a:p>
          <a:p>
            <a:pPr marL="622300" indent="-622300">
              <a:lnSpc>
                <a:spcPct val="90000"/>
              </a:lnSpc>
              <a:buFontTx/>
              <a:buNone/>
              <a:defRPr/>
            </a:pPr>
            <a:r>
              <a:rPr lang="en-US" altLang="en-US" sz="1600" dirty="0"/>
              <a:t>	</a:t>
            </a:r>
          </a:p>
          <a:p>
            <a:pPr marL="622300" indent="-622300" algn="ctr">
              <a:lnSpc>
                <a:spcPct val="90000"/>
              </a:lnSpc>
              <a:buFontTx/>
              <a:buNone/>
              <a:defRPr/>
            </a:pPr>
            <a:endParaRPr lang="en-US" altLang="en-US" sz="1600" dirty="0"/>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3490" name="Rectangle 29">
            <a:extLst>
              <a:ext uri="{FF2B5EF4-FFF2-40B4-BE49-F238E27FC236}">
                <a16:creationId xmlns:a16="http://schemas.microsoft.com/office/drawing/2014/main" id="{4F878EAC-BD93-9F8E-8540-67C7D41582DF}"/>
              </a:ext>
            </a:extLst>
          </p:cNvPr>
          <p:cNvSpPr>
            <a:spLocks noChangeArrowheads="1"/>
          </p:cNvSpPr>
          <p:nvPr/>
        </p:nvSpPr>
        <p:spPr bwMode="auto">
          <a:xfrm>
            <a:off x="285750" y="131763"/>
            <a:ext cx="4108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just">
              <a:lnSpc>
                <a:spcPct val="90000"/>
              </a:lnSpc>
              <a:spcBef>
                <a:spcPct val="0"/>
              </a:spcBef>
              <a:buClrTx/>
              <a:buFontTx/>
              <a:buNone/>
            </a:pPr>
            <a:r>
              <a:rPr lang="en-US" altLang="en-US" sz="2000" b="1" baseline="0">
                <a:ea typeface="MS Mincho" panose="02020609040205080304" pitchFamily="49" charset="-128"/>
              </a:rPr>
              <a:t>PFD and summary of Mass Balance</a:t>
            </a:r>
          </a:p>
        </p:txBody>
      </p:sp>
      <p:grpSp>
        <p:nvGrpSpPr>
          <p:cNvPr id="63491" name="Group 5">
            <a:extLst>
              <a:ext uri="{FF2B5EF4-FFF2-40B4-BE49-F238E27FC236}">
                <a16:creationId xmlns:a16="http://schemas.microsoft.com/office/drawing/2014/main" id="{482CEBBE-6D9B-71A1-27F7-A9C0A6A8DE9A}"/>
              </a:ext>
            </a:extLst>
          </p:cNvPr>
          <p:cNvGrpSpPr>
            <a:grpSpLocks/>
          </p:cNvGrpSpPr>
          <p:nvPr/>
        </p:nvGrpSpPr>
        <p:grpSpPr bwMode="auto">
          <a:xfrm>
            <a:off x="9525" y="819150"/>
            <a:ext cx="8469313" cy="3702050"/>
            <a:chOff x="457200" y="2113949"/>
            <a:chExt cx="8469568" cy="3703344"/>
          </a:xfrm>
        </p:grpSpPr>
        <p:sp>
          <p:nvSpPr>
            <p:cNvPr id="63495" name="Rounded Rectangle 6">
              <a:extLst>
                <a:ext uri="{FF2B5EF4-FFF2-40B4-BE49-F238E27FC236}">
                  <a16:creationId xmlns:a16="http://schemas.microsoft.com/office/drawing/2014/main" id="{9DBD8209-34C7-99CD-723B-4DF404FCAE8F}"/>
                </a:ext>
              </a:extLst>
            </p:cNvPr>
            <p:cNvSpPr>
              <a:spLocks noChangeArrowheads="1"/>
            </p:cNvSpPr>
            <p:nvPr/>
          </p:nvSpPr>
          <p:spPr bwMode="auto">
            <a:xfrm>
              <a:off x="2895600" y="2362200"/>
              <a:ext cx="2667000" cy="1524000"/>
            </a:xfrm>
            <a:prstGeom prst="roundRect">
              <a:avLst>
                <a:gd name="adj" fmla="val 16667"/>
              </a:avLst>
            </a:prstGeom>
            <a:solidFill>
              <a:schemeClr val="accent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cxnSp>
          <p:nvCxnSpPr>
            <p:cNvPr id="63496" name="Straight Arrow Connector 8">
              <a:extLst>
                <a:ext uri="{FF2B5EF4-FFF2-40B4-BE49-F238E27FC236}">
                  <a16:creationId xmlns:a16="http://schemas.microsoft.com/office/drawing/2014/main" id="{BF38B28A-B6D9-B7B5-CD85-75081FD6248A}"/>
                </a:ext>
              </a:extLst>
            </p:cNvPr>
            <p:cNvCxnSpPr>
              <a:cxnSpLocks noChangeShapeType="1"/>
            </p:cNvCxnSpPr>
            <p:nvPr/>
          </p:nvCxnSpPr>
          <p:spPr bwMode="auto">
            <a:xfrm>
              <a:off x="1981200" y="2743200"/>
              <a:ext cx="9144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63497" name="Straight Arrow Connector 9">
              <a:extLst>
                <a:ext uri="{FF2B5EF4-FFF2-40B4-BE49-F238E27FC236}">
                  <a16:creationId xmlns:a16="http://schemas.microsoft.com/office/drawing/2014/main" id="{DBA08714-3FC8-1FD3-E367-10E7182EC17D}"/>
                </a:ext>
              </a:extLst>
            </p:cNvPr>
            <p:cNvCxnSpPr>
              <a:cxnSpLocks noChangeShapeType="1"/>
            </p:cNvCxnSpPr>
            <p:nvPr/>
          </p:nvCxnSpPr>
          <p:spPr bwMode="auto">
            <a:xfrm>
              <a:off x="2057400" y="3505200"/>
              <a:ext cx="8382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63498" name="Straight Arrow Connector 10">
              <a:extLst>
                <a:ext uri="{FF2B5EF4-FFF2-40B4-BE49-F238E27FC236}">
                  <a16:creationId xmlns:a16="http://schemas.microsoft.com/office/drawing/2014/main" id="{A2800B8A-ECE2-D807-C4C5-11944F663C9D}"/>
                </a:ext>
              </a:extLst>
            </p:cNvPr>
            <p:cNvCxnSpPr>
              <a:cxnSpLocks noChangeShapeType="1"/>
            </p:cNvCxnSpPr>
            <p:nvPr/>
          </p:nvCxnSpPr>
          <p:spPr bwMode="auto">
            <a:xfrm>
              <a:off x="5562600" y="3200400"/>
              <a:ext cx="11430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63499" name="Elbow Connector 12">
              <a:extLst>
                <a:ext uri="{FF2B5EF4-FFF2-40B4-BE49-F238E27FC236}">
                  <a16:creationId xmlns:a16="http://schemas.microsoft.com/office/drawing/2014/main" id="{7F3A5C62-771A-2DAE-A550-1E05D3736A4C}"/>
                </a:ext>
              </a:extLst>
            </p:cNvPr>
            <p:cNvCxnSpPr>
              <a:cxnSpLocks noChangeShapeType="1"/>
            </p:cNvCxnSpPr>
            <p:nvPr/>
          </p:nvCxnSpPr>
          <p:spPr bwMode="auto">
            <a:xfrm rot="16200000" flipH="1">
              <a:off x="3204032" y="3024719"/>
              <a:ext cx="2393037" cy="571498"/>
            </a:xfrm>
            <a:prstGeom prst="bentConnector3">
              <a:avLst>
                <a:gd name="adj1" fmla="val 50000"/>
              </a:avLst>
            </a:prstGeom>
            <a:noFill/>
            <a:ln w="28575"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sp>
          <p:nvSpPr>
            <p:cNvPr id="63500" name="TextBox 17">
              <a:extLst>
                <a:ext uri="{FF2B5EF4-FFF2-40B4-BE49-F238E27FC236}">
                  <a16:creationId xmlns:a16="http://schemas.microsoft.com/office/drawing/2014/main" id="{79A5E285-B677-9DB8-4FD1-B3017714ECBA}"/>
                </a:ext>
              </a:extLst>
            </p:cNvPr>
            <p:cNvSpPr txBox="1">
              <a:spLocks noChangeArrowheads="1"/>
            </p:cNvSpPr>
            <p:nvPr/>
          </p:nvSpPr>
          <p:spPr bwMode="auto">
            <a:xfrm>
              <a:off x="457200" y="2514600"/>
              <a:ext cx="1905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Methane </a:t>
              </a:r>
            </a:p>
            <a:p>
              <a:pPr>
                <a:spcBef>
                  <a:spcPct val="0"/>
                </a:spcBef>
                <a:buClrTx/>
                <a:buFontTx/>
                <a:buNone/>
              </a:pPr>
              <a:r>
                <a:rPr lang="en-US" altLang="en-US" sz="1800" baseline="0">
                  <a:ea typeface="MS Mincho" panose="02020609040205080304" pitchFamily="49" charset="-128"/>
                </a:rPr>
                <a:t>1000 mol/hr</a:t>
              </a:r>
              <a:endParaRPr lang="en-US" altLang="en-US" sz="1800" baseline="0">
                <a:solidFill>
                  <a:srgbClr val="C00000"/>
                </a:solidFill>
              </a:endParaRPr>
            </a:p>
          </p:txBody>
        </p:sp>
        <p:sp>
          <p:nvSpPr>
            <p:cNvPr id="63501" name="TextBox 18">
              <a:extLst>
                <a:ext uri="{FF2B5EF4-FFF2-40B4-BE49-F238E27FC236}">
                  <a16:creationId xmlns:a16="http://schemas.microsoft.com/office/drawing/2014/main" id="{C5C06E1B-5FAD-0744-BB0A-5AFC8B11978A}"/>
                </a:ext>
              </a:extLst>
            </p:cNvPr>
            <p:cNvSpPr txBox="1">
              <a:spLocks noChangeArrowheads="1"/>
            </p:cNvSpPr>
            <p:nvPr/>
          </p:nvSpPr>
          <p:spPr bwMode="auto">
            <a:xfrm>
              <a:off x="533400" y="3429000"/>
              <a:ext cx="1905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Air</a:t>
              </a:r>
            </a:p>
            <a:p>
              <a:pPr>
                <a:spcBef>
                  <a:spcPct val="0"/>
                </a:spcBef>
                <a:buClrTx/>
                <a:buFontTx/>
                <a:buNone/>
              </a:pPr>
              <a:r>
                <a:rPr lang="en-US" altLang="en-US" sz="1800" baseline="0"/>
                <a:t>10 % excess air</a:t>
              </a:r>
            </a:p>
            <a:p>
              <a:pPr>
                <a:spcBef>
                  <a:spcPct val="0"/>
                </a:spcBef>
                <a:buClrTx/>
                <a:buFontTx/>
                <a:buNone/>
              </a:pPr>
              <a:r>
                <a:rPr lang="en-US" altLang="en-US" sz="1800" baseline="0">
                  <a:solidFill>
                    <a:srgbClr val="C00000"/>
                  </a:solidFill>
                </a:rPr>
                <a:t>10476  mol/hr </a:t>
              </a:r>
            </a:p>
          </p:txBody>
        </p:sp>
        <p:sp>
          <p:nvSpPr>
            <p:cNvPr id="63502" name="TextBox 23">
              <a:extLst>
                <a:ext uri="{FF2B5EF4-FFF2-40B4-BE49-F238E27FC236}">
                  <a16:creationId xmlns:a16="http://schemas.microsoft.com/office/drawing/2014/main" id="{0C1BCF53-58F4-7113-ACB1-73583826C8DF}"/>
                </a:ext>
              </a:extLst>
            </p:cNvPr>
            <p:cNvSpPr txBox="1">
              <a:spLocks noChangeArrowheads="1"/>
            </p:cNvSpPr>
            <p:nvPr/>
          </p:nvSpPr>
          <p:spPr bwMode="auto">
            <a:xfrm>
              <a:off x="7620000" y="2362200"/>
              <a:ext cx="130676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mol/hr CO2</a:t>
              </a:r>
            </a:p>
            <a:p>
              <a:pPr>
                <a:spcBef>
                  <a:spcPct val="0"/>
                </a:spcBef>
                <a:buClrTx/>
                <a:buFontTx/>
                <a:buNone/>
              </a:pPr>
              <a:r>
                <a:rPr lang="en-US" altLang="en-US" sz="1800" baseline="0"/>
                <a:t>mol/hr CO</a:t>
              </a:r>
            </a:p>
            <a:p>
              <a:pPr>
                <a:spcBef>
                  <a:spcPct val="0"/>
                </a:spcBef>
                <a:buClrTx/>
                <a:buFontTx/>
                <a:buNone/>
              </a:pPr>
              <a:r>
                <a:rPr lang="en-US" altLang="en-US" sz="1800" baseline="0"/>
                <a:t>mol/hr H2O</a:t>
              </a:r>
            </a:p>
            <a:p>
              <a:pPr>
                <a:spcBef>
                  <a:spcPct val="0"/>
                </a:spcBef>
                <a:buClrTx/>
                <a:buFontTx/>
                <a:buNone/>
              </a:pPr>
              <a:r>
                <a:rPr lang="en-US" altLang="en-US" sz="1800" baseline="0"/>
                <a:t>mol/hr O2</a:t>
              </a:r>
            </a:p>
            <a:p>
              <a:pPr>
                <a:spcBef>
                  <a:spcPct val="0"/>
                </a:spcBef>
                <a:buClrTx/>
                <a:buFontTx/>
                <a:buNone/>
              </a:pPr>
              <a:r>
                <a:rPr lang="en-US" altLang="en-US" sz="1800" baseline="0"/>
                <a:t>mol/hr N2</a:t>
              </a:r>
            </a:p>
            <a:p>
              <a:pPr>
                <a:spcBef>
                  <a:spcPct val="0"/>
                </a:spcBef>
                <a:buClrTx/>
                <a:buFontTx/>
                <a:buNone/>
              </a:pPr>
              <a:endParaRPr lang="en-US" altLang="en-US" sz="1800" baseline="0"/>
            </a:p>
          </p:txBody>
        </p:sp>
        <p:sp>
          <p:nvSpPr>
            <p:cNvPr id="63503" name="TextBox 26">
              <a:extLst>
                <a:ext uri="{FF2B5EF4-FFF2-40B4-BE49-F238E27FC236}">
                  <a16:creationId xmlns:a16="http://schemas.microsoft.com/office/drawing/2014/main" id="{0471359A-4846-029A-F609-E4E07EFB96F1}"/>
                </a:ext>
              </a:extLst>
            </p:cNvPr>
            <p:cNvSpPr txBox="1">
              <a:spLocks noChangeArrowheads="1"/>
            </p:cNvSpPr>
            <p:nvPr/>
          </p:nvSpPr>
          <p:spPr bwMode="auto">
            <a:xfrm>
              <a:off x="2057400" y="2819400"/>
              <a:ext cx="742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25</a:t>
              </a:r>
              <a:r>
                <a:rPr lang="en-US" altLang="en-US" sz="1800" baseline="30000"/>
                <a:t> o</a:t>
              </a:r>
              <a:r>
                <a:rPr lang="en-US" altLang="en-US" sz="1800" baseline="0"/>
                <a:t>C </a:t>
              </a:r>
            </a:p>
          </p:txBody>
        </p:sp>
        <p:sp>
          <p:nvSpPr>
            <p:cNvPr id="63504" name="TextBox 27">
              <a:extLst>
                <a:ext uri="{FF2B5EF4-FFF2-40B4-BE49-F238E27FC236}">
                  <a16:creationId xmlns:a16="http://schemas.microsoft.com/office/drawing/2014/main" id="{9C1E401A-11EE-94B8-5817-3649838DDB66}"/>
                </a:ext>
              </a:extLst>
            </p:cNvPr>
            <p:cNvSpPr txBox="1">
              <a:spLocks noChangeArrowheads="1"/>
            </p:cNvSpPr>
            <p:nvPr/>
          </p:nvSpPr>
          <p:spPr bwMode="auto">
            <a:xfrm>
              <a:off x="2057400" y="3581400"/>
              <a:ext cx="742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25</a:t>
              </a:r>
              <a:r>
                <a:rPr lang="en-US" altLang="en-US" sz="1800" baseline="30000"/>
                <a:t> o</a:t>
              </a:r>
              <a:r>
                <a:rPr lang="en-US" altLang="en-US" sz="1800" baseline="0"/>
                <a:t>C </a:t>
              </a:r>
            </a:p>
          </p:txBody>
        </p:sp>
        <p:sp>
          <p:nvSpPr>
            <p:cNvPr id="63505" name="TextBox 28">
              <a:extLst>
                <a:ext uri="{FF2B5EF4-FFF2-40B4-BE49-F238E27FC236}">
                  <a16:creationId xmlns:a16="http://schemas.microsoft.com/office/drawing/2014/main" id="{0E98F8D2-1301-9F03-A769-738F3B18086A}"/>
                </a:ext>
              </a:extLst>
            </p:cNvPr>
            <p:cNvSpPr txBox="1">
              <a:spLocks noChangeArrowheads="1"/>
            </p:cNvSpPr>
            <p:nvPr/>
          </p:nvSpPr>
          <p:spPr bwMode="auto">
            <a:xfrm>
              <a:off x="5715000" y="2743200"/>
              <a:ext cx="8771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300 </a:t>
              </a:r>
              <a:r>
                <a:rPr lang="en-US" altLang="en-US" sz="1800" baseline="30000"/>
                <a:t>o</a:t>
              </a:r>
              <a:r>
                <a:rPr lang="en-US" altLang="en-US" sz="1800" baseline="0"/>
                <a:t>C </a:t>
              </a:r>
            </a:p>
          </p:txBody>
        </p:sp>
        <p:sp>
          <p:nvSpPr>
            <p:cNvPr id="63506" name="TextBox 23">
              <a:extLst>
                <a:ext uri="{FF2B5EF4-FFF2-40B4-BE49-F238E27FC236}">
                  <a16:creationId xmlns:a16="http://schemas.microsoft.com/office/drawing/2014/main" id="{2EF842BD-C44C-2BEA-FD5C-9B4B9B6D984F}"/>
                </a:ext>
              </a:extLst>
            </p:cNvPr>
            <p:cNvSpPr txBox="1">
              <a:spLocks noChangeArrowheads="1"/>
            </p:cNvSpPr>
            <p:nvPr/>
          </p:nvSpPr>
          <p:spPr bwMode="auto">
            <a:xfrm>
              <a:off x="6781800" y="2362200"/>
              <a:ext cx="704039"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900</a:t>
              </a:r>
            </a:p>
            <a:p>
              <a:pPr>
                <a:spcBef>
                  <a:spcPct val="0"/>
                </a:spcBef>
                <a:buClrTx/>
                <a:buFontTx/>
                <a:buNone/>
              </a:pPr>
              <a:r>
                <a:rPr lang="en-US" altLang="en-US" sz="1800" baseline="0"/>
                <a:t>100</a:t>
              </a:r>
            </a:p>
            <a:p>
              <a:pPr>
                <a:spcBef>
                  <a:spcPct val="0"/>
                </a:spcBef>
                <a:buClrTx/>
                <a:buFontTx/>
                <a:buNone/>
              </a:pPr>
              <a:r>
                <a:rPr lang="en-US" altLang="en-US" sz="1800" baseline="0"/>
                <a:t>2000</a:t>
              </a:r>
            </a:p>
            <a:p>
              <a:pPr>
                <a:spcBef>
                  <a:spcPct val="0"/>
                </a:spcBef>
                <a:buClrTx/>
                <a:buFontTx/>
                <a:buNone/>
              </a:pPr>
              <a:r>
                <a:rPr lang="en-US" altLang="en-US" sz="1800" baseline="0"/>
                <a:t>250</a:t>
              </a:r>
            </a:p>
            <a:p>
              <a:pPr>
                <a:spcBef>
                  <a:spcPct val="0"/>
                </a:spcBef>
                <a:buClrTx/>
                <a:buFontTx/>
                <a:buNone/>
              </a:pPr>
              <a:r>
                <a:rPr lang="en-US" altLang="en-US" sz="1800" baseline="0"/>
                <a:t>8276 </a:t>
              </a:r>
            </a:p>
            <a:p>
              <a:pPr>
                <a:spcBef>
                  <a:spcPct val="0"/>
                </a:spcBef>
                <a:buClrTx/>
                <a:buFontTx/>
                <a:buNone/>
              </a:pPr>
              <a:endParaRPr lang="en-US" altLang="en-US" sz="1800" baseline="0"/>
            </a:p>
          </p:txBody>
        </p:sp>
        <p:pic>
          <p:nvPicPr>
            <p:cNvPr id="63507" name="Picture 4">
              <a:extLst>
                <a:ext uri="{FF2B5EF4-FFF2-40B4-BE49-F238E27FC236}">
                  <a16:creationId xmlns:a16="http://schemas.microsoft.com/office/drawing/2014/main" id="{6A021FF1-7530-238B-2EC6-7986BA93D5F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66635" y="5024813"/>
              <a:ext cx="3017520" cy="792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63492" name="Object 8">
            <a:extLst>
              <a:ext uri="{FF2B5EF4-FFF2-40B4-BE49-F238E27FC236}">
                <a16:creationId xmlns:a16="http://schemas.microsoft.com/office/drawing/2014/main" id="{3D34745D-F3FC-14C0-7DA2-03B0D2F81325}"/>
              </a:ext>
            </a:extLst>
          </p:cNvPr>
          <p:cNvGraphicFramePr>
            <a:graphicFrameLocks noChangeAspect="1"/>
          </p:cNvGraphicFramePr>
          <p:nvPr/>
        </p:nvGraphicFramePr>
        <p:xfrm>
          <a:off x="228600" y="4716463"/>
          <a:ext cx="8766175" cy="1824037"/>
        </p:xfrm>
        <a:graphic>
          <a:graphicData uri="http://schemas.openxmlformats.org/presentationml/2006/ole">
            <mc:AlternateContent xmlns:mc="http://schemas.openxmlformats.org/markup-compatibility/2006">
              <mc:Choice xmlns:v="urn:schemas-microsoft-com:vml" Requires="v">
                <p:oleObj name="Worksheet" r:id="rId3" imgW="7398985" imgH="1539319" progId="Excel.Sheet.8">
                  <p:embed/>
                </p:oleObj>
              </mc:Choice>
              <mc:Fallback>
                <p:oleObj name="Worksheet" r:id="rId3" imgW="7398985" imgH="1539319" progId="Excel.Sheet.8">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4716463"/>
                        <a:ext cx="8766175" cy="182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3493" name="TextBox 24">
            <a:extLst>
              <a:ext uri="{FF2B5EF4-FFF2-40B4-BE49-F238E27FC236}">
                <a16:creationId xmlns:a16="http://schemas.microsoft.com/office/drawing/2014/main" id="{EB90E171-67A3-8CA2-C963-BAB6A251C58C}"/>
              </a:ext>
            </a:extLst>
          </p:cNvPr>
          <p:cNvSpPr txBox="1">
            <a:spLocks noChangeArrowheads="1"/>
          </p:cNvSpPr>
          <p:nvPr/>
        </p:nvSpPr>
        <p:spPr bwMode="auto">
          <a:xfrm>
            <a:off x="3781425" y="461963"/>
            <a:ext cx="122713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400" baseline="0"/>
              <a:t>H2O (l), 25oC</a:t>
            </a:r>
          </a:p>
          <a:p>
            <a:pPr>
              <a:spcBef>
                <a:spcPct val="0"/>
              </a:spcBef>
              <a:buClrTx/>
              <a:buFontTx/>
              <a:buNone/>
            </a:pPr>
            <a:r>
              <a:rPr lang="en-US" altLang="en-US" sz="1400" baseline="0"/>
              <a:t>m</a:t>
            </a:r>
            <a:r>
              <a:rPr lang="en-US" altLang="en-US" sz="1400" baseline="-25000"/>
              <a:t>w </a:t>
            </a:r>
            <a:r>
              <a:rPr lang="en-US" altLang="en-US" sz="1400" baseline="0"/>
              <a:t> kg/h</a:t>
            </a:r>
          </a:p>
          <a:p>
            <a:pPr>
              <a:spcBef>
                <a:spcPct val="0"/>
              </a:spcBef>
              <a:buClrTx/>
              <a:buFontTx/>
              <a:buNone/>
            </a:pPr>
            <a:r>
              <a:rPr lang="en-US" altLang="en-US" sz="1800" baseline="0"/>
              <a:t> </a:t>
            </a:r>
          </a:p>
        </p:txBody>
      </p:sp>
      <p:sp>
        <p:nvSpPr>
          <p:cNvPr id="63494" name="TextBox 25">
            <a:extLst>
              <a:ext uri="{FF2B5EF4-FFF2-40B4-BE49-F238E27FC236}">
                <a16:creationId xmlns:a16="http://schemas.microsoft.com/office/drawing/2014/main" id="{62930C39-2ABA-B395-FF46-32940CF66C00}"/>
              </a:ext>
            </a:extLst>
          </p:cNvPr>
          <p:cNvSpPr txBox="1">
            <a:spLocks noChangeArrowheads="1"/>
          </p:cNvSpPr>
          <p:nvPr/>
        </p:nvSpPr>
        <p:spPr bwMode="auto">
          <a:xfrm>
            <a:off x="4302125" y="2914650"/>
            <a:ext cx="23828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400" baseline="0"/>
              <a:t>H2O (saturated vapor),  1 atm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4" name="Slide Number Placeholder 5">
            <a:extLst>
              <a:ext uri="{FF2B5EF4-FFF2-40B4-BE49-F238E27FC236}">
                <a16:creationId xmlns:a16="http://schemas.microsoft.com/office/drawing/2014/main" id="{DE68ADC5-DD76-4DA3-4FC3-9FBA79FC350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BB742CFE-1CE7-4ACA-AC9A-D1DF7D3B709B}" type="slidenum">
              <a:rPr lang="en-US" altLang="en-US" sz="1400" smtClean="0">
                <a:latin typeface="Arial" panose="020B0604020202020204" pitchFamily="34" charset="0"/>
              </a:rPr>
              <a:pPr>
                <a:spcBef>
                  <a:spcPct val="0"/>
                </a:spcBef>
                <a:buClrTx/>
                <a:buFontTx/>
                <a:buNone/>
              </a:pPr>
              <a:t>32</a:t>
            </a:fld>
            <a:endParaRPr lang="en-US" altLang="en-US" sz="1400">
              <a:latin typeface="Arial" panose="020B0604020202020204" pitchFamily="34" charset="0"/>
            </a:endParaRPr>
          </a:p>
        </p:txBody>
      </p:sp>
      <p:sp>
        <p:nvSpPr>
          <p:cNvPr id="6" name="TextBox 5">
            <a:extLst>
              <a:ext uri="{FF2B5EF4-FFF2-40B4-BE49-F238E27FC236}">
                <a16:creationId xmlns:a16="http://schemas.microsoft.com/office/drawing/2014/main" id="{BB980649-1B2C-FE92-A4F4-51C0D1E5E909}"/>
              </a:ext>
            </a:extLst>
          </p:cNvPr>
          <p:cNvSpPr txBox="1">
            <a:spLocks noChangeArrowheads="1"/>
          </p:cNvSpPr>
          <p:nvPr/>
        </p:nvSpPr>
        <p:spPr bwMode="auto">
          <a:xfrm>
            <a:off x="315913" y="217488"/>
            <a:ext cx="3698875"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solidFill>
                  <a:srgbClr val="FF0000"/>
                </a:solidFill>
              </a:rPr>
              <a:t>Reference : All gases at 25</a:t>
            </a:r>
            <a:r>
              <a:rPr lang="en-US" altLang="en-US" sz="1800" baseline="30000">
                <a:solidFill>
                  <a:srgbClr val="FF0000"/>
                </a:solidFill>
              </a:rPr>
              <a:t>o</a:t>
            </a:r>
            <a:r>
              <a:rPr lang="en-US" altLang="en-US" sz="1800" baseline="0">
                <a:solidFill>
                  <a:srgbClr val="FF0000"/>
                </a:solidFill>
              </a:rPr>
              <a:t>C &amp; 1 atm</a:t>
            </a:r>
          </a:p>
        </p:txBody>
      </p:sp>
      <p:sp>
        <p:nvSpPr>
          <p:cNvPr id="64516" name="Title 1">
            <a:extLst>
              <a:ext uri="{FF2B5EF4-FFF2-40B4-BE49-F238E27FC236}">
                <a16:creationId xmlns:a16="http://schemas.microsoft.com/office/drawing/2014/main" id="{1129DB38-24BC-8C9F-85BB-5C56E7A4A4A5}"/>
              </a:ext>
            </a:extLst>
          </p:cNvPr>
          <p:cNvSpPr>
            <a:spLocks noGrp="1" noChangeArrowheads="1"/>
          </p:cNvSpPr>
          <p:nvPr>
            <p:ph type="title"/>
          </p:nvPr>
        </p:nvSpPr>
        <p:spPr>
          <a:xfrm>
            <a:off x="4392613" y="103188"/>
            <a:ext cx="4454525" cy="381000"/>
          </a:xfrm>
        </p:spPr>
        <p:txBody>
          <a:bodyPr/>
          <a:lstStyle/>
          <a:p>
            <a:pPr algn="ctr"/>
            <a:r>
              <a:rPr lang="en-US" altLang="en-US" sz="2000" b="1" i="0">
                <a:solidFill>
                  <a:srgbClr val="C00000"/>
                </a:solidFill>
              </a:rPr>
              <a:t>ENERGY BALANCE TABLE</a:t>
            </a:r>
          </a:p>
        </p:txBody>
      </p:sp>
      <p:sp>
        <p:nvSpPr>
          <p:cNvPr id="64517" name="Rectangle 1">
            <a:extLst>
              <a:ext uri="{FF2B5EF4-FFF2-40B4-BE49-F238E27FC236}">
                <a16:creationId xmlns:a16="http://schemas.microsoft.com/office/drawing/2014/main" id="{1B87DE9D-FBDD-815A-C618-A926E5E1174B}"/>
              </a:ext>
            </a:extLst>
          </p:cNvPr>
          <p:cNvSpPr>
            <a:spLocks noChangeArrowheads="1"/>
          </p:cNvSpPr>
          <p:nvPr/>
        </p:nvSpPr>
        <p:spPr bwMode="auto">
          <a:xfrm>
            <a:off x="4800600" y="3700463"/>
            <a:ext cx="4038600" cy="1260475"/>
          </a:xfrm>
          <a:prstGeom prst="rect">
            <a:avLst/>
          </a:prstGeom>
          <a:solidFill>
            <a:schemeClr val="accent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64518" name="TextBox 2">
            <a:extLst>
              <a:ext uri="{FF2B5EF4-FFF2-40B4-BE49-F238E27FC236}">
                <a16:creationId xmlns:a16="http://schemas.microsoft.com/office/drawing/2014/main" id="{3B0C33C8-3B9B-EBA1-7CA9-0E36B2017AFD}"/>
              </a:ext>
            </a:extLst>
          </p:cNvPr>
          <p:cNvSpPr txBox="1">
            <a:spLocks noChangeArrowheads="1"/>
          </p:cNvSpPr>
          <p:nvPr/>
        </p:nvSpPr>
        <p:spPr bwMode="auto">
          <a:xfrm>
            <a:off x="6089650" y="3775075"/>
            <a:ext cx="927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600" baseline="0">
                <a:solidFill>
                  <a:srgbClr val="FF0000"/>
                </a:solidFill>
              </a:rPr>
              <a:t>Table B8</a:t>
            </a:r>
          </a:p>
        </p:txBody>
      </p:sp>
      <p:graphicFrame>
        <p:nvGraphicFramePr>
          <p:cNvPr id="9" name="Table 8">
            <a:extLst>
              <a:ext uri="{FF2B5EF4-FFF2-40B4-BE49-F238E27FC236}">
                <a16:creationId xmlns:a16="http://schemas.microsoft.com/office/drawing/2014/main" id="{094E242C-E8AE-8B41-3496-07578CBA628C}"/>
              </a:ext>
            </a:extLst>
          </p:cNvPr>
          <p:cNvGraphicFramePr>
            <a:graphicFrameLocks noGrp="1"/>
          </p:cNvGraphicFramePr>
          <p:nvPr/>
        </p:nvGraphicFramePr>
        <p:xfrm>
          <a:off x="4953000" y="4052888"/>
          <a:ext cx="3733800" cy="762000"/>
        </p:xfrm>
        <a:graphic>
          <a:graphicData uri="http://schemas.openxmlformats.org/drawingml/2006/table">
            <a:tbl>
              <a:tblPr/>
              <a:tblGrid>
                <a:gridCol w="567609">
                  <a:extLst>
                    <a:ext uri="{9D8B030D-6E8A-4147-A177-3AD203B41FA5}">
                      <a16:colId xmlns:a16="http://schemas.microsoft.com/office/drawing/2014/main" val="20000"/>
                    </a:ext>
                  </a:extLst>
                </a:gridCol>
                <a:gridCol w="594215">
                  <a:extLst>
                    <a:ext uri="{9D8B030D-6E8A-4147-A177-3AD203B41FA5}">
                      <a16:colId xmlns:a16="http://schemas.microsoft.com/office/drawing/2014/main" val="20001"/>
                    </a:ext>
                  </a:extLst>
                </a:gridCol>
                <a:gridCol w="718379">
                  <a:extLst>
                    <a:ext uri="{9D8B030D-6E8A-4147-A177-3AD203B41FA5}">
                      <a16:colId xmlns:a16="http://schemas.microsoft.com/office/drawing/2014/main" val="20002"/>
                    </a:ext>
                  </a:extLst>
                </a:gridCol>
                <a:gridCol w="567609">
                  <a:extLst>
                    <a:ext uri="{9D8B030D-6E8A-4147-A177-3AD203B41FA5}">
                      <a16:colId xmlns:a16="http://schemas.microsoft.com/office/drawing/2014/main" val="20003"/>
                    </a:ext>
                  </a:extLst>
                </a:gridCol>
                <a:gridCol w="718379">
                  <a:extLst>
                    <a:ext uri="{9D8B030D-6E8A-4147-A177-3AD203B41FA5}">
                      <a16:colId xmlns:a16="http://schemas.microsoft.com/office/drawing/2014/main" val="20004"/>
                    </a:ext>
                  </a:extLst>
                </a:gridCol>
                <a:gridCol w="567609">
                  <a:extLst>
                    <a:ext uri="{9D8B030D-6E8A-4147-A177-3AD203B41FA5}">
                      <a16:colId xmlns:a16="http://schemas.microsoft.com/office/drawing/2014/main" val="20005"/>
                    </a:ext>
                  </a:extLst>
                </a:gridCol>
              </a:tblGrid>
              <a:tr h="213360">
                <a:tc>
                  <a:txBody>
                    <a:bodyPr/>
                    <a:lstStyle/>
                    <a:p>
                      <a:pPr algn="l" fontAlgn="b"/>
                      <a:endParaRPr lang="en-US" sz="1400" b="0" i="0" u="none" strike="noStrike" dirty="0">
                        <a:latin typeface="Arial"/>
                      </a:endParaRPr>
                    </a:p>
                  </a:txBody>
                  <a:tcPr marL="0" marR="0" marT="0" marB="0" anchor="b">
                    <a:lnL>
                      <a:noFill/>
                    </a:lnL>
                    <a:lnR>
                      <a:noFill/>
                    </a:lnR>
                    <a:lnT>
                      <a:noFill/>
                    </a:lnT>
                    <a:lnB>
                      <a:noFill/>
                    </a:lnB>
                  </a:tcPr>
                </a:tc>
                <a:tc gridSpan="5">
                  <a:txBody>
                    <a:bodyPr/>
                    <a:lstStyle/>
                    <a:p>
                      <a:pPr algn="ctr" fontAlgn="ctr"/>
                      <a:r>
                        <a:rPr lang="en-US" sz="1400" b="0" i="0" u="none" strike="noStrike" dirty="0">
                          <a:latin typeface="Arial"/>
                        </a:rPr>
                        <a:t>kJ/mol</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35281">
                <a:tc>
                  <a:txBody>
                    <a:bodyPr/>
                    <a:lstStyle/>
                    <a:p>
                      <a:pPr algn="ctr" fontAlgn="ctr"/>
                      <a:r>
                        <a:rPr lang="en-US" sz="1400" b="1" i="0" u="none" strike="noStrike" dirty="0">
                          <a:latin typeface="Arial"/>
                        </a:rPr>
                        <a:t>TEMP</a:t>
                      </a:r>
                    </a:p>
                  </a:txBody>
                  <a:tcPr marL="0" marR="0" marT="0" marB="0" anchor="ctr">
                    <a:lnL>
                      <a:noFill/>
                    </a:lnL>
                    <a:lnR>
                      <a:noFill/>
                    </a:lnR>
                    <a:lnT>
                      <a:noFill/>
                    </a:lnT>
                    <a:lnB>
                      <a:noFill/>
                    </a:lnB>
                  </a:tcPr>
                </a:tc>
                <a:tc>
                  <a:txBody>
                    <a:bodyPr/>
                    <a:lstStyle/>
                    <a:p>
                      <a:pPr algn="ctr" fontAlgn="ctr"/>
                      <a:r>
                        <a:rPr lang="en-US" sz="1400" b="1" i="0" u="none" strike="noStrike">
                          <a:latin typeface="Arial"/>
                        </a:rPr>
                        <a:t>O2</a:t>
                      </a:r>
                    </a:p>
                  </a:txBody>
                  <a:tcPr marL="0" marR="0" marT="0" marB="0" anchor="ctr">
                    <a:lnL>
                      <a:noFill/>
                    </a:lnL>
                    <a:lnR>
                      <a:noFill/>
                    </a:lnR>
                    <a:lnT>
                      <a:noFill/>
                    </a:lnT>
                    <a:lnB>
                      <a:noFill/>
                    </a:lnB>
                  </a:tcPr>
                </a:tc>
                <a:tc>
                  <a:txBody>
                    <a:bodyPr/>
                    <a:lstStyle/>
                    <a:p>
                      <a:pPr algn="ctr" fontAlgn="ctr"/>
                      <a:r>
                        <a:rPr lang="en-US" sz="1400" b="1" i="0" u="none" strike="noStrike" dirty="0">
                          <a:latin typeface="Arial"/>
                        </a:rPr>
                        <a:t>N2</a:t>
                      </a:r>
                    </a:p>
                  </a:txBody>
                  <a:tcPr marL="0" marR="0" marT="0" marB="0" anchor="ctr">
                    <a:lnL>
                      <a:noFill/>
                    </a:lnL>
                    <a:lnR>
                      <a:noFill/>
                    </a:lnR>
                    <a:lnT>
                      <a:noFill/>
                    </a:lnT>
                    <a:lnB>
                      <a:noFill/>
                    </a:lnB>
                  </a:tcPr>
                </a:tc>
                <a:tc>
                  <a:txBody>
                    <a:bodyPr/>
                    <a:lstStyle/>
                    <a:p>
                      <a:pPr algn="ctr" fontAlgn="ctr"/>
                      <a:r>
                        <a:rPr lang="en-US" sz="1400" b="1" i="0" u="none" strike="noStrike" dirty="0">
                          <a:latin typeface="Arial"/>
                        </a:rPr>
                        <a:t>CO</a:t>
                      </a:r>
                    </a:p>
                  </a:txBody>
                  <a:tcPr marL="0" marR="0" marT="0" marB="0" anchor="ctr">
                    <a:lnL>
                      <a:noFill/>
                    </a:lnL>
                    <a:lnR>
                      <a:noFill/>
                    </a:lnR>
                    <a:lnT>
                      <a:noFill/>
                    </a:lnT>
                    <a:lnB>
                      <a:noFill/>
                    </a:lnB>
                  </a:tcPr>
                </a:tc>
                <a:tc>
                  <a:txBody>
                    <a:bodyPr/>
                    <a:lstStyle/>
                    <a:p>
                      <a:pPr algn="ctr" fontAlgn="ctr"/>
                      <a:r>
                        <a:rPr lang="en-US" sz="1400" b="1" i="0" u="none" strike="noStrike">
                          <a:latin typeface="Arial"/>
                        </a:rPr>
                        <a:t>CO2</a:t>
                      </a:r>
                    </a:p>
                  </a:txBody>
                  <a:tcPr marL="0" marR="0" marT="0" marB="0" anchor="ctr">
                    <a:lnL>
                      <a:noFill/>
                    </a:lnL>
                    <a:lnR>
                      <a:noFill/>
                    </a:lnR>
                    <a:lnT>
                      <a:noFill/>
                    </a:lnT>
                    <a:lnB>
                      <a:noFill/>
                    </a:lnB>
                  </a:tcPr>
                </a:tc>
                <a:tc>
                  <a:txBody>
                    <a:bodyPr/>
                    <a:lstStyle/>
                    <a:p>
                      <a:pPr algn="ctr" fontAlgn="ctr"/>
                      <a:r>
                        <a:rPr lang="en-US" sz="1400" b="1" i="0" u="none" strike="noStrike">
                          <a:latin typeface="Arial"/>
                        </a:rPr>
                        <a:t>H2O</a:t>
                      </a:r>
                    </a:p>
                  </a:txBody>
                  <a:tcPr marL="0" marR="0" marT="0" marB="0" anchor="ctr">
                    <a:lnL>
                      <a:noFill/>
                    </a:lnL>
                    <a:lnR>
                      <a:noFill/>
                    </a:lnR>
                    <a:lnT>
                      <a:noFill/>
                    </a:lnT>
                    <a:lnB>
                      <a:noFill/>
                    </a:lnB>
                  </a:tcPr>
                </a:tc>
                <a:extLst>
                  <a:ext uri="{0D108BD9-81ED-4DB2-BD59-A6C34878D82A}">
                    <a16:rowId xmlns:a16="http://schemas.microsoft.com/office/drawing/2014/main" val="10001"/>
                  </a:ext>
                </a:extLst>
              </a:tr>
              <a:tr h="213360">
                <a:tc>
                  <a:txBody>
                    <a:bodyPr/>
                    <a:lstStyle/>
                    <a:p>
                      <a:pPr algn="ctr" fontAlgn="b"/>
                      <a:r>
                        <a:rPr lang="en-US" sz="1400" b="0" i="0" u="none" strike="noStrike" dirty="0">
                          <a:latin typeface="Arial"/>
                        </a:rPr>
                        <a:t>300</a:t>
                      </a:r>
                    </a:p>
                  </a:txBody>
                  <a:tcPr marL="0" marR="0" marT="0" marB="0" anchor="b">
                    <a:lnL>
                      <a:noFill/>
                    </a:lnL>
                    <a:lnR>
                      <a:noFill/>
                    </a:lnR>
                    <a:lnT>
                      <a:noFill/>
                    </a:lnT>
                    <a:lnB>
                      <a:noFill/>
                    </a:lnB>
                  </a:tcPr>
                </a:tc>
                <a:tc>
                  <a:txBody>
                    <a:bodyPr/>
                    <a:lstStyle/>
                    <a:p>
                      <a:pPr algn="ctr" fontAlgn="b"/>
                      <a:r>
                        <a:rPr lang="en-US" sz="1400" b="0" i="0" u="none" strike="noStrike" dirty="0">
                          <a:latin typeface="Arial"/>
                        </a:rPr>
                        <a:t>8.47</a:t>
                      </a:r>
                    </a:p>
                  </a:txBody>
                  <a:tcPr marL="0" marR="0" marT="0" marB="0" anchor="b">
                    <a:lnL>
                      <a:noFill/>
                    </a:lnL>
                    <a:lnR>
                      <a:noFill/>
                    </a:lnR>
                    <a:lnT>
                      <a:noFill/>
                    </a:lnT>
                    <a:lnB>
                      <a:noFill/>
                    </a:lnB>
                  </a:tcPr>
                </a:tc>
                <a:tc>
                  <a:txBody>
                    <a:bodyPr/>
                    <a:lstStyle/>
                    <a:p>
                      <a:pPr algn="ctr" fontAlgn="b"/>
                      <a:r>
                        <a:rPr lang="en-US" sz="1400" b="0" i="0" u="none" strike="noStrike" dirty="0">
                          <a:latin typeface="Arial"/>
                        </a:rPr>
                        <a:t>8.12</a:t>
                      </a:r>
                    </a:p>
                  </a:txBody>
                  <a:tcPr marL="0" marR="0" marT="0" marB="0" anchor="b">
                    <a:lnL>
                      <a:noFill/>
                    </a:lnL>
                    <a:lnR>
                      <a:noFill/>
                    </a:lnR>
                    <a:lnT>
                      <a:noFill/>
                    </a:lnT>
                    <a:lnB>
                      <a:noFill/>
                    </a:lnB>
                  </a:tcPr>
                </a:tc>
                <a:tc>
                  <a:txBody>
                    <a:bodyPr/>
                    <a:lstStyle/>
                    <a:p>
                      <a:pPr algn="ctr" fontAlgn="b"/>
                      <a:r>
                        <a:rPr lang="en-US" sz="1400" b="0" i="0" u="none" strike="noStrike" dirty="0">
                          <a:latin typeface="Arial"/>
                        </a:rPr>
                        <a:t>8.17</a:t>
                      </a:r>
                    </a:p>
                  </a:txBody>
                  <a:tcPr marL="0" marR="0" marT="0" marB="0" anchor="b">
                    <a:lnL>
                      <a:noFill/>
                    </a:lnL>
                    <a:lnR>
                      <a:noFill/>
                    </a:lnR>
                    <a:lnT>
                      <a:noFill/>
                    </a:lnT>
                    <a:lnB>
                      <a:noFill/>
                    </a:lnB>
                  </a:tcPr>
                </a:tc>
                <a:tc>
                  <a:txBody>
                    <a:bodyPr/>
                    <a:lstStyle/>
                    <a:p>
                      <a:pPr algn="ctr" fontAlgn="b"/>
                      <a:r>
                        <a:rPr lang="en-US" sz="1400" b="0" i="0" u="none" strike="noStrike" dirty="0">
                          <a:latin typeface="Arial"/>
                        </a:rPr>
                        <a:t>11.58</a:t>
                      </a:r>
                    </a:p>
                  </a:txBody>
                  <a:tcPr marL="0" marR="0" marT="0" marB="0" anchor="b">
                    <a:lnL>
                      <a:noFill/>
                    </a:lnL>
                    <a:lnR>
                      <a:noFill/>
                    </a:lnR>
                    <a:lnT>
                      <a:noFill/>
                    </a:lnT>
                    <a:lnB>
                      <a:noFill/>
                    </a:lnB>
                  </a:tcPr>
                </a:tc>
                <a:tc>
                  <a:txBody>
                    <a:bodyPr/>
                    <a:lstStyle/>
                    <a:p>
                      <a:pPr algn="ctr" fontAlgn="b"/>
                      <a:r>
                        <a:rPr lang="en-US" sz="1400" b="0" i="0" u="none" strike="noStrike" dirty="0">
                          <a:latin typeface="Arial"/>
                        </a:rPr>
                        <a:t>9.57</a:t>
                      </a:r>
                    </a:p>
                  </a:txBody>
                  <a:tcPr marL="0" marR="0" marT="0" marB="0" anchor="b">
                    <a:lnL>
                      <a:noFill/>
                    </a:lnL>
                    <a:lnR>
                      <a:noFill/>
                    </a:lnR>
                    <a:lnT>
                      <a:noFill/>
                    </a:lnT>
                    <a:lnB>
                      <a:noFill/>
                    </a:lnB>
                  </a:tcPr>
                </a:tc>
                <a:extLst>
                  <a:ext uri="{0D108BD9-81ED-4DB2-BD59-A6C34878D82A}">
                    <a16:rowId xmlns:a16="http://schemas.microsoft.com/office/drawing/2014/main" val="10002"/>
                  </a:ext>
                </a:extLst>
              </a:tr>
            </a:tbl>
          </a:graphicData>
        </a:graphic>
      </p:graphicFrame>
      <p:graphicFrame>
        <p:nvGraphicFramePr>
          <p:cNvPr id="64534" name="Object 7">
            <a:extLst>
              <a:ext uri="{FF2B5EF4-FFF2-40B4-BE49-F238E27FC236}">
                <a16:creationId xmlns:a16="http://schemas.microsoft.com/office/drawing/2014/main" id="{F3445B2C-52B8-C474-7553-C2D2F1984337}"/>
              </a:ext>
            </a:extLst>
          </p:cNvPr>
          <p:cNvGraphicFramePr>
            <a:graphicFrameLocks noChangeAspect="1"/>
          </p:cNvGraphicFramePr>
          <p:nvPr/>
        </p:nvGraphicFramePr>
        <p:xfrm>
          <a:off x="368300" y="606425"/>
          <a:ext cx="7742238" cy="3094038"/>
        </p:xfrm>
        <a:graphic>
          <a:graphicData uri="http://schemas.openxmlformats.org/presentationml/2006/ole">
            <mc:AlternateContent xmlns:mc="http://schemas.openxmlformats.org/markup-compatibility/2006">
              <mc:Choice xmlns:v="urn:schemas-microsoft-com:vml" Requires="v">
                <p:oleObj name="Worksheet" r:id="rId2" imgW="7741778" imgH="3093562" progId="Excel.Sheet.8">
                  <p:embed/>
                </p:oleObj>
              </mc:Choice>
              <mc:Fallback>
                <p:oleObj name="Worksheet" r:id="rId2" imgW="7741778" imgH="3093562" progId="Excel.Sheet.8">
                  <p:embed/>
                  <p:pic>
                    <p:nvPicPr>
                      <p:cNvPr id="0"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300" y="606425"/>
                        <a:ext cx="7742238" cy="309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4535" name="Object 10">
            <a:extLst>
              <a:ext uri="{FF2B5EF4-FFF2-40B4-BE49-F238E27FC236}">
                <a16:creationId xmlns:a16="http://schemas.microsoft.com/office/drawing/2014/main" id="{21AF9EE8-8595-84B6-E693-F58F59391582}"/>
              </a:ext>
            </a:extLst>
          </p:cNvPr>
          <p:cNvGraphicFramePr>
            <a:graphicFrameLocks noChangeAspect="1"/>
          </p:cNvGraphicFramePr>
          <p:nvPr/>
        </p:nvGraphicFramePr>
        <p:xfrm>
          <a:off x="1905000" y="3763963"/>
          <a:ext cx="2795588" cy="3094037"/>
        </p:xfrm>
        <a:graphic>
          <a:graphicData uri="http://schemas.openxmlformats.org/presentationml/2006/ole">
            <mc:AlternateContent xmlns:mc="http://schemas.openxmlformats.org/markup-compatibility/2006">
              <mc:Choice xmlns:v="urn:schemas-microsoft-com:vml" Requires="v">
                <p:oleObj name="Worksheet" r:id="rId4" imgW="2796363" imgH="3093562" progId="Excel.Sheet.8">
                  <p:embed/>
                </p:oleObj>
              </mc:Choice>
              <mc:Fallback>
                <p:oleObj name="Worksheet" r:id="rId4" imgW="2796363" imgH="3093562" progId="Excel.Sheet.8">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0" y="3763963"/>
                        <a:ext cx="2795588" cy="309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4536" name="TextBox 2">
            <a:extLst>
              <a:ext uri="{FF2B5EF4-FFF2-40B4-BE49-F238E27FC236}">
                <a16:creationId xmlns:a16="http://schemas.microsoft.com/office/drawing/2014/main" id="{7E3E533F-5D63-7678-6A05-DF1B8941B9D5}"/>
              </a:ext>
            </a:extLst>
          </p:cNvPr>
          <p:cNvSpPr txBox="1">
            <a:spLocks noChangeArrowheads="1"/>
          </p:cNvSpPr>
          <p:nvPr/>
        </p:nvSpPr>
        <p:spPr bwMode="auto">
          <a:xfrm>
            <a:off x="5367338" y="5776913"/>
            <a:ext cx="17875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600" baseline="0">
                <a:solidFill>
                  <a:srgbClr val="FF0000"/>
                </a:solidFill>
              </a:rPr>
              <a:t>Thermal Efficiency</a:t>
            </a:r>
          </a:p>
        </p:txBody>
      </p:sp>
      <p:graphicFrame>
        <p:nvGraphicFramePr>
          <p:cNvPr id="64537" name="Object 18">
            <a:extLst>
              <a:ext uri="{FF2B5EF4-FFF2-40B4-BE49-F238E27FC236}">
                <a16:creationId xmlns:a16="http://schemas.microsoft.com/office/drawing/2014/main" id="{F04AF29E-F1DF-6C03-BCB0-4D5BEA1A33BE}"/>
              </a:ext>
            </a:extLst>
          </p:cNvPr>
          <p:cNvGraphicFramePr>
            <a:graphicFrameLocks noChangeAspect="1"/>
          </p:cNvGraphicFramePr>
          <p:nvPr/>
        </p:nvGraphicFramePr>
        <p:xfrm>
          <a:off x="5367338" y="6102350"/>
          <a:ext cx="1787525" cy="773113"/>
        </p:xfrm>
        <a:graphic>
          <a:graphicData uri="http://schemas.openxmlformats.org/presentationml/2006/ole">
            <mc:AlternateContent xmlns:mc="http://schemas.openxmlformats.org/markup-compatibility/2006">
              <mc:Choice xmlns:v="urn:schemas-microsoft-com:vml" Requires="v">
                <p:oleObj name="Equation" r:id="rId6" imgW="1054100" imgH="457200" progId="Equation.3">
                  <p:embed/>
                </p:oleObj>
              </mc:Choice>
              <mc:Fallback>
                <p:oleObj name="Equation" r:id="rId6" imgW="1054100" imgH="457200" progId="Equation.3">
                  <p:embed/>
                  <p:pic>
                    <p:nvPicPr>
                      <p:cNvPr id="0" name="Object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67338" y="6102350"/>
                        <a:ext cx="1787525" cy="77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64538" name="Straight Arrow Connector 3">
            <a:extLst>
              <a:ext uri="{FF2B5EF4-FFF2-40B4-BE49-F238E27FC236}">
                <a16:creationId xmlns:a16="http://schemas.microsoft.com/office/drawing/2014/main" id="{67EA3091-C3ED-23B1-50E9-B0D3D4D1E8EC}"/>
              </a:ext>
            </a:extLst>
          </p:cNvPr>
          <p:cNvCxnSpPr>
            <a:cxnSpLocks noChangeShapeType="1"/>
          </p:cNvCxnSpPr>
          <p:nvPr/>
        </p:nvCxnSpPr>
        <p:spPr bwMode="auto">
          <a:xfrm flipV="1">
            <a:off x="4535488" y="6511925"/>
            <a:ext cx="785812" cy="187325"/>
          </a:xfrm>
          <a:prstGeom prst="straightConnector1">
            <a:avLst/>
          </a:prstGeom>
          <a:noFill/>
          <a:ln w="38100"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64539" name="Straight Arrow Connector 17">
            <a:extLst>
              <a:ext uri="{FF2B5EF4-FFF2-40B4-BE49-F238E27FC236}">
                <a16:creationId xmlns:a16="http://schemas.microsoft.com/office/drawing/2014/main" id="{8EBD8FFF-A486-6DC9-8C1D-E8313BD17EE9}"/>
              </a:ext>
            </a:extLst>
          </p:cNvPr>
          <p:cNvCxnSpPr>
            <a:cxnSpLocks noChangeShapeType="1"/>
          </p:cNvCxnSpPr>
          <p:nvPr/>
        </p:nvCxnSpPr>
        <p:spPr bwMode="auto">
          <a:xfrm flipH="1" flipV="1">
            <a:off x="1525588" y="5840413"/>
            <a:ext cx="1295400" cy="452437"/>
          </a:xfrm>
          <a:prstGeom prst="straightConnector1">
            <a:avLst/>
          </a:prstGeom>
          <a:noFill/>
          <a:ln w="25400" algn="ctr">
            <a:solidFill>
              <a:srgbClr val="FF0000"/>
            </a:solidFill>
            <a:prstDash val="sysDash"/>
            <a:round/>
            <a:headEnd type="none" w="sm" len="sm"/>
            <a:tailEnd type="triangle" w="med" len="med"/>
          </a:ln>
          <a:extLst>
            <a:ext uri="{909E8E84-426E-40DD-AFC4-6F175D3DCCD1}">
              <a14:hiddenFill xmlns:a14="http://schemas.microsoft.com/office/drawing/2010/main">
                <a:noFill/>
              </a14:hiddenFill>
            </a:ext>
          </a:extLst>
        </p:spPr>
      </p:cxnSp>
      <p:graphicFrame>
        <p:nvGraphicFramePr>
          <p:cNvPr id="64540" name="Object 18">
            <a:extLst>
              <a:ext uri="{FF2B5EF4-FFF2-40B4-BE49-F238E27FC236}">
                <a16:creationId xmlns:a16="http://schemas.microsoft.com/office/drawing/2014/main" id="{C5B45230-EDFD-38EF-8C17-C24914CCC102}"/>
              </a:ext>
            </a:extLst>
          </p:cNvPr>
          <p:cNvGraphicFramePr>
            <a:graphicFrameLocks noChangeAspect="1"/>
          </p:cNvGraphicFramePr>
          <p:nvPr/>
        </p:nvGraphicFramePr>
        <p:xfrm>
          <a:off x="261938" y="5522913"/>
          <a:ext cx="1222375" cy="557212"/>
        </p:xfrm>
        <a:graphic>
          <a:graphicData uri="http://schemas.openxmlformats.org/presentationml/2006/ole">
            <mc:AlternateContent xmlns:mc="http://schemas.openxmlformats.org/markup-compatibility/2006">
              <mc:Choice xmlns:v="urn:schemas-microsoft-com:vml" Requires="v">
                <p:oleObj name="Equation" r:id="rId8" imgW="863225" imgH="393529" progId="Equation.3">
                  <p:embed/>
                </p:oleObj>
              </mc:Choice>
              <mc:Fallback>
                <p:oleObj name="Equation" r:id="rId8" imgW="863225" imgH="393529" progId="Equation.3">
                  <p:embed/>
                  <p:pic>
                    <p:nvPicPr>
                      <p:cNvPr id="0" name="Object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1938" y="5522913"/>
                        <a:ext cx="1222375" cy="5572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64541" name="Straight Arrow Connector 20">
            <a:extLst>
              <a:ext uri="{FF2B5EF4-FFF2-40B4-BE49-F238E27FC236}">
                <a16:creationId xmlns:a16="http://schemas.microsoft.com/office/drawing/2014/main" id="{049517DC-3741-0FC6-9EAC-D6BBB1705287}"/>
              </a:ext>
            </a:extLst>
          </p:cNvPr>
          <p:cNvCxnSpPr>
            <a:cxnSpLocks noChangeShapeType="1"/>
          </p:cNvCxnSpPr>
          <p:nvPr/>
        </p:nvCxnSpPr>
        <p:spPr bwMode="auto">
          <a:xfrm flipH="1">
            <a:off x="1177925" y="3552825"/>
            <a:ext cx="1597025" cy="2224088"/>
          </a:xfrm>
          <a:prstGeom prst="straightConnector1">
            <a:avLst/>
          </a:prstGeom>
          <a:noFill/>
          <a:ln w="25400" algn="ctr">
            <a:solidFill>
              <a:srgbClr val="FF0000"/>
            </a:solidFill>
            <a:prstDash val="sysDash"/>
            <a:round/>
            <a:headEnd type="none" w="sm" len="sm"/>
            <a:tailEnd type="triangle" w="med" len="med"/>
          </a:ln>
          <a:extLst>
            <a:ext uri="{909E8E84-426E-40DD-AFC4-6F175D3DCCD1}">
              <a14:hiddenFill xmlns:a14="http://schemas.microsoft.com/office/drawing/2010/main">
                <a:noFill/>
              </a14:hiddenFill>
            </a:ext>
          </a:extLst>
        </p:spPr>
      </p:cxnSp>
      <p:sp>
        <p:nvSpPr>
          <p:cNvPr id="16" name="Rectangle 15">
            <a:extLst>
              <a:ext uri="{FF2B5EF4-FFF2-40B4-BE49-F238E27FC236}">
                <a16:creationId xmlns:a16="http://schemas.microsoft.com/office/drawing/2014/main" id="{EE4E62E4-6A9D-20AC-C062-72EB6BC9F6F3}"/>
              </a:ext>
            </a:extLst>
          </p:cNvPr>
          <p:cNvSpPr>
            <a:spLocks noChangeArrowheads="1"/>
          </p:cNvSpPr>
          <p:nvPr/>
        </p:nvSpPr>
        <p:spPr bwMode="auto">
          <a:xfrm>
            <a:off x="342900" y="598488"/>
            <a:ext cx="3444875" cy="3170237"/>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17" name="Rectangle 16">
            <a:extLst>
              <a:ext uri="{FF2B5EF4-FFF2-40B4-BE49-F238E27FC236}">
                <a16:creationId xmlns:a16="http://schemas.microsoft.com/office/drawing/2014/main" id="{7EBBA643-1A26-E9F6-076F-56D84C5D7488}"/>
              </a:ext>
            </a:extLst>
          </p:cNvPr>
          <p:cNvSpPr>
            <a:spLocks noChangeArrowheads="1"/>
          </p:cNvSpPr>
          <p:nvPr/>
        </p:nvSpPr>
        <p:spPr bwMode="auto">
          <a:xfrm>
            <a:off x="3787775" y="522288"/>
            <a:ext cx="4594225" cy="3170237"/>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18" name="Rectangle 17">
            <a:extLst>
              <a:ext uri="{FF2B5EF4-FFF2-40B4-BE49-F238E27FC236}">
                <a16:creationId xmlns:a16="http://schemas.microsoft.com/office/drawing/2014/main" id="{1F8E467E-720F-F6C1-F7DD-2915607F976F}"/>
              </a:ext>
            </a:extLst>
          </p:cNvPr>
          <p:cNvSpPr>
            <a:spLocks noChangeArrowheads="1"/>
          </p:cNvSpPr>
          <p:nvPr/>
        </p:nvSpPr>
        <p:spPr bwMode="auto">
          <a:xfrm>
            <a:off x="4700588" y="3692525"/>
            <a:ext cx="4325937" cy="1550988"/>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19" name="Rectangle 18">
            <a:extLst>
              <a:ext uri="{FF2B5EF4-FFF2-40B4-BE49-F238E27FC236}">
                <a16:creationId xmlns:a16="http://schemas.microsoft.com/office/drawing/2014/main" id="{A3BC9FA6-46AC-9BF4-C0DC-075E86C27488}"/>
              </a:ext>
            </a:extLst>
          </p:cNvPr>
          <p:cNvSpPr>
            <a:spLocks noChangeArrowheads="1"/>
          </p:cNvSpPr>
          <p:nvPr/>
        </p:nvSpPr>
        <p:spPr bwMode="auto">
          <a:xfrm>
            <a:off x="0" y="3703638"/>
            <a:ext cx="4724400" cy="3167062"/>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20" name="Rectangle 19">
            <a:extLst>
              <a:ext uri="{FF2B5EF4-FFF2-40B4-BE49-F238E27FC236}">
                <a16:creationId xmlns:a16="http://schemas.microsoft.com/office/drawing/2014/main" id="{D38B5075-7207-B7A2-4A63-E5C3341B6821}"/>
              </a:ext>
            </a:extLst>
          </p:cNvPr>
          <p:cNvSpPr>
            <a:spLocks noChangeArrowheads="1"/>
          </p:cNvSpPr>
          <p:nvPr/>
        </p:nvSpPr>
        <p:spPr bwMode="auto">
          <a:xfrm>
            <a:off x="4346575" y="5102225"/>
            <a:ext cx="3654425" cy="1778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mc:AlternateContent xmlns:mc="http://schemas.openxmlformats.org/markup-compatibility/2006">
        <mc:Choice xmlns:p14="http://schemas.microsoft.com/office/powerpoint/2010/main" Requires="p14">
          <p:contentPart p14:bwMode="auto" r:id="rId10">
            <p14:nvContentPartPr>
              <p14:cNvPr id="2" name="Ink 1">
                <a:extLst>
                  <a:ext uri="{FF2B5EF4-FFF2-40B4-BE49-F238E27FC236}">
                    <a16:creationId xmlns:a16="http://schemas.microsoft.com/office/drawing/2014/main" id="{B1618CCE-2862-D02F-27A0-37D9AEBA6DA0}"/>
                  </a:ext>
                </a:extLst>
              </p14:cNvPr>
              <p14:cNvContentPartPr/>
              <p14:nvPr/>
            </p14:nvContentPartPr>
            <p14:xfrm>
              <a:off x="2717280" y="6201720"/>
              <a:ext cx="1491840" cy="248040"/>
            </p14:xfrm>
          </p:contentPart>
        </mc:Choice>
        <mc:Fallback>
          <p:pic>
            <p:nvPicPr>
              <p:cNvPr id="2" name="Ink 1">
                <a:extLst>
                  <a:ext uri="{FF2B5EF4-FFF2-40B4-BE49-F238E27FC236}">
                    <a16:creationId xmlns:a16="http://schemas.microsoft.com/office/drawing/2014/main" id="{B1618CCE-2862-D02F-27A0-37D9AEBA6DA0}"/>
                  </a:ext>
                </a:extLst>
              </p:cNvPr>
              <p:cNvPicPr/>
              <p:nvPr/>
            </p:nvPicPr>
            <p:blipFill>
              <a:blip r:embed="rId11"/>
              <a:stretch>
                <a:fillRect/>
              </a:stretch>
            </p:blipFill>
            <p:spPr>
              <a:xfrm>
                <a:off x="2707920" y="6192360"/>
                <a:ext cx="1510560" cy="266760"/>
              </a:xfrm>
              <a:prstGeom prst="rect">
                <a:avLst/>
              </a:prstGeom>
            </p:spPr>
          </p:pic>
        </mc:Fallback>
      </mc:AlternateContent>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xit" presetSubtype="0" fill="hold" nodeType="clickEffect">
                                  <p:stCondLst>
                                    <p:cond delay="0"/>
                                  </p:stCondLst>
                                  <p:childTnLst>
                                    <p:animEffect transition="out" filter="fade">
                                      <p:cBhvr>
                                        <p:cTn id="16" dur="500"/>
                                        <p:tgtEl>
                                          <p:spTgt spid="17"/>
                                        </p:tgtEl>
                                      </p:cBhvr>
                                    </p:animEffect>
                                    <p:set>
                                      <p:cBhvr>
                                        <p:cTn id="17" dur="1" fill="hold">
                                          <p:stCondLst>
                                            <p:cond delay="499"/>
                                          </p:stCondLst>
                                        </p:cTn>
                                        <p:tgtEl>
                                          <p:spTgt spid="17"/>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500"/>
                                        <p:tgtEl>
                                          <p:spTgt spid="18"/>
                                        </p:tgtEl>
                                      </p:cBhvr>
                                    </p:animEffect>
                                    <p:set>
                                      <p:cBhvr>
                                        <p:cTn id="20" dur="1" fill="hold">
                                          <p:stCondLst>
                                            <p:cond delay="499"/>
                                          </p:stCondLst>
                                        </p:cTn>
                                        <p:tgtEl>
                                          <p:spTgt spid="18"/>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xit" presetSubtype="0" fill="hold" nodeType="clickEffect">
                                  <p:stCondLst>
                                    <p:cond delay="0"/>
                                  </p:stCondLst>
                                  <p:childTnLst>
                                    <p:animEffect transition="out" filter="fade">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20"/>
                                        </p:tgtEl>
                                      </p:cBhvr>
                                    </p:animEffect>
                                    <p:set>
                                      <p:cBhvr>
                                        <p:cTn id="28"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animBg="1"/>
      <p:bldP spid="17" grpId="0" animBg="1"/>
      <p:bldP spid="18" grpId="0" animBg="1"/>
      <p:bldP spid="19" grpId="0" animBg="1"/>
      <p:bldP spid="20"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65538" name="Slide Number Placeholder 5">
            <a:extLst>
              <a:ext uri="{FF2B5EF4-FFF2-40B4-BE49-F238E27FC236}">
                <a16:creationId xmlns:a16="http://schemas.microsoft.com/office/drawing/2014/main" id="{047F3E3A-9B12-63AF-4018-8F216E9757F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12107E2A-D77A-4BEF-BB75-00DAEE289FCB}" type="slidenum">
              <a:rPr lang="en-US" altLang="en-US" sz="1400" smtClean="0">
                <a:latin typeface="Arial" panose="020B0604020202020204" pitchFamily="34" charset="0"/>
              </a:rPr>
              <a:pPr>
                <a:spcBef>
                  <a:spcPct val="0"/>
                </a:spcBef>
                <a:buClrTx/>
                <a:buFontTx/>
                <a:buNone/>
              </a:pPr>
              <a:t>33</a:t>
            </a:fld>
            <a:endParaRPr lang="en-US" altLang="en-US" sz="1400">
              <a:latin typeface="Arial" panose="020B0604020202020204" pitchFamily="34" charset="0"/>
            </a:endParaRPr>
          </a:p>
        </p:txBody>
      </p:sp>
      <p:sp>
        <p:nvSpPr>
          <p:cNvPr id="6" name="TextBox 5">
            <a:extLst>
              <a:ext uri="{FF2B5EF4-FFF2-40B4-BE49-F238E27FC236}">
                <a16:creationId xmlns:a16="http://schemas.microsoft.com/office/drawing/2014/main" id="{4A1982E6-1FF4-0E07-B39C-CD7ED59C6B0B}"/>
              </a:ext>
            </a:extLst>
          </p:cNvPr>
          <p:cNvSpPr txBox="1">
            <a:spLocks noChangeArrowheads="1"/>
          </p:cNvSpPr>
          <p:nvPr/>
        </p:nvSpPr>
        <p:spPr bwMode="auto">
          <a:xfrm>
            <a:off x="315913" y="217488"/>
            <a:ext cx="3698875" cy="3698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solidFill>
                  <a:srgbClr val="FF0000"/>
                </a:solidFill>
              </a:rPr>
              <a:t>Reference : All gases at 25</a:t>
            </a:r>
            <a:r>
              <a:rPr lang="en-US" altLang="en-US" sz="1800" baseline="30000">
                <a:solidFill>
                  <a:srgbClr val="FF0000"/>
                </a:solidFill>
              </a:rPr>
              <a:t>o</a:t>
            </a:r>
            <a:r>
              <a:rPr lang="en-US" altLang="en-US" sz="1800" baseline="0">
                <a:solidFill>
                  <a:srgbClr val="FF0000"/>
                </a:solidFill>
              </a:rPr>
              <a:t>C &amp; 1 atm</a:t>
            </a:r>
          </a:p>
        </p:txBody>
      </p:sp>
      <p:sp>
        <p:nvSpPr>
          <p:cNvPr id="65540" name="Title 1">
            <a:extLst>
              <a:ext uri="{FF2B5EF4-FFF2-40B4-BE49-F238E27FC236}">
                <a16:creationId xmlns:a16="http://schemas.microsoft.com/office/drawing/2014/main" id="{CF26D804-8F2E-228A-D9A8-B511C19B1D7D}"/>
              </a:ext>
            </a:extLst>
          </p:cNvPr>
          <p:cNvSpPr>
            <a:spLocks noGrp="1" noChangeArrowheads="1"/>
          </p:cNvSpPr>
          <p:nvPr>
            <p:ph type="title"/>
          </p:nvPr>
        </p:nvSpPr>
        <p:spPr>
          <a:xfrm>
            <a:off x="4392613" y="103188"/>
            <a:ext cx="4454525" cy="381000"/>
          </a:xfrm>
        </p:spPr>
        <p:txBody>
          <a:bodyPr/>
          <a:lstStyle/>
          <a:p>
            <a:pPr algn="ctr"/>
            <a:r>
              <a:rPr lang="en-US" altLang="en-US" sz="2000" b="1" i="0">
                <a:solidFill>
                  <a:srgbClr val="C00000"/>
                </a:solidFill>
              </a:rPr>
              <a:t>ENERGY BALANCE TABLE</a:t>
            </a:r>
          </a:p>
        </p:txBody>
      </p:sp>
      <p:sp>
        <p:nvSpPr>
          <p:cNvPr id="65541" name="Rectangle 1">
            <a:extLst>
              <a:ext uri="{FF2B5EF4-FFF2-40B4-BE49-F238E27FC236}">
                <a16:creationId xmlns:a16="http://schemas.microsoft.com/office/drawing/2014/main" id="{DE441F71-5637-9C4C-30A1-38D741CE11B2}"/>
              </a:ext>
            </a:extLst>
          </p:cNvPr>
          <p:cNvSpPr>
            <a:spLocks noChangeArrowheads="1"/>
          </p:cNvSpPr>
          <p:nvPr/>
        </p:nvSpPr>
        <p:spPr bwMode="auto">
          <a:xfrm>
            <a:off x="4800600" y="3700463"/>
            <a:ext cx="4038600" cy="1260475"/>
          </a:xfrm>
          <a:prstGeom prst="rect">
            <a:avLst/>
          </a:prstGeom>
          <a:solidFill>
            <a:schemeClr val="accent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65542" name="TextBox 2">
            <a:extLst>
              <a:ext uri="{FF2B5EF4-FFF2-40B4-BE49-F238E27FC236}">
                <a16:creationId xmlns:a16="http://schemas.microsoft.com/office/drawing/2014/main" id="{50AE35C6-733C-B8E5-E059-F568B2294E51}"/>
              </a:ext>
            </a:extLst>
          </p:cNvPr>
          <p:cNvSpPr txBox="1">
            <a:spLocks noChangeArrowheads="1"/>
          </p:cNvSpPr>
          <p:nvPr/>
        </p:nvSpPr>
        <p:spPr bwMode="auto">
          <a:xfrm>
            <a:off x="6089650" y="3775075"/>
            <a:ext cx="9271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600" baseline="0">
                <a:solidFill>
                  <a:srgbClr val="FF0000"/>
                </a:solidFill>
              </a:rPr>
              <a:t>Table B8</a:t>
            </a:r>
          </a:p>
        </p:txBody>
      </p:sp>
      <p:graphicFrame>
        <p:nvGraphicFramePr>
          <p:cNvPr id="9" name="Table 8">
            <a:extLst>
              <a:ext uri="{FF2B5EF4-FFF2-40B4-BE49-F238E27FC236}">
                <a16:creationId xmlns:a16="http://schemas.microsoft.com/office/drawing/2014/main" id="{1F3EB938-47F2-2533-A892-BB30EDE216C3}"/>
              </a:ext>
            </a:extLst>
          </p:cNvPr>
          <p:cNvGraphicFramePr>
            <a:graphicFrameLocks noGrp="1"/>
          </p:cNvGraphicFramePr>
          <p:nvPr/>
        </p:nvGraphicFramePr>
        <p:xfrm>
          <a:off x="4953000" y="4052888"/>
          <a:ext cx="3733800" cy="762000"/>
        </p:xfrm>
        <a:graphic>
          <a:graphicData uri="http://schemas.openxmlformats.org/drawingml/2006/table">
            <a:tbl>
              <a:tblPr/>
              <a:tblGrid>
                <a:gridCol w="567609">
                  <a:extLst>
                    <a:ext uri="{9D8B030D-6E8A-4147-A177-3AD203B41FA5}">
                      <a16:colId xmlns:a16="http://schemas.microsoft.com/office/drawing/2014/main" val="20000"/>
                    </a:ext>
                  </a:extLst>
                </a:gridCol>
                <a:gridCol w="594215">
                  <a:extLst>
                    <a:ext uri="{9D8B030D-6E8A-4147-A177-3AD203B41FA5}">
                      <a16:colId xmlns:a16="http://schemas.microsoft.com/office/drawing/2014/main" val="20001"/>
                    </a:ext>
                  </a:extLst>
                </a:gridCol>
                <a:gridCol w="718379">
                  <a:extLst>
                    <a:ext uri="{9D8B030D-6E8A-4147-A177-3AD203B41FA5}">
                      <a16:colId xmlns:a16="http://schemas.microsoft.com/office/drawing/2014/main" val="20002"/>
                    </a:ext>
                  </a:extLst>
                </a:gridCol>
                <a:gridCol w="567609">
                  <a:extLst>
                    <a:ext uri="{9D8B030D-6E8A-4147-A177-3AD203B41FA5}">
                      <a16:colId xmlns:a16="http://schemas.microsoft.com/office/drawing/2014/main" val="20003"/>
                    </a:ext>
                  </a:extLst>
                </a:gridCol>
                <a:gridCol w="718379">
                  <a:extLst>
                    <a:ext uri="{9D8B030D-6E8A-4147-A177-3AD203B41FA5}">
                      <a16:colId xmlns:a16="http://schemas.microsoft.com/office/drawing/2014/main" val="20004"/>
                    </a:ext>
                  </a:extLst>
                </a:gridCol>
                <a:gridCol w="567609">
                  <a:extLst>
                    <a:ext uri="{9D8B030D-6E8A-4147-A177-3AD203B41FA5}">
                      <a16:colId xmlns:a16="http://schemas.microsoft.com/office/drawing/2014/main" val="20005"/>
                    </a:ext>
                  </a:extLst>
                </a:gridCol>
              </a:tblGrid>
              <a:tr h="213360">
                <a:tc>
                  <a:txBody>
                    <a:bodyPr/>
                    <a:lstStyle/>
                    <a:p>
                      <a:pPr algn="l" fontAlgn="b"/>
                      <a:endParaRPr lang="en-US" sz="1400" b="0" i="0" u="none" strike="noStrike" dirty="0">
                        <a:latin typeface="Arial"/>
                      </a:endParaRPr>
                    </a:p>
                  </a:txBody>
                  <a:tcPr marL="0" marR="0" marT="0" marB="0" anchor="b">
                    <a:lnL>
                      <a:noFill/>
                    </a:lnL>
                    <a:lnR>
                      <a:noFill/>
                    </a:lnR>
                    <a:lnT>
                      <a:noFill/>
                    </a:lnT>
                    <a:lnB>
                      <a:noFill/>
                    </a:lnB>
                  </a:tcPr>
                </a:tc>
                <a:tc gridSpan="5">
                  <a:txBody>
                    <a:bodyPr/>
                    <a:lstStyle/>
                    <a:p>
                      <a:pPr algn="ctr" fontAlgn="ctr"/>
                      <a:r>
                        <a:rPr lang="en-US" sz="1400" b="0" i="0" u="none" strike="noStrike" dirty="0">
                          <a:latin typeface="Arial"/>
                        </a:rPr>
                        <a:t>kJ/mol</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35281">
                <a:tc>
                  <a:txBody>
                    <a:bodyPr/>
                    <a:lstStyle/>
                    <a:p>
                      <a:pPr algn="ctr" fontAlgn="ctr"/>
                      <a:r>
                        <a:rPr lang="en-US" sz="1400" b="1" i="0" u="none" strike="noStrike" dirty="0">
                          <a:latin typeface="Arial"/>
                        </a:rPr>
                        <a:t>TEMP</a:t>
                      </a:r>
                    </a:p>
                  </a:txBody>
                  <a:tcPr marL="0" marR="0" marT="0" marB="0" anchor="ctr">
                    <a:lnL>
                      <a:noFill/>
                    </a:lnL>
                    <a:lnR>
                      <a:noFill/>
                    </a:lnR>
                    <a:lnT>
                      <a:noFill/>
                    </a:lnT>
                    <a:lnB>
                      <a:noFill/>
                    </a:lnB>
                  </a:tcPr>
                </a:tc>
                <a:tc>
                  <a:txBody>
                    <a:bodyPr/>
                    <a:lstStyle/>
                    <a:p>
                      <a:pPr algn="ctr" fontAlgn="ctr"/>
                      <a:r>
                        <a:rPr lang="en-US" sz="1400" b="1" i="0" u="none" strike="noStrike">
                          <a:latin typeface="Arial"/>
                        </a:rPr>
                        <a:t>O2</a:t>
                      </a:r>
                    </a:p>
                  </a:txBody>
                  <a:tcPr marL="0" marR="0" marT="0" marB="0" anchor="ctr">
                    <a:lnL>
                      <a:noFill/>
                    </a:lnL>
                    <a:lnR>
                      <a:noFill/>
                    </a:lnR>
                    <a:lnT>
                      <a:noFill/>
                    </a:lnT>
                    <a:lnB>
                      <a:noFill/>
                    </a:lnB>
                  </a:tcPr>
                </a:tc>
                <a:tc>
                  <a:txBody>
                    <a:bodyPr/>
                    <a:lstStyle/>
                    <a:p>
                      <a:pPr algn="ctr" fontAlgn="ctr"/>
                      <a:r>
                        <a:rPr lang="en-US" sz="1400" b="1" i="0" u="none" strike="noStrike" dirty="0">
                          <a:latin typeface="Arial"/>
                        </a:rPr>
                        <a:t>N2</a:t>
                      </a:r>
                    </a:p>
                  </a:txBody>
                  <a:tcPr marL="0" marR="0" marT="0" marB="0" anchor="ctr">
                    <a:lnL>
                      <a:noFill/>
                    </a:lnL>
                    <a:lnR>
                      <a:noFill/>
                    </a:lnR>
                    <a:lnT>
                      <a:noFill/>
                    </a:lnT>
                    <a:lnB>
                      <a:noFill/>
                    </a:lnB>
                  </a:tcPr>
                </a:tc>
                <a:tc>
                  <a:txBody>
                    <a:bodyPr/>
                    <a:lstStyle/>
                    <a:p>
                      <a:pPr algn="ctr" fontAlgn="ctr"/>
                      <a:r>
                        <a:rPr lang="en-US" sz="1400" b="1" i="0" u="none" strike="noStrike" dirty="0">
                          <a:latin typeface="Arial"/>
                        </a:rPr>
                        <a:t>CO</a:t>
                      </a:r>
                    </a:p>
                  </a:txBody>
                  <a:tcPr marL="0" marR="0" marT="0" marB="0" anchor="ctr">
                    <a:lnL>
                      <a:noFill/>
                    </a:lnL>
                    <a:lnR>
                      <a:noFill/>
                    </a:lnR>
                    <a:lnT>
                      <a:noFill/>
                    </a:lnT>
                    <a:lnB>
                      <a:noFill/>
                    </a:lnB>
                  </a:tcPr>
                </a:tc>
                <a:tc>
                  <a:txBody>
                    <a:bodyPr/>
                    <a:lstStyle/>
                    <a:p>
                      <a:pPr algn="ctr" fontAlgn="ctr"/>
                      <a:r>
                        <a:rPr lang="en-US" sz="1400" b="1" i="0" u="none" strike="noStrike">
                          <a:latin typeface="Arial"/>
                        </a:rPr>
                        <a:t>CO2</a:t>
                      </a:r>
                    </a:p>
                  </a:txBody>
                  <a:tcPr marL="0" marR="0" marT="0" marB="0" anchor="ctr">
                    <a:lnL>
                      <a:noFill/>
                    </a:lnL>
                    <a:lnR>
                      <a:noFill/>
                    </a:lnR>
                    <a:lnT>
                      <a:noFill/>
                    </a:lnT>
                    <a:lnB>
                      <a:noFill/>
                    </a:lnB>
                  </a:tcPr>
                </a:tc>
                <a:tc>
                  <a:txBody>
                    <a:bodyPr/>
                    <a:lstStyle/>
                    <a:p>
                      <a:pPr algn="ctr" fontAlgn="ctr"/>
                      <a:r>
                        <a:rPr lang="en-US" sz="1400" b="1" i="0" u="none" strike="noStrike">
                          <a:latin typeface="Arial"/>
                        </a:rPr>
                        <a:t>H2O</a:t>
                      </a:r>
                    </a:p>
                  </a:txBody>
                  <a:tcPr marL="0" marR="0" marT="0" marB="0" anchor="ctr">
                    <a:lnL>
                      <a:noFill/>
                    </a:lnL>
                    <a:lnR>
                      <a:noFill/>
                    </a:lnR>
                    <a:lnT>
                      <a:noFill/>
                    </a:lnT>
                    <a:lnB>
                      <a:noFill/>
                    </a:lnB>
                  </a:tcPr>
                </a:tc>
                <a:extLst>
                  <a:ext uri="{0D108BD9-81ED-4DB2-BD59-A6C34878D82A}">
                    <a16:rowId xmlns:a16="http://schemas.microsoft.com/office/drawing/2014/main" val="10001"/>
                  </a:ext>
                </a:extLst>
              </a:tr>
              <a:tr h="213360">
                <a:tc>
                  <a:txBody>
                    <a:bodyPr/>
                    <a:lstStyle/>
                    <a:p>
                      <a:pPr algn="ctr" fontAlgn="b"/>
                      <a:r>
                        <a:rPr lang="en-US" sz="1400" b="0" i="0" u="none" strike="noStrike" dirty="0">
                          <a:latin typeface="Arial"/>
                        </a:rPr>
                        <a:t>300</a:t>
                      </a:r>
                    </a:p>
                  </a:txBody>
                  <a:tcPr marL="0" marR="0" marT="0" marB="0" anchor="b">
                    <a:lnL>
                      <a:noFill/>
                    </a:lnL>
                    <a:lnR>
                      <a:noFill/>
                    </a:lnR>
                    <a:lnT>
                      <a:noFill/>
                    </a:lnT>
                    <a:lnB>
                      <a:noFill/>
                    </a:lnB>
                  </a:tcPr>
                </a:tc>
                <a:tc>
                  <a:txBody>
                    <a:bodyPr/>
                    <a:lstStyle/>
                    <a:p>
                      <a:pPr algn="ctr" fontAlgn="b"/>
                      <a:r>
                        <a:rPr lang="en-US" sz="1400" b="0" i="0" u="none" strike="noStrike" dirty="0">
                          <a:latin typeface="Arial"/>
                        </a:rPr>
                        <a:t>8.47</a:t>
                      </a:r>
                    </a:p>
                  </a:txBody>
                  <a:tcPr marL="0" marR="0" marT="0" marB="0" anchor="b">
                    <a:lnL>
                      <a:noFill/>
                    </a:lnL>
                    <a:lnR>
                      <a:noFill/>
                    </a:lnR>
                    <a:lnT>
                      <a:noFill/>
                    </a:lnT>
                    <a:lnB>
                      <a:noFill/>
                    </a:lnB>
                  </a:tcPr>
                </a:tc>
                <a:tc>
                  <a:txBody>
                    <a:bodyPr/>
                    <a:lstStyle/>
                    <a:p>
                      <a:pPr algn="ctr" fontAlgn="b"/>
                      <a:r>
                        <a:rPr lang="en-US" sz="1400" b="0" i="0" u="none" strike="noStrike" dirty="0">
                          <a:latin typeface="Arial"/>
                        </a:rPr>
                        <a:t>8.12</a:t>
                      </a:r>
                    </a:p>
                  </a:txBody>
                  <a:tcPr marL="0" marR="0" marT="0" marB="0" anchor="b">
                    <a:lnL>
                      <a:noFill/>
                    </a:lnL>
                    <a:lnR>
                      <a:noFill/>
                    </a:lnR>
                    <a:lnT>
                      <a:noFill/>
                    </a:lnT>
                    <a:lnB>
                      <a:noFill/>
                    </a:lnB>
                  </a:tcPr>
                </a:tc>
                <a:tc>
                  <a:txBody>
                    <a:bodyPr/>
                    <a:lstStyle/>
                    <a:p>
                      <a:pPr algn="ctr" fontAlgn="b"/>
                      <a:r>
                        <a:rPr lang="en-US" sz="1400" b="0" i="0" u="none" strike="noStrike" dirty="0">
                          <a:latin typeface="Arial"/>
                        </a:rPr>
                        <a:t>8.17</a:t>
                      </a:r>
                    </a:p>
                  </a:txBody>
                  <a:tcPr marL="0" marR="0" marT="0" marB="0" anchor="b">
                    <a:lnL>
                      <a:noFill/>
                    </a:lnL>
                    <a:lnR>
                      <a:noFill/>
                    </a:lnR>
                    <a:lnT>
                      <a:noFill/>
                    </a:lnT>
                    <a:lnB>
                      <a:noFill/>
                    </a:lnB>
                  </a:tcPr>
                </a:tc>
                <a:tc>
                  <a:txBody>
                    <a:bodyPr/>
                    <a:lstStyle/>
                    <a:p>
                      <a:pPr algn="ctr" fontAlgn="b"/>
                      <a:r>
                        <a:rPr lang="en-US" sz="1400" b="0" i="0" u="none" strike="noStrike" dirty="0">
                          <a:latin typeface="Arial"/>
                        </a:rPr>
                        <a:t>11.58</a:t>
                      </a:r>
                    </a:p>
                  </a:txBody>
                  <a:tcPr marL="0" marR="0" marT="0" marB="0" anchor="b">
                    <a:lnL>
                      <a:noFill/>
                    </a:lnL>
                    <a:lnR>
                      <a:noFill/>
                    </a:lnR>
                    <a:lnT>
                      <a:noFill/>
                    </a:lnT>
                    <a:lnB>
                      <a:noFill/>
                    </a:lnB>
                  </a:tcPr>
                </a:tc>
                <a:tc>
                  <a:txBody>
                    <a:bodyPr/>
                    <a:lstStyle/>
                    <a:p>
                      <a:pPr algn="ctr" fontAlgn="b"/>
                      <a:r>
                        <a:rPr lang="en-US" sz="1400" b="0" i="0" u="none" strike="noStrike" dirty="0">
                          <a:latin typeface="Arial"/>
                        </a:rPr>
                        <a:t>9.57</a:t>
                      </a:r>
                    </a:p>
                  </a:txBody>
                  <a:tcPr marL="0" marR="0" marT="0" marB="0" anchor="b">
                    <a:lnL>
                      <a:noFill/>
                    </a:lnL>
                    <a:lnR>
                      <a:noFill/>
                    </a:lnR>
                    <a:lnT>
                      <a:noFill/>
                    </a:lnT>
                    <a:lnB>
                      <a:noFill/>
                    </a:lnB>
                  </a:tcPr>
                </a:tc>
                <a:extLst>
                  <a:ext uri="{0D108BD9-81ED-4DB2-BD59-A6C34878D82A}">
                    <a16:rowId xmlns:a16="http://schemas.microsoft.com/office/drawing/2014/main" val="10002"/>
                  </a:ext>
                </a:extLst>
              </a:tr>
            </a:tbl>
          </a:graphicData>
        </a:graphic>
      </p:graphicFrame>
      <p:graphicFrame>
        <p:nvGraphicFramePr>
          <p:cNvPr id="65558" name="Object 7">
            <a:extLst>
              <a:ext uri="{FF2B5EF4-FFF2-40B4-BE49-F238E27FC236}">
                <a16:creationId xmlns:a16="http://schemas.microsoft.com/office/drawing/2014/main" id="{CA2B6181-B2F9-CDA9-81AF-2EA6BB961894}"/>
              </a:ext>
            </a:extLst>
          </p:cNvPr>
          <p:cNvGraphicFramePr>
            <a:graphicFrameLocks noChangeAspect="1"/>
          </p:cNvGraphicFramePr>
          <p:nvPr/>
        </p:nvGraphicFramePr>
        <p:xfrm>
          <a:off x="368300" y="606425"/>
          <a:ext cx="7742238" cy="3094038"/>
        </p:xfrm>
        <a:graphic>
          <a:graphicData uri="http://schemas.openxmlformats.org/presentationml/2006/ole">
            <mc:AlternateContent xmlns:mc="http://schemas.openxmlformats.org/markup-compatibility/2006">
              <mc:Choice xmlns:v="urn:schemas-microsoft-com:vml" Requires="v">
                <p:oleObj name="Worksheet" r:id="rId2" imgW="7741778" imgH="3093562" progId="Excel.Sheet.8">
                  <p:embed/>
                </p:oleObj>
              </mc:Choice>
              <mc:Fallback>
                <p:oleObj name="Worksheet" r:id="rId2" imgW="7741778" imgH="3093562" progId="Excel.Sheet.8">
                  <p:embed/>
                  <p:pic>
                    <p:nvPicPr>
                      <p:cNvPr id="0"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300" y="606425"/>
                        <a:ext cx="7742238" cy="309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5559" name="Object 10">
            <a:extLst>
              <a:ext uri="{FF2B5EF4-FFF2-40B4-BE49-F238E27FC236}">
                <a16:creationId xmlns:a16="http://schemas.microsoft.com/office/drawing/2014/main" id="{DA3330C2-D434-DF9E-0B08-561AD44838B6}"/>
              </a:ext>
            </a:extLst>
          </p:cNvPr>
          <p:cNvGraphicFramePr>
            <a:graphicFrameLocks noChangeAspect="1"/>
          </p:cNvGraphicFramePr>
          <p:nvPr/>
        </p:nvGraphicFramePr>
        <p:xfrm>
          <a:off x="1905000" y="3763963"/>
          <a:ext cx="2795588" cy="3094037"/>
        </p:xfrm>
        <a:graphic>
          <a:graphicData uri="http://schemas.openxmlformats.org/presentationml/2006/ole">
            <mc:AlternateContent xmlns:mc="http://schemas.openxmlformats.org/markup-compatibility/2006">
              <mc:Choice xmlns:v="urn:schemas-microsoft-com:vml" Requires="v">
                <p:oleObj name="Worksheet" r:id="rId4" imgW="2796363" imgH="3093562" progId="Excel.Sheet.8">
                  <p:embed/>
                </p:oleObj>
              </mc:Choice>
              <mc:Fallback>
                <p:oleObj name="Worksheet" r:id="rId4" imgW="2796363" imgH="3093562" progId="Excel.Sheet.8">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0" y="3763963"/>
                        <a:ext cx="2795588" cy="309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5560" name="TextBox 2">
            <a:extLst>
              <a:ext uri="{FF2B5EF4-FFF2-40B4-BE49-F238E27FC236}">
                <a16:creationId xmlns:a16="http://schemas.microsoft.com/office/drawing/2014/main" id="{1C344F76-8FCB-C9E0-DFC3-71C4252DD277}"/>
              </a:ext>
            </a:extLst>
          </p:cNvPr>
          <p:cNvSpPr txBox="1">
            <a:spLocks noChangeArrowheads="1"/>
          </p:cNvSpPr>
          <p:nvPr/>
        </p:nvSpPr>
        <p:spPr bwMode="auto">
          <a:xfrm>
            <a:off x="5367338" y="5776913"/>
            <a:ext cx="17875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600" baseline="0">
                <a:solidFill>
                  <a:srgbClr val="FF0000"/>
                </a:solidFill>
              </a:rPr>
              <a:t>Thermal Efficiency</a:t>
            </a:r>
          </a:p>
        </p:txBody>
      </p:sp>
      <p:graphicFrame>
        <p:nvGraphicFramePr>
          <p:cNvPr id="65561" name="Object 18">
            <a:extLst>
              <a:ext uri="{FF2B5EF4-FFF2-40B4-BE49-F238E27FC236}">
                <a16:creationId xmlns:a16="http://schemas.microsoft.com/office/drawing/2014/main" id="{BCE269D3-3B13-3BB9-E55F-5E8432FABC25}"/>
              </a:ext>
            </a:extLst>
          </p:cNvPr>
          <p:cNvGraphicFramePr>
            <a:graphicFrameLocks noChangeAspect="1"/>
          </p:cNvGraphicFramePr>
          <p:nvPr/>
        </p:nvGraphicFramePr>
        <p:xfrm>
          <a:off x="5367338" y="6102350"/>
          <a:ext cx="1787525" cy="773113"/>
        </p:xfrm>
        <a:graphic>
          <a:graphicData uri="http://schemas.openxmlformats.org/presentationml/2006/ole">
            <mc:AlternateContent xmlns:mc="http://schemas.openxmlformats.org/markup-compatibility/2006">
              <mc:Choice xmlns:v="urn:schemas-microsoft-com:vml" Requires="v">
                <p:oleObj name="Equation" r:id="rId6" imgW="1054100" imgH="457200" progId="Equation.3">
                  <p:embed/>
                </p:oleObj>
              </mc:Choice>
              <mc:Fallback>
                <p:oleObj name="Equation" r:id="rId6" imgW="1054100" imgH="457200" progId="Equation.3">
                  <p:embed/>
                  <p:pic>
                    <p:nvPicPr>
                      <p:cNvPr id="0" name="Object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67338" y="6102350"/>
                        <a:ext cx="1787525" cy="77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65562" name="Straight Arrow Connector 3">
            <a:extLst>
              <a:ext uri="{FF2B5EF4-FFF2-40B4-BE49-F238E27FC236}">
                <a16:creationId xmlns:a16="http://schemas.microsoft.com/office/drawing/2014/main" id="{1A32D035-EF0D-0E7E-0F72-87A42396AE31}"/>
              </a:ext>
            </a:extLst>
          </p:cNvPr>
          <p:cNvCxnSpPr>
            <a:cxnSpLocks noChangeShapeType="1"/>
          </p:cNvCxnSpPr>
          <p:nvPr/>
        </p:nvCxnSpPr>
        <p:spPr bwMode="auto">
          <a:xfrm flipV="1">
            <a:off x="4535488" y="6511925"/>
            <a:ext cx="785812" cy="187325"/>
          </a:xfrm>
          <a:prstGeom prst="straightConnector1">
            <a:avLst/>
          </a:prstGeom>
          <a:noFill/>
          <a:ln w="38100"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cxnSp>
        <p:nvCxnSpPr>
          <p:cNvPr id="65563" name="Straight Arrow Connector 17">
            <a:extLst>
              <a:ext uri="{FF2B5EF4-FFF2-40B4-BE49-F238E27FC236}">
                <a16:creationId xmlns:a16="http://schemas.microsoft.com/office/drawing/2014/main" id="{C8F3E430-9BA9-8A1C-B9F3-7413B9F74EA9}"/>
              </a:ext>
            </a:extLst>
          </p:cNvPr>
          <p:cNvCxnSpPr>
            <a:cxnSpLocks noChangeShapeType="1"/>
          </p:cNvCxnSpPr>
          <p:nvPr/>
        </p:nvCxnSpPr>
        <p:spPr bwMode="auto">
          <a:xfrm flipH="1" flipV="1">
            <a:off x="1525588" y="5840413"/>
            <a:ext cx="1295400" cy="452437"/>
          </a:xfrm>
          <a:prstGeom prst="straightConnector1">
            <a:avLst/>
          </a:prstGeom>
          <a:noFill/>
          <a:ln w="25400" algn="ctr">
            <a:solidFill>
              <a:srgbClr val="FF0000"/>
            </a:solidFill>
            <a:prstDash val="sysDash"/>
            <a:round/>
            <a:headEnd type="none" w="sm" len="sm"/>
            <a:tailEnd type="triangle" w="med" len="med"/>
          </a:ln>
          <a:extLst>
            <a:ext uri="{909E8E84-426E-40DD-AFC4-6F175D3DCCD1}">
              <a14:hiddenFill xmlns:a14="http://schemas.microsoft.com/office/drawing/2010/main">
                <a:noFill/>
              </a14:hiddenFill>
            </a:ext>
          </a:extLst>
        </p:spPr>
      </p:cxnSp>
      <p:graphicFrame>
        <p:nvGraphicFramePr>
          <p:cNvPr id="65564" name="Object 18">
            <a:extLst>
              <a:ext uri="{FF2B5EF4-FFF2-40B4-BE49-F238E27FC236}">
                <a16:creationId xmlns:a16="http://schemas.microsoft.com/office/drawing/2014/main" id="{8EB7EC11-86D3-55C3-0B11-2581047AE4E8}"/>
              </a:ext>
            </a:extLst>
          </p:cNvPr>
          <p:cNvGraphicFramePr>
            <a:graphicFrameLocks noChangeAspect="1"/>
          </p:cNvGraphicFramePr>
          <p:nvPr/>
        </p:nvGraphicFramePr>
        <p:xfrm>
          <a:off x="261938" y="5522913"/>
          <a:ext cx="1222375" cy="557212"/>
        </p:xfrm>
        <a:graphic>
          <a:graphicData uri="http://schemas.openxmlformats.org/presentationml/2006/ole">
            <mc:AlternateContent xmlns:mc="http://schemas.openxmlformats.org/markup-compatibility/2006">
              <mc:Choice xmlns:v="urn:schemas-microsoft-com:vml" Requires="v">
                <p:oleObj name="Equation" r:id="rId8" imgW="863225" imgH="393529" progId="Equation.3">
                  <p:embed/>
                </p:oleObj>
              </mc:Choice>
              <mc:Fallback>
                <p:oleObj name="Equation" r:id="rId8" imgW="863225" imgH="393529" progId="Equation.3">
                  <p:embed/>
                  <p:pic>
                    <p:nvPicPr>
                      <p:cNvPr id="0" name="Object 1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1938" y="5522913"/>
                        <a:ext cx="1222375" cy="5572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65565" name="Straight Arrow Connector 20">
            <a:extLst>
              <a:ext uri="{FF2B5EF4-FFF2-40B4-BE49-F238E27FC236}">
                <a16:creationId xmlns:a16="http://schemas.microsoft.com/office/drawing/2014/main" id="{165F0D27-29F8-49B1-F920-36D253DF6051}"/>
              </a:ext>
            </a:extLst>
          </p:cNvPr>
          <p:cNvCxnSpPr>
            <a:cxnSpLocks noChangeShapeType="1"/>
          </p:cNvCxnSpPr>
          <p:nvPr/>
        </p:nvCxnSpPr>
        <p:spPr bwMode="auto">
          <a:xfrm flipH="1">
            <a:off x="1177925" y="3552825"/>
            <a:ext cx="1597025" cy="2224088"/>
          </a:xfrm>
          <a:prstGeom prst="straightConnector1">
            <a:avLst/>
          </a:prstGeom>
          <a:noFill/>
          <a:ln w="25400" algn="ctr">
            <a:solidFill>
              <a:srgbClr val="FF0000"/>
            </a:solidFill>
            <a:prstDash val="sysDash"/>
            <a:round/>
            <a:headEnd type="none" w="sm" len="sm"/>
            <a:tailEnd type="triangle" w="med" len="med"/>
          </a:ln>
          <a:extLst>
            <a:ext uri="{909E8E84-426E-40DD-AFC4-6F175D3DCCD1}">
              <a14:hiddenFill xmlns:a14="http://schemas.microsoft.com/office/drawing/2010/main">
                <a:noFill/>
              </a14:hiddenFill>
            </a:ext>
          </a:extLst>
        </p:spPr>
      </p:cxn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Slide Number Placeholder 5">
            <a:extLst>
              <a:ext uri="{FF2B5EF4-FFF2-40B4-BE49-F238E27FC236}">
                <a16:creationId xmlns:a16="http://schemas.microsoft.com/office/drawing/2014/main" id="{C0701CEE-CBEA-019A-395B-320840F12DC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48C533C6-FE25-421F-8C6F-7634A5AB73C4}" type="slidenum">
              <a:rPr lang="en-US" altLang="en-US" sz="1400" smtClean="0">
                <a:latin typeface="Arial" panose="020B0604020202020204" pitchFamily="34" charset="0"/>
              </a:rPr>
              <a:pPr>
                <a:spcBef>
                  <a:spcPct val="0"/>
                </a:spcBef>
                <a:buClrTx/>
                <a:buFontTx/>
                <a:buNone/>
              </a:pPr>
              <a:t>34</a:t>
            </a:fld>
            <a:endParaRPr lang="en-US" altLang="en-US" sz="1400">
              <a:latin typeface="Arial" panose="020B0604020202020204" pitchFamily="34" charset="0"/>
            </a:endParaRPr>
          </a:p>
        </p:txBody>
      </p:sp>
      <p:pic>
        <p:nvPicPr>
          <p:cNvPr id="66563" name="Picture 6">
            <a:extLst>
              <a:ext uri="{FF2B5EF4-FFF2-40B4-BE49-F238E27FC236}">
                <a16:creationId xmlns:a16="http://schemas.microsoft.com/office/drawing/2014/main" id="{78CC2622-585F-0E14-98BA-9B41B4AA6AB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0638"/>
            <a:ext cx="6059488"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4" name="Picture 7">
            <a:extLst>
              <a:ext uri="{FF2B5EF4-FFF2-40B4-BE49-F238E27FC236}">
                <a16:creationId xmlns:a16="http://schemas.microsoft.com/office/drawing/2014/main" id="{B4FDEA99-FA82-FBB7-9117-9A2A0553F6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43025" y="3962400"/>
            <a:ext cx="58959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6565" name="Object 18">
            <a:extLst>
              <a:ext uri="{FF2B5EF4-FFF2-40B4-BE49-F238E27FC236}">
                <a16:creationId xmlns:a16="http://schemas.microsoft.com/office/drawing/2014/main" id="{AAB5AB35-6231-365A-6156-0072A9830755}"/>
              </a:ext>
            </a:extLst>
          </p:cNvPr>
          <p:cNvGraphicFramePr>
            <a:graphicFrameLocks noChangeAspect="1"/>
          </p:cNvGraphicFramePr>
          <p:nvPr/>
        </p:nvGraphicFramePr>
        <p:xfrm>
          <a:off x="838200" y="5253038"/>
          <a:ext cx="2057400" cy="739775"/>
        </p:xfrm>
        <a:graphic>
          <a:graphicData uri="http://schemas.openxmlformats.org/presentationml/2006/ole">
            <mc:AlternateContent xmlns:mc="http://schemas.openxmlformats.org/markup-compatibility/2006">
              <mc:Choice xmlns:v="urn:schemas-microsoft-com:vml" Requires="v">
                <p:oleObj name="Equation" r:id="rId4" imgW="1270000" imgH="457200" progId="Equation.3">
                  <p:embed/>
                </p:oleObj>
              </mc:Choice>
              <mc:Fallback>
                <p:oleObj name="Equation" r:id="rId4" imgW="1270000" imgH="457200" progId="Equation.3">
                  <p:embed/>
                  <p:pic>
                    <p:nvPicPr>
                      <p:cNvPr id="0" name="Object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5253038"/>
                        <a:ext cx="20574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6566" name="TextBox 9">
            <a:extLst>
              <a:ext uri="{FF2B5EF4-FFF2-40B4-BE49-F238E27FC236}">
                <a16:creationId xmlns:a16="http://schemas.microsoft.com/office/drawing/2014/main" id="{9EEA269B-54A1-4CD8-40B2-6E6718E5A095}"/>
              </a:ext>
            </a:extLst>
          </p:cNvPr>
          <p:cNvSpPr txBox="1">
            <a:spLocks noChangeArrowheads="1"/>
          </p:cNvSpPr>
          <p:nvPr/>
        </p:nvSpPr>
        <p:spPr bwMode="auto">
          <a:xfrm>
            <a:off x="647700" y="4522788"/>
            <a:ext cx="6858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2000" baseline="0"/>
              <a:t>Useful heat (Q</a:t>
            </a:r>
            <a:r>
              <a:rPr lang="en-MY" altLang="en-US" sz="2000" baseline="-25000"/>
              <a:t>useful</a:t>
            </a:r>
            <a:r>
              <a:rPr lang="en-MY" altLang="en-US" sz="2000" baseline="0"/>
              <a:t>) is the net available heat for steam production</a:t>
            </a:r>
            <a:endParaRPr lang="en-MY" altLang="en-US" sz="2000"/>
          </a:p>
        </p:txBody>
      </p:sp>
      <p:graphicFrame>
        <p:nvGraphicFramePr>
          <p:cNvPr id="68615" name="Object 18">
            <a:extLst>
              <a:ext uri="{FF2B5EF4-FFF2-40B4-BE49-F238E27FC236}">
                <a16:creationId xmlns:a16="http://schemas.microsoft.com/office/drawing/2014/main" id="{1F2256EA-4733-0E2C-B2D1-7592573781E0}"/>
              </a:ext>
            </a:extLst>
          </p:cNvPr>
          <p:cNvGraphicFramePr>
            <a:graphicFrameLocks noChangeAspect="1"/>
          </p:cNvGraphicFramePr>
          <p:nvPr/>
        </p:nvGraphicFramePr>
        <p:xfrm>
          <a:off x="3581400" y="5105400"/>
          <a:ext cx="2508250" cy="1225550"/>
        </p:xfrm>
        <a:graphic>
          <a:graphicData uri="http://schemas.openxmlformats.org/presentationml/2006/ole">
            <mc:AlternateContent xmlns:mc="http://schemas.openxmlformats.org/markup-compatibility/2006">
              <mc:Choice xmlns:v="urn:schemas-microsoft-com:vml" Requires="v">
                <p:oleObj name="Equation" r:id="rId6" imgW="1765300" imgH="863600" progId="Equation.3">
                  <p:embed/>
                </p:oleObj>
              </mc:Choice>
              <mc:Fallback>
                <p:oleObj name="Equation" r:id="rId6" imgW="1765300" imgH="863600" progId="Equation.3">
                  <p:embed/>
                  <p:pic>
                    <p:nvPicPr>
                      <p:cNvPr id="0" name="Object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81400" y="5105400"/>
                        <a:ext cx="250825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6568" name="Rectangle 11">
            <a:extLst>
              <a:ext uri="{FF2B5EF4-FFF2-40B4-BE49-F238E27FC236}">
                <a16:creationId xmlns:a16="http://schemas.microsoft.com/office/drawing/2014/main" id="{08641E22-57F2-51A1-29C5-EE28498D4ED6}"/>
              </a:ext>
            </a:extLst>
          </p:cNvPr>
          <p:cNvSpPr>
            <a:spLocks noChangeArrowheads="1"/>
          </p:cNvSpPr>
          <p:nvPr/>
        </p:nvSpPr>
        <p:spPr bwMode="auto">
          <a:xfrm>
            <a:off x="6705600" y="3856038"/>
            <a:ext cx="533400" cy="374650"/>
          </a:xfrm>
          <a:prstGeom prst="rect">
            <a:avLst/>
          </a:prstGeom>
          <a:solidFill>
            <a:srgbClr val="FFFF00">
              <a:alpha val="47058"/>
            </a:srgbClr>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66569" name="Rectangle 12">
            <a:extLst>
              <a:ext uri="{FF2B5EF4-FFF2-40B4-BE49-F238E27FC236}">
                <a16:creationId xmlns:a16="http://schemas.microsoft.com/office/drawing/2014/main" id="{AB118C73-2FD3-351F-F887-FC93B8311272}"/>
              </a:ext>
            </a:extLst>
          </p:cNvPr>
          <p:cNvSpPr>
            <a:spLocks noChangeArrowheads="1"/>
          </p:cNvSpPr>
          <p:nvPr/>
        </p:nvSpPr>
        <p:spPr bwMode="auto">
          <a:xfrm>
            <a:off x="4953000" y="3586163"/>
            <a:ext cx="533400" cy="265112"/>
          </a:xfrm>
          <a:prstGeom prst="rect">
            <a:avLst/>
          </a:prstGeom>
          <a:solidFill>
            <a:srgbClr val="FFFF00">
              <a:alpha val="47058"/>
            </a:srgbClr>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mc:AlternateContent xmlns:mc="http://schemas.openxmlformats.org/markup-compatibility/2006">
        <mc:Choice xmlns:p14="http://schemas.microsoft.com/office/powerpoint/2010/main" Requires="p14">
          <p:contentPart p14:bwMode="auto" r:id="rId8">
            <p14:nvContentPartPr>
              <p14:cNvPr id="2" name="Ink 1">
                <a:extLst>
                  <a:ext uri="{FF2B5EF4-FFF2-40B4-BE49-F238E27FC236}">
                    <a16:creationId xmlns:a16="http://schemas.microsoft.com/office/drawing/2014/main" id="{BDC0DA9D-A913-0B80-7722-9EAD6270051D}"/>
                  </a:ext>
                </a:extLst>
              </p14:cNvPr>
              <p14:cNvContentPartPr/>
              <p14:nvPr/>
            </p14:nvContentPartPr>
            <p14:xfrm>
              <a:off x="1294560" y="428760"/>
              <a:ext cx="5949720" cy="6101280"/>
            </p14:xfrm>
          </p:contentPart>
        </mc:Choice>
        <mc:Fallback>
          <p:pic>
            <p:nvPicPr>
              <p:cNvPr id="2" name="Ink 1">
                <a:extLst>
                  <a:ext uri="{FF2B5EF4-FFF2-40B4-BE49-F238E27FC236}">
                    <a16:creationId xmlns:a16="http://schemas.microsoft.com/office/drawing/2014/main" id="{BDC0DA9D-A913-0B80-7722-9EAD6270051D}"/>
                  </a:ext>
                </a:extLst>
              </p:cNvPr>
              <p:cNvPicPr/>
              <p:nvPr/>
            </p:nvPicPr>
            <p:blipFill>
              <a:blip r:embed="rId9"/>
              <a:stretch>
                <a:fillRect/>
              </a:stretch>
            </p:blipFill>
            <p:spPr>
              <a:xfrm>
                <a:off x="1285200" y="419400"/>
                <a:ext cx="5968440" cy="612000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86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3">
            <a:extLst>
              <a:ext uri="{FF2B5EF4-FFF2-40B4-BE49-F238E27FC236}">
                <a16:creationId xmlns:a16="http://schemas.microsoft.com/office/drawing/2014/main" id="{B4F92B9A-3A2E-CC53-E30A-0B7A2CBE1552}"/>
              </a:ext>
            </a:extLst>
          </p:cNvPr>
          <p:cNvSpPr>
            <a:spLocks noGrp="1" noChangeArrowheads="1"/>
          </p:cNvSpPr>
          <p:nvPr>
            <p:ph type="body" idx="1"/>
          </p:nvPr>
        </p:nvSpPr>
        <p:spPr>
          <a:xfrm>
            <a:off x="533400" y="304800"/>
            <a:ext cx="8229600" cy="3657600"/>
          </a:xfrm>
        </p:spPr>
        <p:txBody>
          <a:bodyPr/>
          <a:lstStyle/>
          <a:p>
            <a:pPr marL="457200" indent="-457200" algn="just">
              <a:lnSpc>
                <a:spcPct val="90000"/>
              </a:lnSpc>
              <a:buFontTx/>
              <a:buNone/>
              <a:defRPr/>
            </a:pPr>
            <a:r>
              <a:rPr lang="en-US" sz="2400" b="1" u="sng" dirty="0">
                <a:ea typeface="MS Mincho" pitchFamily="49" charset="-128"/>
              </a:rPr>
              <a:t>Example 8</a:t>
            </a:r>
            <a:endParaRPr lang="en-US" sz="2400" b="1" dirty="0">
              <a:ea typeface="MS Mincho" pitchFamily="49" charset="-128"/>
            </a:endParaRPr>
          </a:p>
          <a:p>
            <a:pPr marL="457200" indent="-457200" algn="just">
              <a:buFontTx/>
              <a:buNone/>
              <a:defRPr/>
            </a:pPr>
            <a:r>
              <a:rPr lang="en-US" sz="2400" dirty="0">
                <a:ea typeface="MS Mincho" pitchFamily="49" charset="-128"/>
              </a:rPr>
              <a:t>	</a:t>
            </a:r>
            <a:r>
              <a:rPr lang="en-US" sz="1600" dirty="0">
                <a:ea typeface="MS Mincho" pitchFamily="49" charset="-128"/>
              </a:rPr>
              <a:t>Methane is burned with air in an atmospheric gas boiler where saturated steam is produced  at 1 atm. The methane enters the boiler at a rate of 10 m</a:t>
            </a:r>
            <a:r>
              <a:rPr lang="en-US" sz="1600" baseline="30000" dirty="0">
                <a:ea typeface="MS Mincho" pitchFamily="49" charset="-128"/>
              </a:rPr>
              <a:t>3</a:t>
            </a:r>
            <a:r>
              <a:rPr lang="en-US" sz="1600" dirty="0">
                <a:ea typeface="MS Mincho" pitchFamily="49" charset="-128"/>
              </a:rPr>
              <a:t>/hr (STP) and 25</a:t>
            </a:r>
            <a:r>
              <a:rPr lang="en-US" sz="1600" baseline="40000" dirty="0">
                <a:ea typeface="MS Mincho" pitchFamily="49" charset="-128"/>
              </a:rPr>
              <a:t>o</a:t>
            </a:r>
            <a:r>
              <a:rPr lang="en-US" sz="1600" dirty="0">
                <a:ea typeface="MS Mincho" pitchFamily="49" charset="-128"/>
              </a:rPr>
              <a:t>C and the water enters the boiler at 25</a:t>
            </a:r>
            <a:r>
              <a:rPr lang="en-US" sz="1600" baseline="40000" dirty="0">
                <a:ea typeface="MS Mincho" pitchFamily="49" charset="-128"/>
              </a:rPr>
              <a:t>o</a:t>
            </a:r>
            <a:r>
              <a:rPr lang="en-US" sz="1600" dirty="0">
                <a:ea typeface="MS Mincho" pitchFamily="49" charset="-128"/>
              </a:rPr>
              <a:t>C. The methane is assumed to be completely burned in X % excess air  to form CO</a:t>
            </a:r>
            <a:r>
              <a:rPr lang="en-US" sz="1600" baseline="-25000" dirty="0">
                <a:ea typeface="MS Mincho" pitchFamily="49" charset="-128"/>
              </a:rPr>
              <a:t>2</a:t>
            </a:r>
            <a:r>
              <a:rPr lang="en-US" sz="1600" dirty="0">
                <a:ea typeface="MS Mincho" pitchFamily="49" charset="-128"/>
              </a:rPr>
              <a:t> and H</a:t>
            </a:r>
            <a:r>
              <a:rPr lang="en-US" sz="1600" baseline="-25000" dirty="0">
                <a:ea typeface="MS Mincho" pitchFamily="49" charset="-128"/>
              </a:rPr>
              <a:t>2</a:t>
            </a:r>
            <a:r>
              <a:rPr lang="en-US" sz="1600" dirty="0">
                <a:ea typeface="MS Mincho" pitchFamily="49" charset="-128"/>
              </a:rPr>
              <a:t>O. The flue gas leaving the boiler is at </a:t>
            </a:r>
            <a:r>
              <a:rPr lang="en-US" sz="1600" dirty="0" err="1">
                <a:ea typeface="MS Mincho" pitchFamily="49" charset="-128"/>
              </a:rPr>
              <a:t>T</a:t>
            </a:r>
            <a:r>
              <a:rPr lang="en-US" sz="1600" baseline="-25000" dirty="0" err="1">
                <a:ea typeface="MS Mincho" pitchFamily="49" charset="-128"/>
              </a:rPr>
              <a:t>g</a:t>
            </a:r>
            <a:r>
              <a:rPr lang="en-US" sz="1600" dirty="0">
                <a:ea typeface="MS Mincho" pitchFamily="49" charset="-128"/>
              </a:rPr>
              <a:t> </a:t>
            </a:r>
            <a:r>
              <a:rPr lang="en-US" sz="1600" baseline="40000" dirty="0" err="1">
                <a:ea typeface="MS Mincho" pitchFamily="49" charset="-128"/>
              </a:rPr>
              <a:t>o</a:t>
            </a:r>
            <a:r>
              <a:rPr lang="en-US" sz="1600" dirty="0" err="1">
                <a:ea typeface="MS Mincho" pitchFamily="49" charset="-128"/>
              </a:rPr>
              <a:t>C.</a:t>
            </a:r>
            <a:r>
              <a:rPr lang="en-US" sz="1600" dirty="0">
                <a:ea typeface="MS Mincho" pitchFamily="49" charset="-128"/>
              </a:rPr>
              <a:t> Heat losses due to radiation, convection and  from other uncounted sources is assumed to be  approximately 5% of the total heat input.</a:t>
            </a:r>
          </a:p>
          <a:p>
            <a:pPr marL="457200" indent="-457200" algn="just">
              <a:buFontTx/>
              <a:buNone/>
              <a:defRPr/>
            </a:pPr>
            <a:endParaRPr lang="en-US" sz="1600" dirty="0">
              <a:ea typeface="MS Mincho" pitchFamily="49" charset="-128"/>
            </a:endParaRPr>
          </a:p>
          <a:p>
            <a:pPr marL="850900" indent="-330200">
              <a:buFont typeface="+mj-lt"/>
              <a:buAutoNum type="alphaLcPeriod"/>
              <a:defRPr/>
            </a:pPr>
            <a:r>
              <a:rPr lang="en-US" sz="1600" dirty="0">
                <a:ea typeface="MS Mincho" pitchFamily="49" charset="-128"/>
              </a:rPr>
              <a:t>Sketch a process flow diagram of the above process</a:t>
            </a:r>
          </a:p>
          <a:p>
            <a:pPr marL="850900" indent="-330200">
              <a:buFont typeface="+mj-lt"/>
              <a:buAutoNum type="alphaLcPeriod"/>
              <a:defRPr/>
            </a:pPr>
            <a:r>
              <a:rPr lang="en-US" sz="1600" dirty="0">
                <a:ea typeface="MS Mincho" pitchFamily="49" charset="-128"/>
              </a:rPr>
              <a:t>Based on the lower heating value, construct a </a:t>
            </a:r>
            <a:r>
              <a:rPr lang="en-US" sz="1600" dirty="0" err="1">
                <a:ea typeface="MS Mincho" pitchFamily="49" charset="-128"/>
              </a:rPr>
              <a:t>sankey</a:t>
            </a:r>
            <a:r>
              <a:rPr lang="en-US" sz="1600" dirty="0">
                <a:ea typeface="MS Mincho" pitchFamily="49" charset="-128"/>
              </a:rPr>
              <a:t> diagram showing the percentage of heat available and losses from various sources. </a:t>
            </a:r>
            <a:endParaRPr lang="en-US" sz="1600" dirty="0">
              <a:solidFill>
                <a:srgbClr val="FF0000"/>
              </a:solidFill>
              <a:ea typeface="MS Mincho" pitchFamily="49" charset="-128"/>
            </a:endParaRPr>
          </a:p>
          <a:p>
            <a:pPr marL="850900" indent="-330200">
              <a:buFont typeface="+mj-lt"/>
              <a:buAutoNum type="alphaLcPeriod"/>
              <a:defRPr/>
            </a:pPr>
            <a:endParaRPr lang="en-US" sz="1600" dirty="0">
              <a:ea typeface="MS Mincho" pitchFamily="49" charset="-128"/>
            </a:endParaRPr>
          </a:p>
          <a:p>
            <a:pPr marL="850900" indent="-330200">
              <a:buFont typeface="+mj-lt"/>
              <a:buAutoNum type="alphaLcPeriod"/>
              <a:defRPr/>
            </a:pPr>
            <a:endParaRPr lang="en-US" sz="1600" dirty="0">
              <a:ea typeface="MS Mincho" pitchFamily="49" charset="-128"/>
            </a:endParaRPr>
          </a:p>
          <a:p>
            <a:pPr marL="850900" indent="-330200">
              <a:buFont typeface="+mj-lt"/>
              <a:buAutoNum type="alphaLcPeriod"/>
              <a:defRPr/>
            </a:pPr>
            <a:endParaRPr lang="en-US" sz="1600" dirty="0">
              <a:ea typeface="MS Mincho" pitchFamily="49" charset="-128"/>
            </a:endParaRPr>
          </a:p>
          <a:p>
            <a:pPr marL="850900" indent="-330200">
              <a:buFont typeface="+mj-lt"/>
              <a:buAutoNum type="alphaLcPeriod"/>
              <a:defRPr/>
            </a:pPr>
            <a:endParaRPr lang="en-US" sz="1600" dirty="0">
              <a:ea typeface="MS Mincho" pitchFamily="49" charset="-128"/>
            </a:endParaRPr>
          </a:p>
          <a:p>
            <a:pPr marL="850900" indent="-330200">
              <a:buFont typeface="+mj-lt"/>
              <a:buAutoNum type="alphaLcPeriod"/>
              <a:defRPr/>
            </a:pPr>
            <a:endParaRPr lang="en-US" sz="1600" dirty="0">
              <a:ea typeface="MS Mincho" pitchFamily="49" charset="-128"/>
            </a:endParaRPr>
          </a:p>
          <a:p>
            <a:pPr marL="850900" indent="-330200">
              <a:buFont typeface="+mj-lt"/>
              <a:buAutoNum type="alphaLcPeriod"/>
              <a:defRPr/>
            </a:pPr>
            <a:endParaRPr lang="en-US" sz="1600" dirty="0">
              <a:ea typeface="MS Mincho" pitchFamily="49" charset="-128"/>
            </a:endParaRPr>
          </a:p>
          <a:p>
            <a:pPr marL="850900" indent="-330200">
              <a:buFont typeface="+mj-lt"/>
              <a:buAutoNum type="alphaLcPeriod"/>
              <a:defRPr/>
            </a:pPr>
            <a:endParaRPr lang="en-US" sz="1600" dirty="0">
              <a:ea typeface="MS Mincho" pitchFamily="49" charset="-128"/>
            </a:endParaRPr>
          </a:p>
          <a:p>
            <a:pPr marL="850900" indent="-330200">
              <a:buFont typeface="+mj-lt"/>
              <a:buAutoNum type="alphaLcPeriod"/>
              <a:defRPr/>
            </a:pPr>
            <a:endParaRPr lang="en-US" sz="1600" dirty="0">
              <a:ea typeface="MS Mincho" pitchFamily="49" charset="-128"/>
            </a:endParaRPr>
          </a:p>
          <a:p>
            <a:pPr marL="850900" indent="-330200">
              <a:buFont typeface="+mj-lt"/>
              <a:buAutoNum type="alphaLcPeriod"/>
              <a:defRPr/>
            </a:pPr>
            <a:endParaRPr lang="en-US" sz="1600" dirty="0">
              <a:ea typeface="MS Mincho" pitchFamily="49" charset="-128"/>
            </a:endParaRPr>
          </a:p>
          <a:p>
            <a:pPr marL="1260475" indent="-400050">
              <a:buFont typeface="+mj-lt"/>
              <a:buAutoNum type="romanLcPeriod"/>
              <a:defRPr/>
            </a:pPr>
            <a:r>
              <a:rPr lang="en-US" sz="1600" dirty="0">
                <a:ea typeface="MS Mincho" pitchFamily="49" charset="-128"/>
              </a:rPr>
              <a:t>Calculate the  combustion and  thermal efficiencies of the above process</a:t>
            </a:r>
          </a:p>
          <a:p>
            <a:pPr marL="1260475" indent="-400050">
              <a:buFont typeface="+mj-lt"/>
              <a:buAutoNum type="romanLcPeriod"/>
              <a:defRPr/>
            </a:pPr>
            <a:r>
              <a:rPr lang="en-US" sz="1600" dirty="0">
                <a:ea typeface="MS Mincho" pitchFamily="49" charset="-128"/>
              </a:rPr>
              <a:t>Estimate the flow rate (kg/hr) of steam produced. </a:t>
            </a:r>
          </a:p>
          <a:p>
            <a:pPr marL="457200" indent="-457200">
              <a:buFontTx/>
              <a:buNone/>
              <a:defRPr/>
            </a:pPr>
            <a:endParaRPr lang="en-US" sz="1600" dirty="0">
              <a:ea typeface="MS Mincho" pitchFamily="49" charset="-128"/>
            </a:endParaRPr>
          </a:p>
          <a:p>
            <a:pPr marL="457200" indent="-457200">
              <a:buFontTx/>
              <a:buNone/>
              <a:defRPr/>
            </a:pPr>
            <a:endParaRPr lang="en-US" sz="2000" dirty="0">
              <a:ea typeface="MS Mincho" pitchFamily="49" charset="-128"/>
            </a:endParaRPr>
          </a:p>
          <a:p>
            <a:pPr marL="457200" indent="-457200">
              <a:buFontTx/>
              <a:buNone/>
              <a:defRPr/>
            </a:pPr>
            <a:r>
              <a:rPr lang="en-US" sz="2000" dirty="0">
                <a:ea typeface="MS Mincho" pitchFamily="49" charset="-128"/>
              </a:rPr>
              <a:t>	</a:t>
            </a:r>
            <a:endParaRPr lang="en-US" sz="2000" dirty="0"/>
          </a:p>
          <a:p>
            <a:pPr marL="457200" indent="-457200" algn="ctr">
              <a:lnSpc>
                <a:spcPct val="90000"/>
              </a:lnSpc>
              <a:buFontTx/>
              <a:buNone/>
              <a:defRPr/>
            </a:pPr>
            <a:endParaRPr lang="en-US" sz="2400" dirty="0"/>
          </a:p>
        </p:txBody>
      </p:sp>
      <p:graphicFrame>
        <p:nvGraphicFramePr>
          <p:cNvPr id="3" name="Content Placeholder 6">
            <a:extLst>
              <a:ext uri="{FF2B5EF4-FFF2-40B4-BE49-F238E27FC236}">
                <a16:creationId xmlns:a16="http://schemas.microsoft.com/office/drawing/2014/main" id="{73AED918-8891-0050-11F5-A0E50B11A321}"/>
              </a:ext>
            </a:extLst>
          </p:cNvPr>
          <p:cNvGraphicFramePr>
            <a:graphicFrameLocks/>
          </p:cNvGraphicFramePr>
          <p:nvPr/>
        </p:nvGraphicFramePr>
        <p:xfrm>
          <a:off x="1600200" y="3657600"/>
          <a:ext cx="4724400" cy="2193925"/>
        </p:xfrm>
        <a:graphic>
          <a:graphicData uri="http://schemas.openxmlformats.org/drawingml/2006/table">
            <a:tbl>
              <a:tblPr firstRow="1" bandRow="1">
                <a:tableStyleId>{5C22544A-7EE6-4342-B048-85BDC9FD1C3A}</a:tableStyleId>
              </a:tblPr>
              <a:tblGrid>
                <a:gridCol w="1574800">
                  <a:extLst>
                    <a:ext uri="{9D8B030D-6E8A-4147-A177-3AD203B41FA5}">
                      <a16:colId xmlns:a16="http://schemas.microsoft.com/office/drawing/2014/main" val="20000"/>
                    </a:ext>
                  </a:extLst>
                </a:gridCol>
                <a:gridCol w="1574800">
                  <a:extLst>
                    <a:ext uri="{9D8B030D-6E8A-4147-A177-3AD203B41FA5}">
                      <a16:colId xmlns:a16="http://schemas.microsoft.com/office/drawing/2014/main" val="20001"/>
                    </a:ext>
                  </a:extLst>
                </a:gridCol>
                <a:gridCol w="1574800">
                  <a:extLst>
                    <a:ext uri="{9D8B030D-6E8A-4147-A177-3AD203B41FA5}">
                      <a16:colId xmlns:a16="http://schemas.microsoft.com/office/drawing/2014/main" val="20002"/>
                    </a:ext>
                  </a:extLst>
                </a:gridCol>
              </a:tblGrid>
              <a:tr h="822857">
                <a:tc>
                  <a:txBody>
                    <a:bodyPr/>
                    <a:lstStyle/>
                    <a:p>
                      <a:pPr algn="ctr"/>
                      <a:r>
                        <a:rPr lang="en-US" sz="1600" dirty="0">
                          <a:solidFill>
                            <a:schemeClr val="tx1"/>
                          </a:solidFill>
                        </a:rPr>
                        <a:t>Excess air</a:t>
                      </a:r>
                    </a:p>
                    <a:p>
                      <a:pPr algn="ctr"/>
                      <a:r>
                        <a:rPr lang="en-US" sz="1600" dirty="0">
                          <a:solidFill>
                            <a:schemeClr val="tx1"/>
                          </a:solidFill>
                        </a:rPr>
                        <a:t>(%)</a:t>
                      </a:r>
                    </a:p>
                  </a:txBody>
                  <a:tcPr marT="45669" marB="45669"/>
                </a:tc>
                <a:tc>
                  <a:txBody>
                    <a:bodyPr/>
                    <a:lstStyle/>
                    <a:p>
                      <a:pPr algn="ctr"/>
                      <a:r>
                        <a:rPr lang="en-US" sz="1600" dirty="0">
                          <a:solidFill>
                            <a:schemeClr val="tx1"/>
                          </a:solidFill>
                        </a:rPr>
                        <a:t>Air</a:t>
                      </a:r>
                      <a:r>
                        <a:rPr lang="en-US" sz="1600" baseline="0" dirty="0">
                          <a:solidFill>
                            <a:schemeClr val="tx1"/>
                          </a:solidFill>
                        </a:rPr>
                        <a:t> temp</a:t>
                      </a:r>
                    </a:p>
                    <a:p>
                      <a:pPr algn="ctr"/>
                      <a:r>
                        <a:rPr lang="en-US" sz="1600" baseline="0" dirty="0">
                          <a:solidFill>
                            <a:schemeClr val="tx1"/>
                          </a:solidFill>
                        </a:rPr>
                        <a:t> (</a:t>
                      </a:r>
                      <a:r>
                        <a:rPr lang="en-US" sz="1600" baseline="30000" dirty="0" err="1">
                          <a:solidFill>
                            <a:schemeClr val="tx1"/>
                          </a:solidFill>
                        </a:rPr>
                        <a:t>o</a:t>
                      </a:r>
                      <a:r>
                        <a:rPr lang="en-US" sz="1600" baseline="0" dirty="0" err="1">
                          <a:solidFill>
                            <a:schemeClr val="tx1"/>
                          </a:solidFill>
                        </a:rPr>
                        <a:t>C</a:t>
                      </a:r>
                      <a:r>
                        <a:rPr lang="en-US" sz="1600" baseline="0" dirty="0">
                          <a:solidFill>
                            <a:schemeClr val="tx1"/>
                          </a:solidFill>
                        </a:rPr>
                        <a:t>)</a:t>
                      </a:r>
                      <a:endParaRPr lang="en-US" sz="1600" dirty="0">
                        <a:solidFill>
                          <a:schemeClr val="tx1"/>
                        </a:solidFill>
                      </a:endParaRPr>
                    </a:p>
                  </a:txBody>
                  <a:tcPr marT="45669" marB="45669"/>
                </a:tc>
                <a:tc>
                  <a:txBody>
                    <a:bodyPr/>
                    <a:lstStyle/>
                    <a:p>
                      <a:pPr algn="ctr"/>
                      <a:r>
                        <a:rPr lang="en-US" sz="1600" dirty="0">
                          <a:solidFill>
                            <a:schemeClr val="tx1"/>
                          </a:solidFill>
                        </a:rPr>
                        <a:t>Flue gas</a:t>
                      </a:r>
                      <a:r>
                        <a:rPr lang="en-US" sz="1600" baseline="0" dirty="0">
                          <a:solidFill>
                            <a:schemeClr val="tx1"/>
                          </a:solidFill>
                        </a:rPr>
                        <a:t> temp</a:t>
                      </a:r>
                    </a:p>
                    <a:p>
                      <a:pPr algn="ctr"/>
                      <a:r>
                        <a:rPr lang="en-US" sz="1600" baseline="0" dirty="0">
                          <a:solidFill>
                            <a:schemeClr val="tx1"/>
                          </a:solidFill>
                        </a:rPr>
                        <a:t> (</a:t>
                      </a:r>
                      <a:r>
                        <a:rPr lang="en-US" sz="1600" baseline="0" dirty="0" err="1">
                          <a:solidFill>
                            <a:schemeClr val="tx1"/>
                          </a:solidFill>
                        </a:rPr>
                        <a:t>T</a:t>
                      </a:r>
                      <a:r>
                        <a:rPr lang="en-US" sz="1600" baseline="-25000" dirty="0" err="1">
                          <a:solidFill>
                            <a:schemeClr val="tx1"/>
                          </a:solidFill>
                        </a:rPr>
                        <a:t>g</a:t>
                      </a:r>
                      <a:r>
                        <a:rPr lang="en-US" sz="1600" baseline="-25000" dirty="0">
                          <a:solidFill>
                            <a:schemeClr val="tx1"/>
                          </a:solidFill>
                        </a:rPr>
                        <a:t> </a:t>
                      </a:r>
                      <a:r>
                        <a:rPr lang="en-US" sz="1600" baseline="30000" dirty="0" err="1">
                          <a:solidFill>
                            <a:schemeClr val="tx1"/>
                          </a:solidFill>
                        </a:rPr>
                        <a:t>o</a:t>
                      </a:r>
                      <a:r>
                        <a:rPr lang="en-US" sz="1600" baseline="0" dirty="0" err="1">
                          <a:solidFill>
                            <a:schemeClr val="tx1"/>
                          </a:solidFill>
                        </a:rPr>
                        <a:t>C</a:t>
                      </a:r>
                      <a:r>
                        <a:rPr lang="en-US" sz="1600" baseline="0" dirty="0">
                          <a:solidFill>
                            <a:schemeClr val="tx1"/>
                          </a:solidFill>
                        </a:rPr>
                        <a:t>)</a:t>
                      </a:r>
                      <a:endParaRPr lang="en-US" sz="1600" dirty="0">
                        <a:solidFill>
                          <a:schemeClr val="tx1"/>
                        </a:solidFill>
                      </a:endParaRPr>
                    </a:p>
                    <a:p>
                      <a:pPr algn="ctr"/>
                      <a:endParaRPr lang="en-US" sz="1600" dirty="0">
                        <a:solidFill>
                          <a:schemeClr val="tx1"/>
                        </a:solidFill>
                      </a:endParaRPr>
                    </a:p>
                  </a:txBody>
                  <a:tcPr marT="45669" marB="45669"/>
                </a:tc>
                <a:extLst>
                  <a:ext uri="{0D108BD9-81ED-4DB2-BD59-A6C34878D82A}">
                    <a16:rowId xmlns:a16="http://schemas.microsoft.com/office/drawing/2014/main" val="10000"/>
                  </a:ext>
                </a:extLst>
              </a:tr>
              <a:tr h="335178">
                <a:tc>
                  <a:txBody>
                    <a:bodyPr/>
                    <a:lstStyle/>
                    <a:p>
                      <a:pPr algn="ctr"/>
                      <a:r>
                        <a:rPr lang="en-US" sz="1600" dirty="0"/>
                        <a:t>10</a:t>
                      </a:r>
                    </a:p>
                  </a:txBody>
                  <a:tcPr marT="45669" marB="45669"/>
                </a:tc>
                <a:tc>
                  <a:txBody>
                    <a:bodyPr/>
                    <a:lstStyle/>
                    <a:p>
                      <a:pPr algn="ctr"/>
                      <a:r>
                        <a:rPr lang="en-US" sz="1600" dirty="0"/>
                        <a:t>25</a:t>
                      </a:r>
                    </a:p>
                  </a:txBody>
                  <a:tcPr marT="45669" marB="45669"/>
                </a:tc>
                <a:tc>
                  <a:txBody>
                    <a:bodyPr/>
                    <a:lstStyle/>
                    <a:p>
                      <a:pPr algn="ctr"/>
                      <a:r>
                        <a:rPr lang="en-US" sz="1600" dirty="0"/>
                        <a:t>300</a:t>
                      </a:r>
                    </a:p>
                  </a:txBody>
                  <a:tcPr marT="45669" marB="45669"/>
                </a:tc>
                <a:extLst>
                  <a:ext uri="{0D108BD9-81ED-4DB2-BD59-A6C34878D82A}">
                    <a16:rowId xmlns:a16="http://schemas.microsoft.com/office/drawing/2014/main" val="10001"/>
                  </a:ext>
                </a:extLst>
              </a:tr>
              <a:tr h="365536">
                <a:tc>
                  <a:txBody>
                    <a:bodyPr/>
                    <a:lstStyle/>
                    <a:p>
                      <a:pPr algn="ctr"/>
                      <a:r>
                        <a:rPr lang="en-US" sz="1600" dirty="0"/>
                        <a:t>50</a:t>
                      </a:r>
                    </a:p>
                  </a:txBody>
                  <a:tcPr marT="45669" marB="45669"/>
                </a:tc>
                <a:tc>
                  <a:txBody>
                    <a:bodyPr/>
                    <a:lstStyle/>
                    <a:p>
                      <a:pPr algn="ctr"/>
                      <a:r>
                        <a:rPr lang="en-US" sz="1600" dirty="0"/>
                        <a:t>25</a:t>
                      </a:r>
                    </a:p>
                  </a:txBody>
                  <a:tcPr marT="45669" marB="45669"/>
                </a:tc>
                <a:tc>
                  <a:txBody>
                    <a:bodyPr/>
                    <a:lstStyle/>
                    <a:p>
                      <a:pPr algn="ctr"/>
                      <a:r>
                        <a:rPr lang="en-US" sz="1600" dirty="0"/>
                        <a:t>300</a:t>
                      </a:r>
                    </a:p>
                  </a:txBody>
                  <a:tcPr marT="45669" marB="45669"/>
                </a:tc>
                <a:extLst>
                  <a:ext uri="{0D108BD9-81ED-4DB2-BD59-A6C34878D82A}">
                    <a16:rowId xmlns:a16="http://schemas.microsoft.com/office/drawing/2014/main" val="10002"/>
                  </a:ext>
                </a:extLst>
              </a:tr>
              <a:tr h="335178">
                <a:tc>
                  <a:txBody>
                    <a:bodyPr/>
                    <a:lstStyle/>
                    <a:p>
                      <a:pPr algn="ctr"/>
                      <a:r>
                        <a:rPr lang="en-US" sz="1600" dirty="0"/>
                        <a:t>10</a:t>
                      </a:r>
                    </a:p>
                  </a:txBody>
                  <a:tcPr marT="45669" marB="45669"/>
                </a:tc>
                <a:tc>
                  <a:txBody>
                    <a:bodyPr/>
                    <a:lstStyle/>
                    <a:p>
                      <a:pPr algn="ctr"/>
                      <a:r>
                        <a:rPr lang="en-US" sz="1600" dirty="0"/>
                        <a:t>25</a:t>
                      </a:r>
                    </a:p>
                  </a:txBody>
                  <a:tcPr marT="45669" marB="45669"/>
                </a:tc>
                <a:tc>
                  <a:txBody>
                    <a:bodyPr/>
                    <a:lstStyle/>
                    <a:p>
                      <a:pPr algn="ctr"/>
                      <a:r>
                        <a:rPr lang="en-US" sz="1600" dirty="0"/>
                        <a:t>200</a:t>
                      </a:r>
                    </a:p>
                  </a:txBody>
                  <a:tcPr marT="45669" marB="45669"/>
                </a:tc>
                <a:extLst>
                  <a:ext uri="{0D108BD9-81ED-4DB2-BD59-A6C34878D82A}">
                    <a16:rowId xmlns:a16="http://schemas.microsoft.com/office/drawing/2014/main" val="10003"/>
                  </a:ext>
                </a:extLst>
              </a:tr>
              <a:tr h="335178">
                <a:tc>
                  <a:txBody>
                    <a:bodyPr/>
                    <a:lstStyle/>
                    <a:p>
                      <a:pPr algn="ctr"/>
                      <a:r>
                        <a:rPr lang="en-US" sz="1600" dirty="0"/>
                        <a:t>10</a:t>
                      </a:r>
                    </a:p>
                  </a:txBody>
                  <a:tcPr marT="45669" marB="45669"/>
                </a:tc>
                <a:tc>
                  <a:txBody>
                    <a:bodyPr/>
                    <a:lstStyle/>
                    <a:p>
                      <a:pPr algn="ctr"/>
                      <a:r>
                        <a:rPr lang="en-US" sz="1600" dirty="0"/>
                        <a:t>200</a:t>
                      </a:r>
                    </a:p>
                  </a:txBody>
                  <a:tcPr marT="45669" marB="45669"/>
                </a:tc>
                <a:tc>
                  <a:txBody>
                    <a:bodyPr/>
                    <a:lstStyle/>
                    <a:p>
                      <a:pPr algn="ctr"/>
                      <a:r>
                        <a:rPr lang="en-US" sz="1600" dirty="0"/>
                        <a:t>300</a:t>
                      </a:r>
                    </a:p>
                  </a:txBody>
                  <a:tcPr marT="45669" marB="45669"/>
                </a:tc>
                <a:extLst>
                  <a:ext uri="{0D108BD9-81ED-4DB2-BD59-A6C34878D82A}">
                    <a16:rowId xmlns:a16="http://schemas.microsoft.com/office/drawing/2014/main" val="10004"/>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Title 1">
            <a:extLst>
              <a:ext uri="{FF2B5EF4-FFF2-40B4-BE49-F238E27FC236}">
                <a16:creationId xmlns:a16="http://schemas.microsoft.com/office/drawing/2014/main" id="{E5462ABB-95F5-43AE-7D4E-578033AD41C1}"/>
              </a:ext>
            </a:extLst>
          </p:cNvPr>
          <p:cNvSpPr>
            <a:spLocks noGrp="1" noChangeArrowheads="1"/>
          </p:cNvSpPr>
          <p:nvPr>
            <p:ph type="title"/>
          </p:nvPr>
        </p:nvSpPr>
        <p:spPr>
          <a:xfrm>
            <a:off x="685800" y="266700"/>
            <a:ext cx="7772400" cy="495300"/>
          </a:xfrm>
        </p:spPr>
        <p:txBody>
          <a:bodyPr/>
          <a:lstStyle/>
          <a:p>
            <a:pPr algn="ctr"/>
            <a:r>
              <a:rPr lang="en-US" altLang="en-US" sz="2800" b="1" i="0">
                <a:solidFill>
                  <a:srgbClr val="FF0000"/>
                </a:solidFill>
              </a:rPr>
              <a:t>Boiler Analysis</a:t>
            </a:r>
          </a:p>
        </p:txBody>
      </p:sp>
      <p:graphicFrame>
        <p:nvGraphicFramePr>
          <p:cNvPr id="7" name="Content Placeholder 6">
            <a:extLst>
              <a:ext uri="{FF2B5EF4-FFF2-40B4-BE49-F238E27FC236}">
                <a16:creationId xmlns:a16="http://schemas.microsoft.com/office/drawing/2014/main" id="{F0EF1DDA-9794-4560-2E99-2B2650A82455}"/>
              </a:ext>
            </a:extLst>
          </p:cNvPr>
          <p:cNvGraphicFramePr>
            <a:graphicFrameLocks noGrp="1"/>
          </p:cNvGraphicFramePr>
          <p:nvPr>
            <p:ph idx="1"/>
          </p:nvPr>
        </p:nvGraphicFramePr>
        <p:xfrm>
          <a:off x="781050" y="1143000"/>
          <a:ext cx="8077200" cy="3382963"/>
        </p:xfrm>
        <a:graphic>
          <a:graphicData uri="http://schemas.openxmlformats.org/drawingml/2006/table">
            <a:tbl>
              <a:tblPr firstRow="1" bandRow="1">
                <a:tableStyleId>{5C22544A-7EE6-4342-B048-85BDC9FD1C3A}</a:tableStyleId>
              </a:tblPr>
              <a:tblGrid>
                <a:gridCol w="1615440">
                  <a:extLst>
                    <a:ext uri="{9D8B030D-6E8A-4147-A177-3AD203B41FA5}">
                      <a16:colId xmlns:a16="http://schemas.microsoft.com/office/drawing/2014/main" val="20000"/>
                    </a:ext>
                  </a:extLst>
                </a:gridCol>
                <a:gridCol w="1615440">
                  <a:extLst>
                    <a:ext uri="{9D8B030D-6E8A-4147-A177-3AD203B41FA5}">
                      <a16:colId xmlns:a16="http://schemas.microsoft.com/office/drawing/2014/main" val="20001"/>
                    </a:ext>
                  </a:extLst>
                </a:gridCol>
                <a:gridCol w="1615440">
                  <a:extLst>
                    <a:ext uri="{9D8B030D-6E8A-4147-A177-3AD203B41FA5}">
                      <a16:colId xmlns:a16="http://schemas.microsoft.com/office/drawing/2014/main" val="20002"/>
                    </a:ext>
                  </a:extLst>
                </a:gridCol>
                <a:gridCol w="1615440">
                  <a:extLst>
                    <a:ext uri="{9D8B030D-6E8A-4147-A177-3AD203B41FA5}">
                      <a16:colId xmlns:a16="http://schemas.microsoft.com/office/drawing/2014/main" val="20003"/>
                    </a:ext>
                  </a:extLst>
                </a:gridCol>
                <a:gridCol w="1615440">
                  <a:extLst>
                    <a:ext uri="{9D8B030D-6E8A-4147-A177-3AD203B41FA5}">
                      <a16:colId xmlns:a16="http://schemas.microsoft.com/office/drawing/2014/main" val="20004"/>
                    </a:ext>
                  </a:extLst>
                </a:gridCol>
              </a:tblGrid>
              <a:tr h="1554371">
                <a:tc>
                  <a:txBody>
                    <a:bodyPr/>
                    <a:lstStyle/>
                    <a:p>
                      <a:pPr algn="ctr"/>
                      <a:r>
                        <a:rPr lang="en-US" sz="1800" dirty="0">
                          <a:solidFill>
                            <a:schemeClr val="tx1"/>
                          </a:solidFill>
                        </a:rPr>
                        <a:t>Excess air</a:t>
                      </a:r>
                    </a:p>
                    <a:p>
                      <a:pPr algn="ctr"/>
                      <a:r>
                        <a:rPr lang="en-US" sz="1800" dirty="0">
                          <a:solidFill>
                            <a:schemeClr val="tx1"/>
                          </a:solidFill>
                        </a:rPr>
                        <a:t>(%)</a:t>
                      </a:r>
                    </a:p>
                  </a:txBody>
                  <a:tcPr marT="45704" marB="45704"/>
                </a:tc>
                <a:tc>
                  <a:txBody>
                    <a:bodyPr/>
                    <a:lstStyle/>
                    <a:p>
                      <a:pPr algn="ctr"/>
                      <a:r>
                        <a:rPr lang="en-US" sz="1800" dirty="0">
                          <a:solidFill>
                            <a:schemeClr val="tx1"/>
                          </a:solidFill>
                        </a:rPr>
                        <a:t>Air</a:t>
                      </a:r>
                      <a:r>
                        <a:rPr lang="en-US" sz="1800" baseline="0" dirty="0">
                          <a:solidFill>
                            <a:schemeClr val="tx1"/>
                          </a:solidFill>
                        </a:rPr>
                        <a:t> temp</a:t>
                      </a:r>
                    </a:p>
                    <a:p>
                      <a:pPr algn="ctr"/>
                      <a:r>
                        <a:rPr lang="en-US" sz="1800" baseline="0" dirty="0">
                          <a:solidFill>
                            <a:schemeClr val="tx1"/>
                          </a:solidFill>
                        </a:rPr>
                        <a:t> (</a:t>
                      </a:r>
                      <a:r>
                        <a:rPr lang="en-US" sz="1800" baseline="30000" dirty="0" err="1">
                          <a:solidFill>
                            <a:schemeClr val="tx1"/>
                          </a:solidFill>
                        </a:rPr>
                        <a:t>o</a:t>
                      </a:r>
                      <a:r>
                        <a:rPr lang="en-US" sz="1800" baseline="0" dirty="0" err="1">
                          <a:solidFill>
                            <a:schemeClr val="tx1"/>
                          </a:solidFill>
                        </a:rPr>
                        <a:t>C</a:t>
                      </a:r>
                      <a:r>
                        <a:rPr lang="en-US" sz="1800" baseline="0" dirty="0">
                          <a:solidFill>
                            <a:schemeClr val="tx1"/>
                          </a:solidFill>
                        </a:rPr>
                        <a:t>)</a:t>
                      </a:r>
                      <a:endParaRPr lang="en-US" sz="1800" dirty="0">
                        <a:solidFill>
                          <a:schemeClr val="tx1"/>
                        </a:solidFill>
                      </a:endParaRPr>
                    </a:p>
                  </a:txBody>
                  <a:tcPr marT="45704" marB="45704"/>
                </a:tc>
                <a:tc>
                  <a:txBody>
                    <a:bodyPr/>
                    <a:lstStyle/>
                    <a:p>
                      <a:pPr algn="ctr"/>
                      <a:r>
                        <a:rPr lang="en-US" sz="1800" dirty="0">
                          <a:solidFill>
                            <a:schemeClr val="tx1"/>
                          </a:solidFill>
                        </a:rPr>
                        <a:t>Flue gas</a:t>
                      </a:r>
                      <a:r>
                        <a:rPr lang="en-US" sz="1800" baseline="0" dirty="0">
                          <a:solidFill>
                            <a:schemeClr val="tx1"/>
                          </a:solidFill>
                        </a:rPr>
                        <a:t> temp</a:t>
                      </a:r>
                    </a:p>
                    <a:p>
                      <a:pPr algn="ctr"/>
                      <a:r>
                        <a:rPr lang="en-US" sz="1800" baseline="0" dirty="0">
                          <a:solidFill>
                            <a:schemeClr val="tx1"/>
                          </a:solidFill>
                        </a:rPr>
                        <a:t> (</a:t>
                      </a:r>
                      <a:r>
                        <a:rPr lang="en-US" sz="1800" baseline="30000" dirty="0" err="1">
                          <a:solidFill>
                            <a:schemeClr val="tx1"/>
                          </a:solidFill>
                        </a:rPr>
                        <a:t>o</a:t>
                      </a:r>
                      <a:r>
                        <a:rPr lang="en-US" sz="1800" baseline="0" dirty="0" err="1">
                          <a:solidFill>
                            <a:schemeClr val="tx1"/>
                          </a:solidFill>
                        </a:rPr>
                        <a:t>C</a:t>
                      </a:r>
                      <a:r>
                        <a:rPr lang="en-US" sz="1800" baseline="0" dirty="0">
                          <a:solidFill>
                            <a:schemeClr val="tx1"/>
                          </a:solidFill>
                        </a:rPr>
                        <a:t>)</a:t>
                      </a:r>
                      <a:endParaRPr lang="en-US" sz="1800" dirty="0">
                        <a:solidFill>
                          <a:schemeClr val="tx1"/>
                        </a:solidFill>
                      </a:endParaRPr>
                    </a:p>
                    <a:p>
                      <a:pPr algn="ctr"/>
                      <a:endParaRPr lang="en-US" sz="1800" dirty="0">
                        <a:solidFill>
                          <a:schemeClr val="tx1"/>
                        </a:solidFill>
                      </a:endParaRPr>
                    </a:p>
                  </a:txBody>
                  <a:tcPr marT="45704" marB="45704"/>
                </a:tc>
                <a:tc>
                  <a:txBody>
                    <a:bodyPr/>
                    <a:lstStyle/>
                    <a:p>
                      <a:pPr algn="ctr"/>
                      <a:r>
                        <a:rPr lang="en-US" sz="1800" dirty="0">
                          <a:solidFill>
                            <a:schemeClr val="tx1"/>
                          </a:solidFill>
                        </a:rPr>
                        <a:t>Thermal eff. </a:t>
                      </a:r>
                    </a:p>
                    <a:p>
                      <a:pPr algn="ctr"/>
                      <a:r>
                        <a:rPr lang="en-US" sz="1800" dirty="0">
                          <a:solidFill>
                            <a:schemeClr val="tx1"/>
                          </a:solidFill>
                        </a:rPr>
                        <a:t>(%)</a:t>
                      </a:r>
                    </a:p>
                  </a:txBody>
                  <a:tcPr marT="45704" marB="45704"/>
                </a:tc>
                <a:tc>
                  <a:txBody>
                    <a:bodyPr/>
                    <a:lstStyle/>
                    <a:p>
                      <a:pPr algn="ctr"/>
                      <a:r>
                        <a:rPr lang="en-US" sz="1800" dirty="0">
                          <a:solidFill>
                            <a:schemeClr val="tx1"/>
                          </a:solidFill>
                        </a:rPr>
                        <a:t>Steam produced</a:t>
                      </a:r>
                    </a:p>
                    <a:p>
                      <a:pPr algn="ctr"/>
                      <a:r>
                        <a:rPr lang="en-US" sz="1800" dirty="0">
                          <a:solidFill>
                            <a:schemeClr val="tx1"/>
                          </a:solidFill>
                        </a:rPr>
                        <a:t>(kg/hr)</a:t>
                      </a:r>
                    </a:p>
                  </a:txBody>
                  <a:tcPr marT="45704" marB="45704"/>
                </a:tc>
                <a:extLst>
                  <a:ext uri="{0D108BD9-81ED-4DB2-BD59-A6C34878D82A}">
                    <a16:rowId xmlns:a16="http://schemas.microsoft.com/office/drawing/2014/main" val="10000"/>
                  </a:ext>
                </a:extLst>
              </a:tr>
              <a:tr h="457148">
                <a:tc>
                  <a:txBody>
                    <a:bodyPr/>
                    <a:lstStyle/>
                    <a:p>
                      <a:pPr algn="ctr"/>
                      <a:r>
                        <a:rPr lang="en-US" sz="1800" dirty="0"/>
                        <a:t>10</a:t>
                      </a:r>
                    </a:p>
                  </a:txBody>
                  <a:tcPr marT="45704" marB="45704"/>
                </a:tc>
                <a:tc>
                  <a:txBody>
                    <a:bodyPr/>
                    <a:lstStyle/>
                    <a:p>
                      <a:pPr algn="ctr"/>
                      <a:r>
                        <a:rPr lang="en-US" sz="1800" dirty="0"/>
                        <a:t>25</a:t>
                      </a:r>
                    </a:p>
                  </a:txBody>
                  <a:tcPr marT="45704" marB="45704"/>
                </a:tc>
                <a:tc>
                  <a:txBody>
                    <a:bodyPr/>
                    <a:lstStyle/>
                    <a:p>
                      <a:pPr algn="ctr"/>
                      <a:r>
                        <a:rPr lang="en-US" sz="1800" dirty="0"/>
                        <a:t>300</a:t>
                      </a:r>
                    </a:p>
                  </a:txBody>
                  <a:tcPr marT="45704" marB="45704"/>
                </a:tc>
                <a:tc>
                  <a:txBody>
                    <a:bodyPr/>
                    <a:lstStyle/>
                    <a:p>
                      <a:pPr algn="ctr"/>
                      <a:r>
                        <a:rPr lang="en-US" sz="1800" dirty="0"/>
                        <a:t>82.75</a:t>
                      </a:r>
                    </a:p>
                  </a:txBody>
                  <a:tcPr marT="45704" marB="45704"/>
                </a:tc>
                <a:tc>
                  <a:txBody>
                    <a:bodyPr/>
                    <a:lstStyle/>
                    <a:p>
                      <a:pPr algn="ctr"/>
                      <a:r>
                        <a:rPr lang="en-US" sz="1800" dirty="0"/>
                        <a:t>115.0</a:t>
                      </a:r>
                    </a:p>
                  </a:txBody>
                  <a:tcPr marT="45704" marB="45704"/>
                </a:tc>
                <a:extLst>
                  <a:ext uri="{0D108BD9-81ED-4DB2-BD59-A6C34878D82A}">
                    <a16:rowId xmlns:a16="http://schemas.microsoft.com/office/drawing/2014/main" val="10001"/>
                  </a:ext>
                </a:extLst>
              </a:tr>
              <a:tr h="457148">
                <a:tc>
                  <a:txBody>
                    <a:bodyPr/>
                    <a:lstStyle/>
                    <a:p>
                      <a:pPr algn="ctr"/>
                      <a:r>
                        <a:rPr lang="en-US" sz="1800" dirty="0"/>
                        <a:t>50</a:t>
                      </a:r>
                    </a:p>
                  </a:txBody>
                  <a:tcPr marT="45704" marB="45704"/>
                </a:tc>
                <a:tc>
                  <a:txBody>
                    <a:bodyPr/>
                    <a:lstStyle/>
                    <a:p>
                      <a:pPr algn="ctr"/>
                      <a:r>
                        <a:rPr lang="en-US" sz="1800" dirty="0"/>
                        <a:t>25</a:t>
                      </a:r>
                    </a:p>
                  </a:txBody>
                  <a:tcPr marT="45704" marB="45704"/>
                </a:tc>
                <a:tc>
                  <a:txBody>
                    <a:bodyPr/>
                    <a:lstStyle/>
                    <a:p>
                      <a:pPr algn="ctr"/>
                      <a:r>
                        <a:rPr lang="en-US" sz="1800" dirty="0"/>
                        <a:t>300</a:t>
                      </a:r>
                    </a:p>
                  </a:txBody>
                  <a:tcPr marT="45704" marB="45704"/>
                </a:tc>
                <a:tc>
                  <a:txBody>
                    <a:bodyPr/>
                    <a:lstStyle/>
                    <a:p>
                      <a:pPr algn="ctr"/>
                      <a:r>
                        <a:rPr lang="en-US" sz="1800" dirty="0"/>
                        <a:t>78.92</a:t>
                      </a:r>
                    </a:p>
                  </a:txBody>
                  <a:tcPr marT="45704" marB="45704"/>
                </a:tc>
                <a:tc>
                  <a:txBody>
                    <a:bodyPr/>
                    <a:lstStyle/>
                    <a:p>
                      <a:pPr algn="ctr"/>
                      <a:r>
                        <a:rPr lang="en-US" sz="1800" dirty="0"/>
                        <a:t>109.8</a:t>
                      </a:r>
                    </a:p>
                  </a:txBody>
                  <a:tcPr marT="45704" marB="45704"/>
                </a:tc>
                <a:extLst>
                  <a:ext uri="{0D108BD9-81ED-4DB2-BD59-A6C34878D82A}">
                    <a16:rowId xmlns:a16="http://schemas.microsoft.com/office/drawing/2014/main" val="10002"/>
                  </a:ext>
                </a:extLst>
              </a:tr>
              <a:tr h="457148">
                <a:tc>
                  <a:txBody>
                    <a:bodyPr/>
                    <a:lstStyle/>
                    <a:p>
                      <a:pPr algn="ctr"/>
                      <a:r>
                        <a:rPr lang="en-US" sz="1800" dirty="0"/>
                        <a:t>10</a:t>
                      </a:r>
                    </a:p>
                  </a:txBody>
                  <a:tcPr marT="45704" marB="45704"/>
                </a:tc>
                <a:tc>
                  <a:txBody>
                    <a:bodyPr/>
                    <a:lstStyle/>
                    <a:p>
                      <a:pPr algn="ctr"/>
                      <a:r>
                        <a:rPr lang="en-US" sz="1800" dirty="0"/>
                        <a:t>25</a:t>
                      </a:r>
                    </a:p>
                  </a:txBody>
                  <a:tcPr marT="45704" marB="45704"/>
                </a:tc>
                <a:tc>
                  <a:txBody>
                    <a:bodyPr/>
                    <a:lstStyle/>
                    <a:p>
                      <a:pPr algn="ctr"/>
                      <a:r>
                        <a:rPr lang="en-US" sz="1800" dirty="0"/>
                        <a:t>200</a:t>
                      </a:r>
                    </a:p>
                  </a:txBody>
                  <a:tcPr marT="45704" marB="45704"/>
                </a:tc>
                <a:tc>
                  <a:txBody>
                    <a:bodyPr/>
                    <a:lstStyle/>
                    <a:p>
                      <a:pPr algn="ctr"/>
                      <a:r>
                        <a:rPr lang="en-US" sz="1800" dirty="0"/>
                        <a:t>87.27</a:t>
                      </a:r>
                    </a:p>
                  </a:txBody>
                  <a:tcPr marT="45704" marB="45704"/>
                </a:tc>
                <a:tc>
                  <a:txBody>
                    <a:bodyPr/>
                    <a:lstStyle/>
                    <a:p>
                      <a:pPr algn="ctr"/>
                      <a:r>
                        <a:rPr lang="en-US" sz="1800" dirty="0"/>
                        <a:t>121.5</a:t>
                      </a:r>
                    </a:p>
                  </a:txBody>
                  <a:tcPr marT="45704" marB="45704"/>
                </a:tc>
                <a:extLst>
                  <a:ext uri="{0D108BD9-81ED-4DB2-BD59-A6C34878D82A}">
                    <a16:rowId xmlns:a16="http://schemas.microsoft.com/office/drawing/2014/main" val="10003"/>
                  </a:ext>
                </a:extLst>
              </a:tr>
              <a:tr h="457148">
                <a:tc>
                  <a:txBody>
                    <a:bodyPr/>
                    <a:lstStyle/>
                    <a:p>
                      <a:pPr algn="ctr"/>
                      <a:r>
                        <a:rPr lang="en-US" sz="1800" dirty="0"/>
                        <a:t>10</a:t>
                      </a:r>
                    </a:p>
                  </a:txBody>
                  <a:tcPr marT="45704" marB="45704"/>
                </a:tc>
                <a:tc>
                  <a:txBody>
                    <a:bodyPr/>
                    <a:lstStyle/>
                    <a:p>
                      <a:pPr algn="ctr"/>
                      <a:r>
                        <a:rPr lang="en-US" sz="1800" dirty="0"/>
                        <a:t>200</a:t>
                      </a:r>
                    </a:p>
                  </a:txBody>
                  <a:tcPr marT="45704" marB="45704"/>
                </a:tc>
                <a:tc>
                  <a:txBody>
                    <a:bodyPr/>
                    <a:lstStyle/>
                    <a:p>
                      <a:pPr algn="ctr"/>
                      <a:r>
                        <a:rPr lang="en-US" sz="1800" dirty="0"/>
                        <a:t>300</a:t>
                      </a:r>
                    </a:p>
                  </a:txBody>
                  <a:tcPr marT="45704" marB="45704"/>
                </a:tc>
                <a:tc>
                  <a:txBody>
                    <a:bodyPr/>
                    <a:lstStyle/>
                    <a:p>
                      <a:pPr algn="ctr"/>
                      <a:r>
                        <a:rPr lang="en-US" sz="1800" dirty="0"/>
                        <a:t>83.25</a:t>
                      </a:r>
                    </a:p>
                  </a:txBody>
                  <a:tcPr marT="45704" marB="45704"/>
                </a:tc>
                <a:tc>
                  <a:txBody>
                    <a:bodyPr/>
                    <a:lstStyle/>
                    <a:p>
                      <a:pPr algn="ctr"/>
                      <a:r>
                        <a:rPr lang="en-US" sz="1800" dirty="0"/>
                        <a:t>124.1</a:t>
                      </a:r>
                    </a:p>
                  </a:txBody>
                  <a:tcPr marT="45704" marB="45704"/>
                </a:tc>
                <a:extLst>
                  <a:ext uri="{0D108BD9-81ED-4DB2-BD59-A6C34878D82A}">
                    <a16:rowId xmlns:a16="http://schemas.microsoft.com/office/drawing/2014/main" val="10004"/>
                  </a:ext>
                </a:extLst>
              </a:tr>
            </a:tbl>
          </a:graphicData>
        </a:graphic>
      </p:graphicFrame>
      <p:sp>
        <p:nvSpPr>
          <p:cNvPr id="69673" name="Slide Number Placeholder 5">
            <a:extLst>
              <a:ext uri="{FF2B5EF4-FFF2-40B4-BE49-F238E27FC236}">
                <a16:creationId xmlns:a16="http://schemas.microsoft.com/office/drawing/2014/main" id="{175D8298-11DE-D691-AD20-D80B13EDEDD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B2A6DB9F-32CD-46B4-8407-6316629E3A7B}" type="slidenum">
              <a:rPr lang="en-US" altLang="en-US" sz="1400" smtClean="0">
                <a:latin typeface="Arial" panose="020B0604020202020204" pitchFamily="34" charset="0"/>
              </a:rPr>
              <a:pPr>
                <a:spcBef>
                  <a:spcPct val="0"/>
                </a:spcBef>
                <a:buClrTx/>
                <a:buFontTx/>
                <a:buNone/>
              </a:pPr>
              <a:t>36</a:t>
            </a:fld>
            <a:endParaRPr lang="en-US" altLang="en-US" sz="1400">
              <a:latin typeface="Arial" panose="020B0604020202020204" pitchFamily="34" charset="0"/>
            </a:endParaRPr>
          </a:p>
        </p:txBody>
      </p:sp>
      <p:sp>
        <p:nvSpPr>
          <p:cNvPr id="69674" name="Rectangle 4">
            <a:extLst>
              <a:ext uri="{FF2B5EF4-FFF2-40B4-BE49-F238E27FC236}">
                <a16:creationId xmlns:a16="http://schemas.microsoft.com/office/drawing/2014/main" id="{1BA22071-82D1-606A-45D5-4B03E89B53E4}"/>
              </a:ext>
            </a:extLst>
          </p:cNvPr>
          <p:cNvSpPr>
            <a:spLocks noChangeArrowheads="1"/>
          </p:cNvSpPr>
          <p:nvPr/>
        </p:nvSpPr>
        <p:spPr bwMode="auto">
          <a:xfrm>
            <a:off x="6038850" y="2690813"/>
            <a:ext cx="762000" cy="381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69675" name="Rectangle 5">
            <a:extLst>
              <a:ext uri="{FF2B5EF4-FFF2-40B4-BE49-F238E27FC236}">
                <a16:creationId xmlns:a16="http://schemas.microsoft.com/office/drawing/2014/main" id="{6B6B2806-2DA1-3285-721B-4F515C67ED21}"/>
              </a:ext>
            </a:extLst>
          </p:cNvPr>
          <p:cNvSpPr>
            <a:spLocks noChangeArrowheads="1"/>
          </p:cNvSpPr>
          <p:nvPr/>
        </p:nvSpPr>
        <p:spPr bwMode="auto">
          <a:xfrm>
            <a:off x="7639050" y="2690813"/>
            <a:ext cx="762000" cy="381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69676" name="Rectangle 7">
            <a:extLst>
              <a:ext uri="{FF2B5EF4-FFF2-40B4-BE49-F238E27FC236}">
                <a16:creationId xmlns:a16="http://schemas.microsoft.com/office/drawing/2014/main" id="{8B24A6CD-475B-EE9B-5A90-26A15560D4C9}"/>
              </a:ext>
            </a:extLst>
          </p:cNvPr>
          <p:cNvSpPr>
            <a:spLocks noChangeArrowheads="1"/>
          </p:cNvSpPr>
          <p:nvPr/>
        </p:nvSpPr>
        <p:spPr bwMode="auto">
          <a:xfrm>
            <a:off x="6115050" y="3200400"/>
            <a:ext cx="762000" cy="381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69677" name="Rectangle 8">
            <a:extLst>
              <a:ext uri="{FF2B5EF4-FFF2-40B4-BE49-F238E27FC236}">
                <a16:creationId xmlns:a16="http://schemas.microsoft.com/office/drawing/2014/main" id="{4E4B5CE4-017B-BD4D-153F-1FC848FEF5DB}"/>
              </a:ext>
            </a:extLst>
          </p:cNvPr>
          <p:cNvSpPr>
            <a:spLocks noChangeArrowheads="1"/>
          </p:cNvSpPr>
          <p:nvPr/>
        </p:nvSpPr>
        <p:spPr bwMode="auto">
          <a:xfrm>
            <a:off x="7715250" y="3148013"/>
            <a:ext cx="762000" cy="381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69678" name="Rectangle 9">
            <a:extLst>
              <a:ext uri="{FF2B5EF4-FFF2-40B4-BE49-F238E27FC236}">
                <a16:creationId xmlns:a16="http://schemas.microsoft.com/office/drawing/2014/main" id="{F792D1FE-A5F6-C4DE-0F84-3776A1F2BC41}"/>
              </a:ext>
            </a:extLst>
          </p:cNvPr>
          <p:cNvSpPr>
            <a:spLocks noChangeArrowheads="1"/>
          </p:cNvSpPr>
          <p:nvPr/>
        </p:nvSpPr>
        <p:spPr bwMode="auto">
          <a:xfrm>
            <a:off x="6038850" y="3529013"/>
            <a:ext cx="762000" cy="381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69679" name="Rectangle 10">
            <a:extLst>
              <a:ext uri="{FF2B5EF4-FFF2-40B4-BE49-F238E27FC236}">
                <a16:creationId xmlns:a16="http://schemas.microsoft.com/office/drawing/2014/main" id="{B42E5305-D14A-EB07-BD1C-B71AAC94FE41}"/>
              </a:ext>
            </a:extLst>
          </p:cNvPr>
          <p:cNvSpPr>
            <a:spLocks noChangeArrowheads="1"/>
          </p:cNvSpPr>
          <p:nvPr/>
        </p:nvSpPr>
        <p:spPr bwMode="auto">
          <a:xfrm>
            <a:off x="7715250" y="3529013"/>
            <a:ext cx="762000" cy="381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69680" name="Rectangle 11">
            <a:extLst>
              <a:ext uri="{FF2B5EF4-FFF2-40B4-BE49-F238E27FC236}">
                <a16:creationId xmlns:a16="http://schemas.microsoft.com/office/drawing/2014/main" id="{3BB9E42D-7CB0-F0B2-3867-E66E39B92DAF}"/>
              </a:ext>
            </a:extLst>
          </p:cNvPr>
          <p:cNvSpPr>
            <a:spLocks noChangeArrowheads="1"/>
          </p:cNvSpPr>
          <p:nvPr/>
        </p:nvSpPr>
        <p:spPr bwMode="auto">
          <a:xfrm>
            <a:off x="6038850" y="4114800"/>
            <a:ext cx="762000" cy="381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69681" name="Rectangle 12">
            <a:extLst>
              <a:ext uri="{FF2B5EF4-FFF2-40B4-BE49-F238E27FC236}">
                <a16:creationId xmlns:a16="http://schemas.microsoft.com/office/drawing/2014/main" id="{2F862C04-61E7-DA69-5641-543FF075B166}"/>
              </a:ext>
            </a:extLst>
          </p:cNvPr>
          <p:cNvSpPr>
            <a:spLocks noChangeArrowheads="1"/>
          </p:cNvSpPr>
          <p:nvPr/>
        </p:nvSpPr>
        <p:spPr bwMode="auto">
          <a:xfrm>
            <a:off x="7562850" y="4038600"/>
            <a:ext cx="762000" cy="381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69682" name="TextBox 1">
            <a:extLst>
              <a:ext uri="{FF2B5EF4-FFF2-40B4-BE49-F238E27FC236}">
                <a16:creationId xmlns:a16="http://schemas.microsoft.com/office/drawing/2014/main" id="{5D6AABCD-11B4-0664-5B50-5AD1FCB9000B}"/>
              </a:ext>
            </a:extLst>
          </p:cNvPr>
          <p:cNvSpPr txBox="1">
            <a:spLocks noChangeArrowheads="1"/>
          </p:cNvSpPr>
          <p:nvPr/>
        </p:nvSpPr>
        <p:spPr bwMode="auto">
          <a:xfrm>
            <a:off x="254000" y="2703513"/>
            <a:ext cx="531813"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nSpc>
                <a:spcPct val="150000"/>
              </a:lnSpc>
              <a:spcBef>
                <a:spcPct val="0"/>
              </a:spcBef>
              <a:buClrTx/>
              <a:buFontTx/>
              <a:buNone/>
            </a:pPr>
            <a:r>
              <a:rPr lang="en-MY" altLang="en-US" sz="1800" baseline="0"/>
              <a:t>(i)</a:t>
            </a:r>
          </a:p>
          <a:p>
            <a:pPr>
              <a:lnSpc>
                <a:spcPct val="150000"/>
              </a:lnSpc>
              <a:spcBef>
                <a:spcPct val="0"/>
              </a:spcBef>
              <a:buClrTx/>
              <a:buFontTx/>
              <a:buNone/>
            </a:pPr>
            <a:r>
              <a:rPr lang="en-MY" altLang="en-US" sz="1800" baseline="0"/>
              <a:t>(ii)</a:t>
            </a:r>
          </a:p>
          <a:p>
            <a:pPr>
              <a:lnSpc>
                <a:spcPct val="150000"/>
              </a:lnSpc>
              <a:spcBef>
                <a:spcPct val="0"/>
              </a:spcBef>
              <a:buClrTx/>
              <a:buFontTx/>
              <a:buNone/>
            </a:pPr>
            <a:r>
              <a:rPr lang="en-MY" altLang="en-US" sz="1800" baseline="0"/>
              <a:t>(iii)</a:t>
            </a:r>
          </a:p>
          <a:p>
            <a:pPr>
              <a:lnSpc>
                <a:spcPct val="150000"/>
              </a:lnSpc>
              <a:spcBef>
                <a:spcPct val="0"/>
              </a:spcBef>
              <a:buClrTx/>
              <a:buFontTx/>
              <a:buNone/>
            </a:pPr>
            <a:r>
              <a:rPr lang="en-MY" altLang="en-US" sz="1800" baseline="0"/>
              <a:t>(iv)</a:t>
            </a:r>
          </a:p>
        </p:txBody>
      </p:sp>
      <p:sp>
        <p:nvSpPr>
          <p:cNvPr id="3" name="TextBox 2">
            <a:extLst>
              <a:ext uri="{FF2B5EF4-FFF2-40B4-BE49-F238E27FC236}">
                <a16:creationId xmlns:a16="http://schemas.microsoft.com/office/drawing/2014/main" id="{B68CA344-9A36-D98F-BD3C-60B81E68ADAF}"/>
              </a:ext>
            </a:extLst>
          </p:cNvPr>
          <p:cNvSpPr txBox="1"/>
          <p:nvPr/>
        </p:nvSpPr>
        <p:spPr>
          <a:xfrm>
            <a:off x="514350" y="4572000"/>
            <a:ext cx="8305800" cy="2062163"/>
          </a:xfrm>
          <a:prstGeom prst="rect">
            <a:avLst/>
          </a:prstGeom>
          <a:noFill/>
        </p:spPr>
        <p:txBody>
          <a:bodyPr>
            <a:spAutoFit/>
          </a:bodyPr>
          <a:lstStyle/>
          <a:p>
            <a:pPr>
              <a:defRPr/>
            </a:pPr>
            <a:r>
              <a:rPr lang="en-MY" sz="1600" baseline="0" dirty="0"/>
              <a:t>Compare and draw conclusions on the effect of the following boiler operating parameters on the thermal efficiency and steam production  </a:t>
            </a:r>
          </a:p>
          <a:p>
            <a:pPr>
              <a:defRPr/>
            </a:pPr>
            <a:endParaRPr lang="en-MY" sz="1600" baseline="0" dirty="0"/>
          </a:p>
          <a:p>
            <a:pPr marL="342900" indent="-342900">
              <a:buFont typeface="+mj-lt"/>
              <a:buAutoNum type="alphaLcPeriod"/>
              <a:defRPr/>
            </a:pPr>
            <a:r>
              <a:rPr lang="en-MY" sz="1600" baseline="0" dirty="0"/>
              <a:t>excess air    (</a:t>
            </a:r>
            <a:r>
              <a:rPr lang="en-MY" sz="1600" baseline="0" dirty="0" err="1"/>
              <a:t>i</a:t>
            </a:r>
            <a:r>
              <a:rPr lang="en-MY" sz="1600" baseline="0" dirty="0"/>
              <a:t> &amp; ii)</a:t>
            </a:r>
          </a:p>
          <a:p>
            <a:pPr marL="342900" indent="-342900">
              <a:buFont typeface="+mj-lt"/>
              <a:buAutoNum type="alphaLcPeriod"/>
              <a:defRPr/>
            </a:pPr>
            <a:r>
              <a:rPr lang="en-MY" sz="1600" baseline="0" dirty="0"/>
              <a:t>flue gas temperature (</a:t>
            </a:r>
            <a:r>
              <a:rPr lang="en-MY" sz="1600" baseline="0" dirty="0" err="1"/>
              <a:t>i</a:t>
            </a:r>
            <a:r>
              <a:rPr lang="en-MY" sz="1600" baseline="0" dirty="0"/>
              <a:t> &amp; iii)</a:t>
            </a:r>
          </a:p>
          <a:p>
            <a:pPr marL="342900" indent="-342900">
              <a:buFont typeface="+mj-lt"/>
              <a:buAutoNum type="alphaLcPeriod"/>
              <a:defRPr/>
            </a:pPr>
            <a:r>
              <a:rPr lang="en-MY" sz="1600" baseline="0" dirty="0"/>
              <a:t>air temperature (</a:t>
            </a:r>
            <a:r>
              <a:rPr lang="en-MY" sz="1600" baseline="0" dirty="0" err="1"/>
              <a:t>i</a:t>
            </a:r>
            <a:r>
              <a:rPr lang="en-MY" sz="1600" baseline="0" dirty="0"/>
              <a:t> &amp; iv)</a:t>
            </a:r>
          </a:p>
          <a:p>
            <a:pPr marL="342900" indent="-342900">
              <a:buFont typeface="+mj-lt"/>
              <a:buAutoNum type="alphaLcPeriod"/>
              <a:defRPr/>
            </a:pPr>
            <a:endParaRPr lang="en-MY" sz="1600" baseline="0" dirty="0"/>
          </a:p>
          <a:p>
            <a:pPr>
              <a:defRPr/>
            </a:pPr>
            <a:r>
              <a:rPr lang="en-MY" sz="1600" baseline="0" dirty="0"/>
              <a:t>Which operating  parameter has the most significant effect?</a:t>
            </a:r>
          </a:p>
        </p:txBody>
      </p:sp>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Rounded Rectangle 6">
            <a:extLst>
              <a:ext uri="{FF2B5EF4-FFF2-40B4-BE49-F238E27FC236}">
                <a16:creationId xmlns:a16="http://schemas.microsoft.com/office/drawing/2014/main" id="{93A602FC-7517-A1B2-F321-E887DD046352}"/>
              </a:ext>
            </a:extLst>
          </p:cNvPr>
          <p:cNvSpPr>
            <a:spLocks noChangeArrowheads="1"/>
          </p:cNvSpPr>
          <p:nvPr/>
        </p:nvSpPr>
        <p:spPr bwMode="auto">
          <a:xfrm>
            <a:off x="2895600" y="2362200"/>
            <a:ext cx="2667000" cy="1524000"/>
          </a:xfrm>
          <a:prstGeom prst="roundRect">
            <a:avLst>
              <a:gd name="adj" fmla="val 16667"/>
            </a:avLst>
          </a:prstGeom>
          <a:solidFill>
            <a:schemeClr val="accent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cxnSp>
        <p:nvCxnSpPr>
          <p:cNvPr id="70659" name="Straight Arrow Connector 8">
            <a:extLst>
              <a:ext uri="{FF2B5EF4-FFF2-40B4-BE49-F238E27FC236}">
                <a16:creationId xmlns:a16="http://schemas.microsoft.com/office/drawing/2014/main" id="{3D7392C3-87DD-78C0-EEC7-7F57C7ED77CC}"/>
              </a:ext>
            </a:extLst>
          </p:cNvPr>
          <p:cNvCxnSpPr>
            <a:cxnSpLocks noChangeShapeType="1"/>
          </p:cNvCxnSpPr>
          <p:nvPr/>
        </p:nvCxnSpPr>
        <p:spPr bwMode="auto">
          <a:xfrm>
            <a:off x="1981200" y="2743200"/>
            <a:ext cx="9144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70660" name="Straight Arrow Connector 9">
            <a:extLst>
              <a:ext uri="{FF2B5EF4-FFF2-40B4-BE49-F238E27FC236}">
                <a16:creationId xmlns:a16="http://schemas.microsoft.com/office/drawing/2014/main" id="{6E10FE26-2746-637F-2C4C-3E7B7268D600}"/>
              </a:ext>
            </a:extLst>
          </p:cNvPr>
          <p:cNvCxnSpPr>
            <a:cxnSpLocks noChangeShapeType="1"/>
          </p:cNvCxnSpPr>
          <p:nvPr/>
        </p:nvCxnSpPr>
        <p:spPr bwMode="auto">
          <a:xfrm>
            <a:off x="2057400" y="3505200"/>
            <a:ext cx="8382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70661" name="Straight Arrow Connector 10">
            <a:extLst>
              <a:ext uri="{FF2B5EF4-FFF2-40B4-BE49-F238E27FC236}">
                <a16:creationId xmlns:a16="http://schemas.microsoft.com/office/drawing/2014/main" id="{E0FDC5CC-3D7E-B663-6B97-5F0CD7BFA1E2}"/>
              </a:ext>
            </a:extLst>
          </p:cNvPr>
          <p:cNvCxnSpPr>
            <a:cxnSpLocks noChangeShapeType="1"/>
          </p:cNvCxnSpPr>
          <p:nvPr/>
        </p:nvCxnSpPr>
        <p:spPr bwMode="auto">
          <a:xfrm>
            <a:off x="5562600" y="3200400"/>
            <a:ext cx="11430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70662" name="Elbow Connector 12">
            <a:extLst>
              <a:ext uri="{FF2B5EF4-FFF2-40B4-BE49-F238E27FC236}">
                <a16:creationId xmlns:a16="http://schemas.microsoft.com/office/drawing/2014/main" id="{60526BBD-44AB-FB81-2845-5B90E107ED4E}"/>
              </a:ext>
            </a:extLst>
          </p:cNvPr>
          <p:cNvCxnSpPr>
            <a:cxnSpLocks noChangeShapeType="1"/>
          </p:cNvCxnSpPr>
          <p:nvPr/>
        </p:nvCxnSpPr>
        <p:spPr bwMode="auto">
          <a:xfrm rot="16200000" flipH="1">
            <a:off x="3200400" y="2667000"/>
            <a:ext cx="2743200" cy="1066800"/>
          </a:xfrm>
          <a:prstGeom prst="bentConnector3">
            <a:avLst>
              <a:gd name="adj1" fmla="val 50000"/>
            </a:avLst>
          </a:prstGeom>
          <a:noFill/>
          <a:ln w="28575"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sp>
        <p:nvSpPr>
          <p:cNvPr id="70663" name="TextBox 17">
            <a:extLst>
              <a:ext uri="{FF2B5EF4-FFF2-40B4-BE49-F238E27FC236}">
                <a16:creationId xmlns:a16="http://schemas.microsoft.com/office/drawing/2014/main" id="{73A20C9D-4997-044E-1B87-BF0843B46D94}"/>
              </a:ext>
            </a:extLst>
          </p:cNvPr>
          <p:cNvSpPr txBox="1">
            <a:spLocks noChangeArrowheads="1"/>
          </p:cNvSpPr>
          <p:nvPr/>
        </p:nvSpPr>
        <p:spPr bwMode="auto">
          <a:xfrm>
            <a:off x="457200" y="2514600"/>
            <a:ext cx="1905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Methane </a:t>
            </a:r>
          </a:p>
          <a:p>
            <a:pPr>
              <a:spcBef>
                <a:spcPct val="0"/>
              </a:spcBef>
              <a:buClrTx/>
              <a:buFontTx/>
              <a:buNone/>
            </a:pPr>
            <a:r>
              <a:rPr lang="en-US" altLang="en-US" sz="1800" baseline="0">
                <a:ea typeface="MS Mincho" panose="02020609040205080304" pitchFamily="49" charset="-128"/>
              </a:rPr>
              <a:t>10 m</a:t>
            </a:r>
            <a:r>
              <a:rPr lang="en-US" altLang="en-US" sz="1800" baseline="30000">
                <a:ea typeface="MS Mincho" panose="02020609040205080304" pitchFamily="49" charset="-128"/>
              </a:rPr>
              <a:t>3</a:t>
            </a:r>
            <a:r>
              <a:rPr lang="en-US" altLang="en-US" sz="1800" baseline="0">
                <a:ea typeface="MS Mincho" panose="02020609040205080304" pitchFamily="49" charset="-128"/>
              </a:rPr>
              <a:t>/hr (STP)</a:t>
            </a:r>
          </a:p>
          <a:p>
            <a:pPr>
              <a:spcBef>
                <a:spcPct val="0"/>
              </a:spcBef>
              <a:buClrTx/>
              <a:buFontTx/>
              <a:buNone/>
            </a:pPr>
            <a:r>
              <a:rPr lang="en-US" altLang="en-US" sz="1800" baseline="0">
                <a:solidFill>
                  <a:srgbClr val="C00000"/>
                </a:solidFill>
                <a:ea typeface="MS Mincho" panose="02020609040205080304" pitchFamily="49" charset="-128"/>
              </a:rPr>
              <a:t>  446    mol/hr)</a:t>
            </a:r>
            <a:endParaRPr lang="en-US" altLang="en-US" sz="1800" baseline="0">
              <a:solidFill>
                <a:srgbClr val="C00000"/>
              </a:solidFill>
            </a:endParaRPr>
          </a:p>
        </p:txBody>
      </p:sp>
      <p:sp>
        <p:nvSpPr>
          <p:cNvPr id="70664" name="TextBox 18">
            <a:extLst>
              <a:ext uri="{FF2B5EF4-FFF2-40B4-BE49-F238E27FC236}">
                <a16:creationId xmlns:a16="http://schemas.microsoft.com/office/drawing/2014/main" id="{20BFBB29-7AAF-629B-627E-2A75CCE6ACC4}"/>
              </a:ext>
            </a:extLst>
          </p:cNvPr>
          <p:cNvSpPr txBox="1">
            <a:spLocks noChangeArrowheads="1"/>
          </p:cNvSpPr>
          <p:nvPr/>
        </p:nvSpPr>
        <p:spPr bwMode="auto">
          <a:xfrm>
            <a:off x="533400" y="3429000"/>
            <a:ext cx="1905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Air</a:t>
            </a:r>
          </a:p>
          <a:p>
            <a:pPr>
              <a:spcBef>
                <a:spcPct val="0"/>
              </a:spcBef>
              <a:buClrTx/>
              <a:buFontTx/>
              <a:buNone/>
            </a:pPr>
            <a:r>
              <a:rPr lang="en-US" altLang="en-US" sz="1800" baseline="0">
                <a:solidFill>
                  <a:srgbClr val="C00000"/>
                </a:solidFill>
              </a:rPr>
              <a:t>10</a:t>
            </a:r>
            <a:r>
              <a:rPr lang="en-US" altLang="en-US" sz="1800" baseline="0"/>
              <a:t> % excess air</a:t>
            </a:r>
          </a:p>
          <a:p>
            <a:pPr>
              <a:spcBef>
                <a:spcPct val="0"/>
              </a:spcBef>
              <a:buClrTx/>
              <a:buFontTx/>
              <a:buNone/>
            </a:pPr>
            <a:r>
              <a:rPr lang="en-US" altLang="en-US" sz="1800" baseline="0">
                <a:solidFill>
                  <a:srgbClr val="C00000"/>
                </a:solidFill>
              </a:rPr>
              <a:t>4672.4  mol/hr </a:t>
            </a:r>
          </a:p>
        </p:txBody>
      </p:sp>
      <p:sp>
        <p:nvSpPr>
          <p:cNvPr id="70665" name="TextBox 23">
            <a:extLst>
              <a:ext uri="{FF2B5EF4-FFF2-40B4-BE49-F238E27FC236}">
                <a16:creationId xmlns:a16="http://schemas.microsoft.com/office/drawing/2014/main" id="{FCBAD6E2-22A0-D930-82B6-58B62EF70224}"/>
              </a:ext>
            </a:extLst>
          </p:cNvPr>
          <p:cNvSpPr txBox="1">
            <a:spLocks noChangeArrowheads="1"/>
          </p:cNvSpPr>
          <p:nvPr/>
        </p:nvSpPr>
        <p:spPr bwMode="auto">
          <a:xfrm>
            <a:off x="7620000" y="2362200"/>
            <a:ext cx="1306513"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mol/hr CO2</a:t>
            </a:r>
          </a:p>
          <a:p>
            <a:pPr>
              <a:spcBef>
                <a:spcPct val="0"/>
              </a:spcBef>
              <a:buClrTx/>
              <a:buFontTx/>
              <a:buNone/>
            </a:pPr>
            <a:r>
              <a:rPr lang="en-US" altLang="en-US" sz="1800" baseline="0"/>
              <a:t>mol/hr H2O</a:t>
            </a:r>
          </a:p>
          <a:p>
            <a:pPr>
              <a:spcBef>
                <a:spcPct val="0"/>
              </a:spcBef>
              <a:buClrTx/>
              <a:buFontTx/>
              <a:buNone/>
            </a:pPr>
            <a:r>
              <a:rPr lang="en-US" altLang="en-US" sz="1800" baseline="0"/>
              <a:t>mol/hr O2</a:t>
            </a:r>
          </a:p>
          <a:p>
            <a:pPr>
              <a:spcBef>
                <a:spcPct val="0"/>
              </a:spcBef>
              <a:buClrTx/>
              <a:buFontTx/>
              <a:buNone/>
            </a:pPr>
            <a:r>
              <a:rPr lang="en-US" altLang="en-US" sz="1800" baseline="0"/>
              <a:t>mol/hr N2</a:t>
            </a:r>
          </a:p>
          <a:p>
            <a:pPr>
              <a:spcBef>
                <a:spcPct val="0"/>
              </a:spcBef>
              <a:buClrTx/>
              <a:buFontTx/>
              <a:buNone/>
            </a:pPr>
            <a:endParaRPr lang="en-US" altLang="en-US" sz="1800" baseline="0"/>
          </a:p>
        </p:txBody>
      </p:sp>
      <p:sp>
        <p:nvSpPr>
          <p:cNvPr id="70666" name="TextBox 24">
            <a:extLst>
              <a:ext uri="{FF2B5EF4-FFF2-40B4-BE49-F238E27FC236}">
                <a16:creationId xmlns:a16="http://schemas.microsoft.com/office/drawing/2014/main" id="{450DB35F-BB13-2DE9-3FE7-814FFF7123D5}"/>
              </a:ext>
            </a:extLst>
          </p:cNvPr>
          <p:cNvSpPr txBox="1">
            <a:spLocks noChangeArrowheads="1"/>
          </p:cNvSpPr>
          <p:nvPr/>
        </p:nvSpPr>
        <p:spPr bwMode="auto">
          <a:xfrm>
            <a:off x="3352800" y="1219200"/>
            <a:ext cx="1524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H2O (l), 25oC</a:t>
            </a:r>
          </a:p>
          <a:p>
            <a:pPr>
              <a:spcBef>
                <a:spcPct val="0"/>
              </a:spcBef>
              <a:buClrTx/>
              <a:buFontTx/>
              <a:buNone/>
            </a:pPr>
            <a:r>
              <a:rPr lang="en-US" altLang="en-US" sz="1800" baseline="0"/>
              <a:t>m  kg/h</a:t>
            </a:r>
          </a:p>
          <a:p>
            <a:pPr>
              <a:spcBef>
                <a:spcPct val="0"/>
              </a:spcBef>
              <a:buClrTx/>
              <a:buFontTx/>
              <a:buNone/>
            </a:pPr>
            <a:r>
              <a:rPr lang="en-US" altLang="en-US" sz="1800" baseline="0"/>
              <a:t> </a:t>
            </a:r>
          </a:p>
        </p:txBody>
      </p:sp>
      <p:sp>
        <p:nvSpPr>
          <p:cNvPr id="70667" name="TextBox 25">
            <a:extLst>
              <a:ext uri="{FF2B5EF4-FFF2-40B4-BE49-F238E27FC236}">
                <a16:creationId xmlns:a16="http://schemas.microsoft.com/office/drawing/2014/main" id="{36F3EE99-20CE-971B-82FA-77A9A05530B6}"/>
              </a:ext>
            </a:extLst>
          </p:cNvPr>
          <p:cNvSpPr txBox="1">
            <a:spLocks noChangeArrowheads="1"/>
          </p:cNvSpPr>
          <p:nvPr/>
        </p:nvSpPr>
        <p:spPr bwMode="auto">
          <a:xfrm>
            <a:off x="4343400" y="4572000"/>
            <a:ext cx="1711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H2O (v),  1 atm </a:t>
            </a:r>
          </a:p>
        </p:txBody>
      </p:sp>
      <p:sp>
        <p:nvSpPr>
          <p:cNvPr id="70668" name="TextBox 26">
            <a:extLst>
              <a:ext uri="{FF2B5EF4-FFF2-40B4-BE49-F238E27FC236}">
                <a16:creationId xmlns:a16="http://schemas.microsoft.com/office/drawing/2014/main" id="{4CF40AB2-90D5-4B11-CA0D-A832D5644523}"/>
              </a:ext>
            </a:extLst>
          </p:cNvPr>
          <p:cNvSpPr txBox="1">
            <a:spLocks noChangeArrowheads="1"/>
          </p:cNvSpPr>
          <p:nvPr/>
        </p:nvSpPr>
        <p:spPr bwMode="auto">
          <a:xfrm>
            <a:off x="2057400" y="2819400"/>
            <a:ext cx="742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25oC </a:t>
            </a:r>
          </a:p>
        </p:txBody>
      </p:sp>
      <p:sp>
        <p:nvSpPr>
          <p:cNvPr id="70669" name="TextBox 28">
            <a:extLst>
              <a:ext uri="{FF2B5EF4-FFF2-40B4-BE49-F238E27FC236}">
                <a16:creationId xmlns:a16="http://schemas.microsoft.com/office/drawing/2014/main" id="{122E669B-4FFD-09FB-E7D1-2F22993A0CD7}"/>
              </a:ext>
            </a:extLst>
          </p:cNvPr>
          <p:cNvSpPr txBox="1">
            <a:spLocks noChangeArrowheads="1"/>
          </p:cNvSpPr>
          <p:nvPr/>
        </p:nvSpPr>
        <p:spPr bwMode="auto">
          <a:xfrm>
            <a:off x="5715000" y="2743200"/>
            <a:ext cx="749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T</a:t>
            </a:r>
            <a:r>
              <a:rPr lang="en-US" altLang="en-US" sz="1800" baseline="-25000"/>
              <a:t>g</a:t>
            </a:r>
            <a:r>
              <a:rPr lang="en-US" altLang="en-US" sz="1800" baseline="0"/>
              <a:t> </a:t>
            </a:r>
            <a:r>
              <a:rPr lang="en-US" altLang="en-US" sz="1800" baseline="30000"/>
              <a:t>o</a:t>
            </a:r>
            <a:r>
              <a:rPr lang="en-US" altLang="en-US" sz="1800" baseline="0"/>
              <a:t>C </a:t>
            </a:r>
          </a:p>
        </p:txBody>
      </p:sp>
      <p:sp>
        <p:nvSpPr>
          <p:cNvPr id="70670" name="Rectangle 29">
            <a:extLst>
              <a:ext uri="{FF2B5EF4-FFF2-40B4-BE49-F238E27FC236}">
                <a16:creationId xmlns:a16="http://schemas.microsoft.com/office/drawing/2014/main" id="{311A8A00-7BA1-869D-C262-7B41BB1EE505}"/>
              </a:ext>
            </a:extLst>
          </p:cNvPr>
          <p:cNvSpPr>
            <a:spLocks noChangeArrowheads="1"/>
          </p:cNvSpPr>
          <p:nvPr/>
        </p:nvSpPr>
        <p:spPr bwMode="auto">
          <a:xfrm>
            <a:off x="188913" y="304800"/>
            <a:ext cx="5716587"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just">
              <a:lnSpc>
                <a:spcPct val="90000"/>
              </a:lnSpc>
              <a:spcBef>
                <a:spcPct val="0"/>
              </a:spcBef>
              <a:buClrTx/>
              <a:buFontTx/>
              <a:buNone/>
            </a:pPr>
            <a:r>
              <a:rPr lang="en-US" altLang="en-US" sz="2400" b="1" baseline="0">
                <a:ea typeface="MS Mincho" panose="02020609040205080304" pitchFamily="49" charset="-128"/>
              </a:rPr>
              <a:t>Example 8 – Process Flow Diagram (PFD)</a:t>
            </a:r>
          </a:p>
        </p:txBody>
      </p:sp>
      <p:graphicFrame>
        <p:nvGraphicFramePr>
          <p:cNvPr id="34" name="Table 33">
            <a:extLst>
              <a:ext uri="{FF2B5EF4-FFF2-40B4-BE49-F238E27FC236}">
                <a16:creationId xmlns:a16="http://schemas.microsoft.com/office/drawing/2014/main" id="{8DADC90C-9930-F217-9CCA-C328C57D41D7}"/>
              </a:ext>
            </a:extLst>
          </p:cNvPr>
          <p:cNvGraphicFramePr>
            <a:graphicFrameLocks noGrp="1"/>
          </p:cNvGraphicFramePr>
          <p:nvPr/>
        </p:nvGraphicFramePr>
        <p:xfrm>
          <a:off x="1752600" y="5257800"/>
          <a:ext cx="5391150" cy="762000"/>
        </p:xfrm>
        <a:graphic>
          <a:graphicData uri="http://schemas.openxmlformats.org/drawingml/2006/table">
            <a:tbl>
              <a:tblPr/>
              <a:tblGrid>
                <a:gridCol w="981710">
                  <a:extLst>
                    <a:ext uri="{9D8B030D-6E8A-4147-A177-3AD203B41FA5}">
                      <a16:colId xmlns:a16="http://schemas.microsoft.com/office/drawing/2014/main" val="20000"/>
                    </a:ext>
                  </a:extLst>
                </a:gridCol>
                <a:gridCol w="118668">
                  <a:extLst>
                    <a:ext uri="{9D8B030D-6E8A-4147-A177-3AD203B41FA5}">
                      <a16:colId xmlns:a16="http://schemas.microsoft.com/office/drawing/2014/main" val="20001"/>
                    </a:ext>
                  </a:extLst>
                </a:gridCol>
                <a:gridCol w="575362">
                  <a:extLst>
                    <a:ext uri="{9D8B030D-6E8A-4147-A177-3AD203B41FA5}">
                      <a16:colId xmlns:a16="http://schemas.microsoft.com/office/drawing/2014/main" val="20002"/>
                    </a:ext>
                  </a:extLst>
                </a:gridCol>
                <a:gridCol w="805506">
                  <a:extLst>
                    <a:ext uri="{9D8B030D-6E8A-4147-A177-3AD203B41FA5}">
                      <a16:colId xmlns:a16="http://schemas.microsoft.com/office/drawing/2014/main" val="20003"/>
                    </a:ext>
                  </a:extLst>
                </a:gridCol>
                <a:gridCol w="852253">
                  <a:extLst>
                    <a:ext uri="{9D8B030D-6E8A-4147-A177-3AD203B41FA5}">
                      <a16:colId xmlns:a16="http://schemas.microsoft.com/office/drawing/2014/main" val="20004"/>
                    </a:ext>
                  </a:extLst>
                </a:gridCol>
                <a:gridCol w="691170">
                  <a:extLst>
                    <a:ext uri="{9D8B030D-6E8A-4147-A177-3AD203B41FA5}">
                      <a16:colId xmlns:a16="http://schemas.microsoft.com/office/drawing/2014/main" val="20005"/>
                    </a:ext>
                  </a:extLst>
                </a:gridCol>
                <a:gridCol w="676049">
                  <a:extLst>
                    <a:ext uri="{9D8B030D-6E8A-4147-A177-3AD203B41FA5}">
                      <a16:colId xmlns:a16="http://schemas.microsoft.com/office/drawing/2014/main" val="20006"/>
                    </a:ext>
                  </a:extLst>
                </a:gridCol>
                <a:gridCol w="690433">
                  <a:extLst>
                    <a:ext uri="{9D8B030D-6E8A-4147-A177-3AD203B41FA5}">
                      <a16:colId xmlns:a16="http://schemas.microsoft.com/office/drawing/2014/main" val="20007"/>
                    </a:ext>
                  </a:extLst>
                </a:gridCol>
              </a:tblGrid>
              <a:tr h="381000">
                <a:tc>
                  <a:txBody>
                    <a:bodyPr/>
                    <a:lstStyle/>
                    <a:p>
                      <a:pPr algn="ctr" fontAlgn="b"/>
                      <a:r>
                        <a:rPr lang="en-US" sz="1800" b="0" i="0" u="none" strike="noStrike" baseline="0" dirty="0">
                          <a:latin typeface="Arial"/>
                        </a:rPr>
                        <a:t>CH4</a:t>
                      </a:r>
                    </a:p>
                  </a:txBody>
                  <a:tcPr marL="0" marR="0" marT="0" marB="0" anchor="b">
                    <a:lnL>
                      <a:noFill/>
                    </a:lnL>
                    <a:lnR>
                      <a:noFill/>
                    </a:lnR>
                    <a:lnT>
                      <a:noFill/>
                    </a:lnT>
                    <a:lnB>
                      <a:noFill/>
                    </a:lnB>
                  </a:tcPr>
                </a:tc>
                <a:tc>
                  <a:txBody>
                    <a:bodyPr/>
                    <a:lstStyle/>
                    <a:p>
                      <a:pPr algn="ctr" fontAlgn="b"/>
                      <a:r>
                        <a:rPr lang="en-US" sz="1800" b="0" i="0" u="none" strike="noStrike" baseline="0">
                          <a:latin typeface="Arial"/>
                        </a:rPr>
                        <a:t>+</a:t>
                      </a:r>
                    </a:p>
                  </a:txBody>
                  <a:tcPr marL="0" marR="0" marT="0" marB="0" anchor="b">
                    <a:lnL>
                      <a:noFill/>
                    </a:lnL>
                    <a:lnR>
                      <a:noFill/>
                    </a:lnR>
                    <a:lnT>
                      <a:noFill/>
                    </a:lnT>
                    <a:lnB>
                      <a:noFill/>
                    </a:lnB>
                  </a:tcPr>
                </a:tc>
                <a:tc>
                  <a:txBody>
                    <a:bodyPr/>
                    <a:lstStyle/>
                    <a:p>
                      <a:pPr algn="r" fontAlgn="b"/>
                      <a:r>
                        <a:rPr lang="en-US" sz="1800" b="0" i="0" u="none" strike="noStrike" baseline="0" dirty="0">
                          <a:latin typeface="Arial"/>
                        </a:rPr>
                        <a:t>2</a:t>
                      </a:r>
                    </a:p>
                  </a:txBody>
                  <a:tcPr marL="0" marR="0" marT="0" marB="0" anchor="b">
                    <a:lnL>
                      <a:noFill/>
                    </a:lnL>
                    <a:lnR>
                      <a:noFill/>
                    </a:lnR>
                    <a:lnT>
                      <a:noFill/>
                    </a:lnT>
                    <a:lnB>
                      <a:noFill/>
                    </a:lnB>
                  </a:tcPr>
                </a:tc>
                <a:tc>
                  <a:txBody>
                    <a:bodyPr/>
                    <a:lstStyle/>
                    <a:p>
                      <a:pPr algn="l" fontAlgn="b"/>
                      <a:r>
                        <a:rPr lang="en-US" sz="1800" b="0" i="0" u="none" strike="noStrike" baseline="0" dirty="0">
                          <a:latin typeface="Arial"/>
                        </a:rPr>
                        <a:t>O2</a:t>
                      </a:r>
                    </a:p>
                  </a:txBody>
                  <a:tcPr marL="0" marR="0" marT="0" marB="0" anchor="b">
                    <a:lnL>
                      <a:noFill/>
                    </a:lnL>
                    <a:lnR>
                      <a:noFill/>
                    </a:lnR>
                    <a:lnT>
                      <a:noFill/>
                    </a:lnT>
                    <a:lnB>
                      <a:noFill/>
                    </a:lnB>
                  </a:tcPr>
                </a:tc>
                <a:tc>
                  <a:txBody>
                    <a:bodyPr/>
                    <a:lstStyle/>
                    <a:p>
                      <a:pPr algn="l" fontAlgn="b"/>
                      <a:endParaRPr lang="en-US" sz="1800" b="0" i="0" u="none" strike="noStrike" baseline="0" dirty="0">
                        <a:latin typeface="Arial"/>
                      </a:endParaRPr>
                    </a:p>
                  </a:txBody>
                  <a:tcPr marL="0" marR="0" marT="0" marB="0">
                    <a:lnL>
                      <a:noFill/>
                    </a:lnL>
                    <a:lnR>
                      <a:noFill/>
                    </a:lnR>
                    <a:lnT>
                      <a:noFill/>
                    </a:lnT>
                    <a:lnB>
                      <a:noFill/>
                    </a:lnB>
                  </a:tcPr>
                </a:tc>
                <a:tc>
                  <a:txBody>
                    <a:bodyPr/>
                    <a:lstStyle/>
                    <a:p>
                      <a:pPr algn="ctr" fontAlgn="b"/>
                      <a:r>
                        <a:rPr lang="en-US" sz="1800" b="0" i="0" u="none" strike="noStrike" baseline="0" dirty="0">
                          <a:latin typeface="Arial"/>
                        </a:rPr>
                        <a:t>CO2 +</a:t>
                      </a:r>
                    </a:p>
                  </a:txBody>
                  <a:tcPr marL="0" marR="0" marT="0" marB="0" anchor="b">
                    <a:lnL>
                      <a:noFill/>
                    </a:lnL>
                    <a:lnR>
                      <a:noFill/>
                    </a:lnR>
                    <a:lnT>
                      <a:noFill/>
                    </a:lnT>
                    <a:lnB>
                      <a:noFill/>
                    </a:lnB>
                  </a:tcPr>
                </a:tc>
                <a:tc>
                  <a:txBody>
                    <a:bodyPr/>
                    <a:lstStyle/>
                    <a:p>
                      <a:pPr algn="r" fontAlgn="b"/>
                      <a:r>
                        <a:rPr lang="en-US" sz="1800" b="0" i="0" u="none" strike="noStrike" baseline="0" dirty="0">
                          <a:latin typeface="Arial"/>
                        </a:rPr>
                        <a:t>2</a:t>
                      </a:r>
                    </a:p>
                  </a:txBody>
                  <a:tcPr marL="0" marR="0" marT="0" marB="0" anchor="b">
                    <a:lnL>
                      <a:noFill/>
                    </a:lnL>
                    <a:lnR>
                      <a:noFill/>
                    </a:lnR>
                    <a:lnT>
                      <a:noFill/>
                    </a:lnT>
                    <a:lnB>
                      <a:noFill/>
                    </a:lnB>
                  </a:tcPr>
                </a:tc>
                <a:tc>
                  <a:txBody>
                    <a:bodyPr/>
                    <a:lstStyle/>
                    <a:p>
                      <a:pPr algn="l" fontAlgn="b"/>
                      <a:r>
                        <a:rPr lang="en-US" sz="1800" b="0" i="0" u="none" strike="noStrike" baseline="0">
                          <a:latin typeface="Arial"/>
                        </a:rPr>
                        <a:t>H20</a:t>
                      </a:r>
                    </a:p>
                  </a:txBody>
                  <a:tcPr marL="0" marR="0" marT="0" marB="0" anchor="b">
                    <a:lnL>
                      <a:noFill/>
                    </a:lnL>
                    <a:lnR>
                      <a:noFill/>
                    </a:lnR>
                    <a:lnT>
                      <a:noFill/>
                    </a:lnT>
                    <a:lnB>
                      <a:noFill/>
                    </a:lnB>
                  </a:tcPr>
                </a:tc>
                <a:extLst>
                  <a:ext uri="{0D108BD9-81ED-4DB2-BD59-A6C34878D82A}">
                    <a16:rowId xmlns:a16="http://schemas.microsoft.com/office/drawing/2014/main" val="10000"/>
                  </a:ext>
                </a:extLst>
              </a:tr>
              <a:tr h="381000">
                <a:tc>
                  <a:txBody>
                    <a:bodyPr/>
                    <a:lstStyle/>
                    <a:p>
                      <a:pPr algn="ctr" fontAlgn="b"/>
                      <a:endParaRPr lang="en-US" sz="1800" b="0" i="0" u="none" strike="noStrike" baseline="0" dirty="0">
                        <a:latin typeface="Arial"/>
                      </a:endParaRPr>
                    </a:p>
                  </a:txBody>
                  <a:tcPr marL="0" marR="0" marT="0" marB="0" anchor="b">
                    <a:lnL>
                      <a:noFill/>
                    </a:lnL>
                    <a:lnR>
                      <a:noFill/>
                    </a:lnR>
                    <a:lnT>
                      <a:noFill/>
                    </a:lnT>
                    <a:lnB>
                      <a:noFill/>
                    </a:lnB>
                  </a:tcPr>
                </a:tc>
                <a:tc>
                  <a:txBody>
                    <a:bodyPr/>
                    <a:lstStyle/>
                    <a:p>
                      <a:pPr algn="ctr" fontAlgn="b"/>
                      <a:endParaRPr lang="en-US" sz="1800" b="0" i="0" u="none" strike="noStrike" baseline="0">
                        <a:latin typeface="Arial"/>
                      </a:endParaRPr>
                    </a:p>
                  </a:txBody>
                  <a:tcPr marL="0" marR="0" marT="0" marB="0" anchor="b">
                    <a:lnL>
                      <a:noFill/>
                    </a:lnL>
                    <a:lnR>
                      <a:noFill/>
                    </a:lnR>
                    <a:lnT>
                      <a:noFill/>
                    </a:lnT>
                    <a:lnB>
                      <a:noFill/>
                    </a:lnB>
                  </a:tcPr>
                </a:tc>
                <a:tc>
                  <a:txBody>
                    <a:bodyPr/>
                    <a:lstStyle/>
                    <a:p>
                      <a:pPr algn="r" fontAlgn="b"/>
                      <a:endParaRPr lang="en-US" sz="1800" b="0" i="0" u="none" strike="noStrike" baseline="0" dirty="0">
                        <a:latin typeface="Arial"/>
                      </a:endParaRPr>
                    </a:p>
                  </a:txBody>
                  <a:tcPr marL="0" marR="0" marT="0" marB="0" anchor="b">
                    <a:lnL>
                      <a:noFill/>
                    </a:lnL>
                    <a:lnR>
                      <a:noFill/>
                    </a:lnR>
                    <a:lnT>
                      <a:noFill/>
                    </a:lnT>
                    <a:lnB>
                      <a:noFill/>
                    </a:lnB>
                  </a:tcPr>
                </a:tc>
                <a:tc>
                  <a:txBody>
                    <a:bodyPr/>
                    <a:lstStyle/>
                    <a:p>
                      <a:pPr algn="l" fontAlgn="b"/>
                      <a:endParaRPr lang="en-US" sz="1800" b="0" i="0" u="none" strike="noStrike" baseline="0" dirty="0">
                        <a:latin typeface="Arial"/>
                      </a:endParaRPr>
                    </a:p>
                  </a:txBody>
                  <a:tcPr marL="0" marR="0" marT="0" marB="0" anchor="b">
                    <a:lnL>
                      <a:noFill/>
                    </a:lnL>
                    <a:lnR>
                      <a:noFill/>
                    </a:lnR>
                    <a:lnT>
                      <a:noFill/>
                    </a:lnT>
                    <a:lnB>
                      <a:noFill/>
                    </a:lnB>
                  </a:tcPr>
                </a:tc>
                <a:tc>
                  <a:txBody>
                    <a:bodyPr/>
                    <a:lstStyle/>
                    <a:p>
                      <a:pPr algn="l" fontAlgn="b"/>
                      <a:endParaRPr lang="en-US" sz="1800" b="0" i="0" u="none" strike="noStrike" baseline="0" dirty="0">
                        <a:latin typeface="Arial"/>
                      </a:endParaRPr>
                    </a:p>
                  </a:txBody>
                  <a:tcPr marL="0" marR="0" marT="0" marB="0" anchor="b">
                    <a:lnL>
                      <a:noFill/>
                    </a:lnL>
                    <a:lnR>
                      <a:noFill/>
                    </a:lnR>
                    <a:lnT>
                      <a:noFill/>
                    </a:lnT>
                    <a:lnB>
                      <a:noFill/>
                    </a:lnB>
                  </a:tcPr>
                </a:tc>
                <a:tc>
                  <a:txBody>
                    <a:bodyPr/>
                    <a:lstStyle/>
                    <a:p>
                      <a:pPr algn="ctr" fontAlgn="b"/>
                      <a:endParaRPr lang="en-US" sz="1800" b="0" i="0" u="none" strike="noStrike" baseline="0" dirty="0">
                        <a:latin typeface="Arial"/>
                      </a:endParaRPr>
                    </a:p>
                  </a:txBody>
                  <a:tcPr marL="0" marR="0" marT="0" marB="0" anchor="b">
                    <a:lnL>
                      <a:noFill/>
                    </a:lnL>
                    <a:lnR>
                      <a:noFill/>
                    </a:lnR>
                    <a:lnT>
                      <a:noFill/>
                    </a:lnT>
                    <a:lnB>
                      <a:noFill/>
                    </a:lnB>
                  </a:tcPr>
                </a:tc>
                <a:tc>
                  <a:txBody>
                    <a:bodyPr/>
                    <a:lstStyle/>
                    <a:p>
                      <a:pPr algn="r" fontAlgn="b"/>
                      <a:endParaRPr lang="en-US" sz="1800" b="0" i="0" u="none" strike="noStrike" baseline="0" dirty="0">
                        <a:latin typeface="Arial"/>
                      </a:endParaRPr>
                    </a:p>
                  </a:txBody>
                  <a:tcPr marL="0" marR="0" marT="0" marB="0" anchor="b">
                    <a:lnL>
                      <a:noFill/>
                    </a:lnL>
                    <a:lnR>
                      <a:noFill/>
                    </a:lnR>
                    <a:lnT>
                      <a:noFill/>
                    </a:lnT>
                    <a:lnB>
                      <a:noFill/>
                    </a:lnB>
                  </a:tcPr>
                </a:tc>
                <a:tc>
                  <a:txBody>
                    <a:bodyPr/>
                    <a:lstStyle/>
                    <a:p>
                      <a:pPr algn="l" fontAlgn="b"/>
                      <a:endParaRPr lang="en-US" sz="1800" b="0" i="0" u="none" strike="noStrike" baseline="0" dirty="0">
                        <a:latin typeface="Arial"/>
                      </a:endParaRPr>
                    </a:p>
                  </a:txBody>
                  <a:tcPr marL="0" marR="0" marT="0" marB="0" anchor="b">
                    <a:lnL>
                      <a:noFill/>
                    </a:lnL>
                    <a:lnR>
                      <a:noFill/>
                    </a:lnR>
                    <a:lnT>
                      <a:noFill/>
                    </a:lnT>
                    <a:lnB>
                      <a:noFill/>
                    </a:lnB>
                  </a:tcPr>
                </a:tc>
                <a:extLst>
                  <a:ext uri="{0D108BD9-81ED-4DB2-BD59-A6C34878D82A}">
                    <a16:rowId xmlns:a16="http://schemas.microsoft.com/office/drawing/2014/main" val="10001"/>
                  </a:ext>
                </a:extLst>
              </a:tr>
            </a:tbl>
          </a:graphicData>
        </a:graphic>
      </p:graphicFrame>
      <p:cxnSp>
        <p:nvCxnSpPr>
          <p:cNvPr id="70688" name="Straight Arrow Connector 37">
            <a:extLst>
              <a:ext uri="{FF2B5EF4-FFF2-40B4-BE49-F238E27FC236}">
                <a16:creationId xmlns:a16="http://schemas.microsoft.com/office/drawing/2014/main" id="{04D14B21-16DD-ADD8-F439-B0EEDC173687}"/>
              </a:ext>
            </a:extLst>
          </p:cNvPr>
          <p:cNvCxnSpPr>
            <a:cxnSpLocks noChangeShapeType="1"/>
          </p:cNvCxnSpPr>
          <p:nvPr/>
        </p:nvCxnSpPr>
        <p:spPr bwMode="auto">
          <a:xfrm>
            <a:off x="4114800" y="5486400"/>
            <a:ext cx="762000" cy="0"/>
          </a:xfrm>
          <a:prstGeom prst="straightConnector1">
            <a:avLst/>
          </a:prstGeom>
          <a:noFill/>
          <a:ln w="12700"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sp>
        <p:nvSpPr>
          <p:cNvPr id="19" name="TextBox 23">
            <a:extLst>
              <a:ext uri="{FF2B5EF4-FFF2-40B4-BE49-F238E27FC236}">
                <a16:creationId xmlns:a16="http://schemas.microsoft.com/office/drawing/2014/main" id="{5FF7825A-0E7A-1B37-9A50-DCED4033D569}"/>
              </a:ext>
            </a:extLst>
          </p:cNvPr>
          <p:cNvSpPr txBox="1">
            <a:spLocks noChangeArrowheads="1"/>
          </p:cNvSpPr>
          <p:nvPr/>
        </p:nvSpPr>
        <p:spPr bwMode="auto">
          <a:xfrm>
            <a:off x="6781800" y="2362200"/>
            <a:ext cx="877888"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446</a:t>
            </a:r>
          </a:p>
          <a:p>
            <a:pPr>
              <a:spcBef>
                <a:spcPct val="0"/>
              </a:spcBef>
              <a:buClrTx/>
              <a:buFontTx/>
              <a:buNone/>
            </a:pPr>
            <a:r>
              <a:rPr lang="en-US" altLang="en-US" sz="1800" baseline="0"/>
              <a:t>892</a:t>
            </a:r>
          </a:p>
          <a:p>
            <a:pPr>
              <a:spcBef>
                <a:spcPct val="0"/>
              </a:spcBef>
              <a:buClrTx/>
              <a:buFontTx/>
              <a:buNone/>
            </a:pPr>
            <a:r>
              <a:rPr lang="en-US" altLang="en-US" sz="1800" baseline="0"/>
              <a:t>89.2</a:t>
            </a:r>
          </a:p>
          <a:p>
            <a:pPr>
              <a:spcBef>
                <a:spcPct val="0"/>
              </a:spcBef>
              <a:buClrTx/>
              <a:buFontTx/>
              <a:buNone/>
            </a:pPr>
            <a:r>
              <a:rPr lang="en-US" altLang="en-US" sz="1800" baseline="0"/>
              <a:t>3691.2 </a:t>
            </a:r>
          </a:p>
          <a:p>
            <a:pPr>
              <a:spcBef>
                <a:spcPct val="0"/>
              </a:spcBef>
              <a:buClrTx/>
              <a:buFontTx/>
              <a:buNone/>
            </a:pPr>
            <a:endParaRPr lang="en-US" altLang="en-US" sz="1800" baseline="0"/>
          </a:p>
        </p:txBody>
      </p:sp>
      <p:sp>
        <p:nvSpPr>
          <p:cNvPr id="20" name="TextBox 19">
            <a:extLst>
              <a:ext uri="{FF2B5EF4-FFF2-40B4-BE49-F238E27FC236}">
                <a16:creationId xmlns:a16="http://schemas.microsoft.com/office/drawing/2014/main" id="{F07312B2-B6CA-6D1F-5BC6-561F0D27253A}"/>
              </a:ext>
            </a:extLst>
          </p:cNvPr>
          <p:cNvSpPr txBox="1">
            <a:spLocks noChangeArrowheads="1"/>
          </p:cNvSpPr>
          <p:nvPr/>
        </p:nvSpPr>
        <p:spPr bwMode="auto">
          <a:xfrm>
            <a:off x="609600" y="3124200"/>
            <a:ext cx="533400" cy="2968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2000"/>
              <a:t>??</a:t>
            </a:r>
          </a:p>
        </p:txBody>
      </p:sp>
      <p:sp>
        <p:nvSpPr>
          <p:cNvPr id="22" name="TextBox 21">
            <a:extLst>
              <a:ext uri="{FF2B5EF4-FFF2-40B4-BE49-F238E27FC236}">
                <a16:creationId xmlns:a16="http://schemas.microsoft.com/office/drawing/2014/main" id="{299DBEA2-C8E6-99AC-1DF3-2931AD8D92DD}"/>
              </a:ext>
            </a:extLst>
          </p:cNvPr>
          <p:cNvSpPr txBox="1">
            <a:spLocks noChangeArrowheads="1"/>
          </p:cNvSpPr>
          <p:nvPr/>
        </p:nvSpPr>
        <p:spPr bwMode="auto">
          <a:xfrm>
            <a:off x="609600" y="4038600"/>
            <a:ext cx="762000"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ctr">
              <a:spcBef>
                <a:spcPct val="0"/>
              </a:spcBef>
              <a:buClrTx/>
              <a:buFontTx/>
              <a:buNone/>
            </a:pPr>
            <a:r>
              <a:rPr lang="en-US" altLang="en-US" sz="2000"/>
              <a:t>??</a:t>
            </a:r>
          </a:p>
        </p:txBody>
      </p:sp>
      <p:sp>
        <p:nvSpPr>
          <p:cNvPr id="23" name="TextBox 22">
            <a:extLst>
              <a:ext uri="{FF2B5EF4-FFF2-40B4-BE49-F238E27FC236}">
                <a16:creationId xmlns:a16="http://schemas.microsoft.com/office/drawing/2014/main" id="{4AB1F5EB-7542-EFBE-6677-01B4E72499B2}"/>
              </a:ext>
            </a:extLst>
          </p:cNvPr>
          <p:cNvSpPr txBox="1">
            <a:spLocks noChangeArrowheads="1"/>
          </p:cNvSpPr>
          <p:nvPr/>
        </p:nvSpPr>
        <p:spPr bwMode="auto">
          <a:xfrm>
            <a:off x="6629400" y="2286000"/>
            <a:ext cx="762000"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ctr">
              <a:spcBef>
                <a:spcPct val="0"/>
              </a:spcBef>
              <a:buClrTx/>
              <a:buFontTx/>
              <a:buNone/>
            </a:pPr>
            <a:r>
              <a:rPr lang="en-US" altLang="en-US" sz="2000"/>
              <a:t>??</a:t>
            </a:r>
          </a:p>
        </p:txBody>
      </p:sp>
      <p:sp>
        <p:nvSpPr>
          <p:cNvPr id="24" name="TextBox 23">
            <a:extLst>
              <a:ext uri="{FF2B5EF4-FFF2-40B4-BE49-F238E27FC236}">
                <a16:creationId xmlns:a16="http://schemas.microsoft.com/office/drawing/2014/main" id="{82FF226D-3F96-B835-2032-8AC96C6B7ADB}"/>
              </a:ext>
            </a:extLst>
          </p:cNvPr>
          <p:cNvSpPr txBox="1">
            <a:spLocks noChangeArrowheads="1"/>
          </p:cNvSpPr>
          <p:nvPr/>
        </p:nvSpPr>
        <p:spPr bwMode="auto">
          <a:xfrm>
            <a:off x="6705600" y="2590800"/>
            <a:ext cx="762000"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ctr">
              <a:spcBef>
                <a:spcPct val="0"/>
              </a:spcBef>
              <a:buClrTx/>
              <a:buFontTx/>
              <a:buNone/>
            </a:pPr>
            <a:r>
              <a:rPr lang="en-US" altLang="en-US" sz="2000"/>
              <a:t>??</a:t>
            </a:r>
          </a:p>
        </p:txBody>
      </p:sp>
      <p:sp>
        <p:nvSpPr>
          <p:cNvPr id="25" name="TextBox 24">
            <a:extLst>
              <a:ext uri="{FF2B5EF4-FFF2-40B4-BE49-F238E27FC236}">
                <a16:creationId xmlns:a16="http://schemas.microsoft.com/office/drawing/2014/main" id="{DB4C1025-24DA-0A4B-0F64-8080E5354EAC}"/>
              </a:ext>
            </a:extLst>
          </p:cNvPr>
          <p:cNvSpPr txBox="1">
            <a:spLocks noChangeArrowheads="1"/>
          </p:cNvSpPr>
          <p:nvPr/>
        </p:nvSpPr>
        <p:spPr bwMode="auto">
          <a:xfrm>
            <a:off x="6629400" y="2895600"/>
            <a:ext cx="762000"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ctr">
              <a:spcBef>
                <a:spcPct val="0"/>
              </a:spcBef>
              <a:buClrTx/>
              <a:buFontTx/>
              <a:buNone/>
            </a:pPr>
            <a:r>
              <a:rPr lang="en-US" altLang="en-US" sz="2000"/>
              <a:t>??</a:t>
            </a:r>
          </a:p>
        </p:txBody>
      </p:sp>
      <p:sp>
        <p:nvSpPr>
          <p:cNvPr id="26" name="TextBox 25">
            <a:extLst>
              <a:ext uri="{FF2B5EF4-FFF2-40B4-BE49-F238E27FC236}">
                <a16:creationId xmlns:a16="http://schemas.microsoft.com/office/drawing/2014/main" id="{C02570DC-264C-1A0D-009E-BDC61D86F871}"/>
              </a:ext>
            </a:extLst>
          </p:cNvPr>
          <p:cNvSpPr txBox="1">
            <a:spLocks noChangeArrowheads="1"/>
          </p:cNvSpPr>
          <p:nvPr/>
        </p:nvSpPr>
        <p:spPr bwMode="auto">
          <a:xfrm>
            <a:off x="6858000" y="3200400"/>
            <a:ext cx="762000"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ctr">
              <a:spcBef>
                <a:spcPct val="0"/>
              </a:spcBef>
              <a:buClrTx/>
              <a:buFontTx/>
              <a:buNone/>
            </a:pPr>
            <a:r>
              <a:rPr lang="en-US" altLang="en-US" sz="2000"/>
              <a:t>??</a:t>
            </a:r>
          </a:p>
        </p:txBody>
      </p:sp>
      <p:sp>
        <p:nvSpPr>
          <p:cNvPr id="70696" name="TextBox 28">
            <a:extLst>
              <a:ext uri="{FF2B5EF4-FFF2-40B4-BE49-F238E27FC236}">
                <a16:creationId xmlns:a16="http://schemas.microsoft.com/office/drawing/2014/main" id="{13D5A908-465C-B08A-543A-EFF1CE2E11DF}"/>
              </a:ext>
            </a:extLst>
          </p:cNvPr>
          <p:cNvSpPr txBox="1">
            <a:spLocks noChangeArrowheads="1"/>
          </p:cNvSpPr>
          <p:nvPr/>
        </p:nvSpPr>
        <p:spPr bwMode="auto">
          <a:xfrm>
            <a:off x="2063750" y="3505200"/>
            <a:ext cx="819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T</a:t>
            </a:r>
            <a:r>
              <a:rPr lang="en-US" altLang="en-US" sz="1800" baseline="-25000"/>
              <a:t>air</a:t>
            </a:r>
            <a:r>
              <a:rPr lang="en-US" altLang="en-US" sz="1800" baseline="0"/>
              <a:t> </a:t>
            </a:r>
            <a:r>
              <a:rPr lang="en-US" altLang="en-US" sz="1800" baseline="30000"/>
              <a:t>o</a:t>
            </a:r>
            <a:r>
              <a:rPr lang="en-US" altLang="en-US" sz="1800" baseline="0"/>
              <a:t>C </a:t>
            </a:r>
          </a:p>
        </p:txBody>
      </p:sp>
      <p:sp>
        <p:nvSpPr>
          <p:cNvPr id="27" name="TextBox 26">
            <a:extLst>
              <a:ext uri="{FF2B5EF4-FFF2-40B4-BE49-F238E27FC236}">
                <a16:creationId xmlns:a16="http://schemas.microsoft.com/office/drawing/2014/main" id="{E8FF84E6-3A18-1590-0DAB-47C4E9A25AAE}"/>
              </a:ext>
            </a:extLst>
          </p:cNvPr>
          <p:cNvSpPr txBox="1">
            <a:spLocks noChangeArrowheads="1"/>
          </p:cNvSpPr>
          <p:nvPr/>
        </p:nvSpPr>
        <p:spPr bwMode="auto">
          <a:xfrm>
            <a:off x="104775" y="3743325"/>
            <a:ext cx="762000"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ctr">
              <a:spcBef>
                <a:spcPct val="0"/>
              </a:spcBef>
              <a:buClrTx/>
              <a:buFontTx/>
              <a:buNone/>
            </a:pPr>
            <a:r>
              <a:rPr lang="en-US" altLang="en-US" sz="2000"/>
              <a:t>??</a:t>
            </a:r>
          </a:p>
        </p:txBody>
      </p:sp>
      <mc:AlternateContent xmlns:mc="http://schemas.openxmlformats.org/markup-compatibility/2006">
        <mc:Choice xmlns:p14="http://schemas.microsoft.com/office/powerpoint/2010/main" Requires="p14">
          <p:contentPart p14:bwMode="auto" r:id="rId2">
            <p14:nvContentPartPr>
              <p14:cNvPr id="2" name="Ink 1">
                <a:extLst>
                  <a:ext uri="{FF2B5EF4-FFF2-40B4-BE49-F238E27FC236}">
                    <a16:creationId xmlns:a16="http://schemas.microsoft.com/office/drawing/2014/main" id="{62070176-49C7-B1F3-F033-DEDC76E94767}"/>
                  </a:ext>
                </a:extLst>
              </p14:cNvPr>
              <p14:cNvContentPartPr/>
              <p14:nvPr/>
            </p14:nvContentPartPr>
            <p14:xfrm>
              <a:off x="419040" y="1918440"/>
              <a:ext cx="1680480" cy="2516760"/>
            </p14:xfrm>
          </p:contentPart>
        </mc:Choice>
        <mc:Fallback>
          <p:pic>
            <p:nvPicPr>
              <p:cNvPr id="2" name="Ink 1">
                <a:extLst>
                  <a:ext uri="{FF2B5EF4-FFF2-40B4-BE49-F238E27FC236}">
                    <a16:creationId xmlns:a16="http://schemas.microsoft.com/office/drawing/2014/main" id="{62070176-49C7-B1F3-F033-DEDC76E94767}"/>
                  </a:ext>
                </a:extLst>
              </p:cNvPr>
              <p:cNvPicPr/>
              <p:nvPr/>
            </p:nvPicPr>
            <p:blipFill>
              <a:blip r:embed="rId3"/>
              <a:stretch>
                <a:fillRect/>
              </a:stretch>
            </p:blipFill>
            <p:spPr>
              <a:xfrm>
                <a:off x="409680" y="1909080"/>
                <a:ext cx="1699200" cy="253548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xit" presetSubtype="10" fill="hold" nodeType="clickEffect">
                                  <p:stCondLst>
                                    <p:cond delay="0"/>
                                  </p:stCondLst>
                                  <p:childTnLst>
                                    <p:animEffect transition="out" filter="checkerboard(across)">
                                      <p:cBhvr>
                                        <p:cTn id="6" dur="500"/>
                                        <p:tgtEl>
                                          <p:spTgt spid="20"/>
                                        </p:tgtEl>
                                      </p:cBhvr>
                                    </p:animEffect>
                                    <p:set>
                                      <p:cBhvr>
                                        <p:cTn id="7" dur="1" fill="hold">
                                          <p:stCondLst>
                                            <p:cond delay="499"/>
                                          </p:stCondLst>
                                        </p:cTn>
                                        <p:tgtEl>
                                          <p:spTgt spid="20"/>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xit" presetSubtype="10" fill="hold" nodeType="clickEffect">
                                  <p:stCondLst>
                                    <p:cond delay="0"/>
                                  </p:stCondLst>
                                  <p:childTnLst>
                                    <p:animEffect transition="out" filter="checkerboard(across)">
                                      <p:cBhvr>
                                        <p:cTn id="11" dur="500"/>
                                        <p:tgtEl>
                                          <p:spTgt spid="27"/>
                                        </p:tgtEl>
                                      </p:cBhvr>
                                    </p:animEffect>
                                    <p:set>
                                      <p:cBhvr>
                                        <p:cTn id="12" dur="1" fill="hold">
                                          <p:stCondLst>
                                            <p:cond delay="499"/>
                                          </p:stCondLst>
                                        </p:cTn>
                                        <p:tgtEl>
                                          <p:spTgt spid="27"/>
                                        </p:tgtEl>
                                        <p:attrNameLst>
                                          <p:attrName>style.visibility</p:attrName>
                                        </p:attrNameLst>
                                      </p:cBhvr>
                                      <p:to>
                                        <p:strVal val="hidden"/>
                                      </p:to>
                                    </p:set>
                                  </p:childTnLst>
                                </p:cTn>
                              </p:par>
                              <p:par>
                                <p:cTn id="13" presetID="5" presetClass="exit" presetSubtype="10" fill="hold" nodeType="withEffect">
                                  <p:stCondLst>
                                    <p:cond delay="0"/>
                                  </p:stCondLst>
                                  <p:childTnLst>
                                    <p:animEffect transition="out" filter="checkerboard(across)">
                                      <p:cBhvr>
                                        <p:cTn id="14" dur="500"/>
                                        <p:tgtEl>
                                          <p:spTgt spid="22"/>
                                        </p:tgtEl>
                                      </p:cBhvr>
                                    </p:animEffect>
                                    <p:set>
                                      <p:cBhvr>
                                        <p:cTn id="15" dur="1" fill="hold">
                                          <p:stCondLst>
                                            <p:cond delay="499"/>
                                          </p:stCondLst>
                                        </p:cTn>
                                        <p:tgtEl>
                                          <p:spTgt spid="22"/>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checkerboard(across)">
                                      <p:cBhvr>
                                        <p:cTn id="20" dur="500"/>
                                        <p:tgtEl>
                                          <p:spTgt spid="1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xit" presetSubtype="10" fill="hold" nodeType="clickEffect">
                                  <p:stCondLst>
                                    <p:cond delay="0"/>
                                  </p:stCondLst>
                                  <p:childTnLst>
                                    <p:animEffect transition="out" filter="checkerboard(across)">
                                      <p:cBhvr>
                                        <p:cTn id="24" dur="500"/>
                                        <p:tgtEl>
                                          <p:spTgt spid="23"/>
                                        </p:tgtEl>
                                      </p:cBhvr>
                                    </p:animEffect>
                                    <p:set>
                                      <p:cBhvr>
                                        <p:cTn id="25" dur="1" fill="hold">
                                          <p:stCondLst>
                                            <p:cond delay="499"/>
                                          </p:stCondLst>
                                        </p:cTn>
                                        <p:tgtEl>
                                          <p:spTgt spid="23"/>
                                        </p:tgtEl>
                                        <p:attrNameLst>
                                          <p:attrName>style.visibility</p:attrName>
                                        </p:attrNameLst>
                                      </p:cBhvr>
                                      <p:to>
                                        <p:strVal val="hidden"/>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5" presetClass="exit" presetSubtype="10" fill="hold" nodeType="clickEffect">
                                  <p:stCondLst>
                                    <p:cond delay="0"/>
                                  </p:stCondLst>
                                  <p:childTnLst>
                                    <p:animEffect transition="out" filter="checkerboard(across)">
                                      <p:cBhvr>
                                        <p:cTn id="29" dur="500"/>
                                        <p:tgtEl>
                                          <p:spTgt spid="24"/>
                                        </p:tgtEl>
                                      </p:cBhvr>
                                    </p:animEffect>
                                    <p:set>
                                      <p:cBhvr>
                                        <p:cTn id="30" dur="1" fill="hold">
                                          <p:stCondLst>
                                            <p:cond delay="499"/>
                                          </p:stCondLst>
                                        </p:cTn>
                                        <p:tgtEl>
                                          <p:spTgt spid="24"/>
                                        </p:tgtEl>
                                        <p:attrNameLst>
                                          <p:attrName>style.visibility</p:attrName>
                                        </p:attrNameLst>
                                      </p:cBhvr>
                                      <p:to>
                                        <p:strVal val="hidden"/>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5" presetClass="exit" presetSubtype="10" fill="hold" nodeType="clickEffect">
                                  <p:stCondLst>
                                    <p:cond delay="0"/>
                                  </p:stCondLst>
                                  <p:childTnLst>
                                    <p:animEffect transition="out" filter="checkerboard(across)">
                                      <p:cBhvr>
                                        <p:cTn id="34" dur="500"/>
                                        <p:tgtEl>
                                          <p:spTgt spid="25"/>
                                        </p:tgtEl>
                                      </p:cBhvr>
                                    </p:animEffect>
                                    <p:set>
                                      <p:cBhvr>
                                        <p:cTn id="35" dur="1" fill="hold">
                                          <p:stCondLst>
                                            <p:cond delay="499"/>
                                          </p:stCondLst>
                                        </p:cTn>
                                        <p:tgtEl>
                                          <p:spTgt spid="25"/>
                                        </p:tgtEl>
                                        <p:attrNameLst>
                                          <p:attrName>style.visibility</p:attrName>
                                        </p:attrNameLst>
                                      </p:cBhvr>
                                      <p:to>
                                        <p:strVal val="hidden"/>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5" presetClass="exit" presetSubtype="10" fill="hold" nodeType="clickEffect">
                                  <p:stCondLst>
                                    <p:cond delay="0"/>
                                  </p:stCondLst>
                                  <p:childTnLst>
                                    <p:animEffect transition="out" filter="checkerboard(across)">
                                      <p:cBhvr>
                                        <p:cTn id="39" dur="500"/>
                                        <p:tgtEl>
                                          <p:spTgt spid="26"/>
                                        </p:tgtEl>
                                      </p:cBhvr>
                                    </p:animEffect>
                                    <p:set>
                                      <p:cBhvr>
                                        <p:cTn id="40"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animBg="1"/>
      <p:bldP spid="22" grpId="0" animBg="1"/>
      <p:bldP spid="23" grpId="0" animBg="1"/>
      <p:bldP spid="24" grpId="0" animBg="1"/>
      <p:bldP spid="25" grpId="0" animBg="1"/>
      <p:bldP spid="26" grpId="0" animBg="1"/>
      <p:bldP spid="27"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Slide Number Placeholder 5">
            <a:extLst>
              <a:ext uri="{FF2B5EF4-FFF2-40B4-BE49-F238E27FC236}">
                <a16:creationId xmlns:a16="http://schemas.microsoft.com/office/drawing/2014/main" id="{C5AC25DD-7714-1B44-3467-B0AC40427A9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3F90C692-07E5-43BD-8DE1-DD2030E6A2E4}" type="slidenum">
              <a:rPr lang="en-US" altLang="en-US" sz="1400" smtClean="0">
                <a:latin typeface="Arial" panose="020B0604020202020204" pitchFamily="34" charset="0"/>
              </a:rPr>
              <a:pPr>
                <a:spcBef>
                  <a:spcPct val="0"/>
                </a:spcBef>
                <a:buClrTx/>
                <a:buFontTx/>
                <a:buNone/>
              </a:pPr>
              <a:t>38</a:t>
            </a:fld>
            <a:endParaRPr lang="en-US" altLang="en-US" sz="1400">
              <a:latin typeface="Arial" panose="020B0604020202020204" pitchFamily="34" charset="0"/>
            </a:endParaRPr>
          </a:p>
        </p:txBody>
      </p:sp>
      <p:pic>
        <p:nvPicPr>
          <p:cNvPr id="71683" name="Picture 6">
            <a:extLst>
              <a:ext uri="{FF2B5EF4-FFF2-40B4-BE49-F238E27FC236}">
                <a16:creationId xmlns:a16="http://schemas.microsoft.com/office/drawing/2014/main" id="{91CD52FF-F0D0-3FA8-27E5-1D3E1C7C3CA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0638"/>
            <a:ext cx="6059488" cy="383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4" name="Picture 7">
            <a:extLst>
              <a:ext uri="{FF2B5EF4-FFF2-40B4-BE49-F238E27FC236}">
                <a16:creationId xmlns:a16="http://schemas.microsoft.com/office/drawing/2014/main" id="{D3429438-5A87-1CE7-42F1-C1441CC5983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43025" y="3962400"/>
            <a:ext cx="58959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1685" name="Object 18">
            <a:extLst>
              <a:ext uri="{FF2B5EF4-FFF2-40B4-BE49-F238E27FC236}">
                <a16:creationId xmlns:a16="http://schemas.microsoft.com/office/drawing/2014/main" id="{0F55F7E1-F707-FCB6-15C3-53B4F268D6F7}"/>
              </a:ext>
            </a:extLst>
          </p:cNvPr>
          <p:cNvGraphicFramePr>
            <a:graphicFrameLocks noChangeAspect="1"/>
          </p:cNvGraphicFramePr>
          <p:nvPr/>
        </p:nvGraphicFramePr>
        <p:xfrm>
          <a:off x="838200" y="5253038"/>
          <a:ext cx="2057400" cy="739775"/>
        </p:xfrm>
        <a:graphic>
          <a:graphicData uri="http://schemas.openxmlformats.org/presentationml/2006/ole">
            <mc:AlternateContent xmlns:mc="http://schemas.openxmlformats.org/markup-compatibility/2006">
              <mc:Choice xmlns:v="urn:schemas-microsoft-com:vml" Requires="v">
                <p:oleObj name="Equation" r:id="rId4" imgW="1270000" imgH="457200" progId="Equation.3">
                  <p:embed/>
                </p:oleObj>
              </mc:Choice>
              <mc:Fallback>
                <p:oleObj name="Equation" r:id="rId4" imgW="1270000" imgH="457200" progId="Equation.3">
                  <p:embed/>
                  <p:pic>
                    <p:nvPicPr>
                      <p:cNvPr id="0" name="Object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5253038"/>
                        <a:ext cx="20574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686" name="TextBox 9">
            <a:extLst>
              <a:ext uri="{FF2B5EF4-FFF2-40B4-BE49-F238E27FC236}">
                <a16:creationId xmlns:a16="http://schemas.microsoft.com/office/drawing/2014/main" id="{62DD0872-F549-D34B-60A8-43D89D5BC609}"/>
              </a:ext>
            </a:extLst>
          </p:cNvPr>
          <p:cNvSpPr txBox="1">
            <a:spLocks noChangeArrowheads="1"/>
          </p:cNvSpPr>
          <p:nvPr/>
        </p:nvSpPr>
        <p:spPr bwMode="auto">
          <a:xfrm>
            <a:off x="647700" y="4522788"/>
            <a:ext cx="6858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2000" baseline="0"/>
              <a:t>Useful heat (Q</a:t>
            </a:r>
            <a:r>
              <a:rPr lang="en-MY" altLang="en-US" sz="2000" baseline="-25000"/>
              <a:t>useful</a:t>
            </a:r>
            <a:r>
              <a:rPr lang="en-MY" altLang="en-US" sz="2000" baseline="0"/>
              <a:t>) is the net available heat for steam production</a:t>
            </a:r>
            <a:endParaRPr lang="en-MY" altLang="en-US" sz="2000"/>
          </a:p>
        </p:txBody>
      </p:sp>
      <p:graphicFrame>
        <p:nvGraphicFramePr>
          <p:cNvPr id="68615" name="Object 18">
            <a:extLst>
              <a:ext uri="{FF2B5EF4-FFF2-40B4-BE49-F238E27FC236}">
                <a16:creationId xmlns:a16="http://schemas.microsoft.com/office/drawing/2014/main" id="{EEA0533C-3FE2-E2C4-15CA-0E2234789C98}"/>
              </a:ext>
            </a:extLst>
          </p:cNvPr>
          <p:cNvGraphicFramePr>
            <a:graphicFrameLocks noChangeAspect="1"/>
          </p:cNvGraphicFramePr>
          <p:nvPr/>
        </p:nvGraphicFramePr>
        <p:xfrm>
          <a:off x="3200400" y="5099050"/>
          <a:ext cx="2511425" cy="1301750"/>
        </p:xfrm>
        <a:graphic>
          <a:graphicData uri="http://schemas.openxmlformats.org/presentationml/2006/ole">
            <mc:AlternateContent xmlns:mc="http://schemas.openxmlformats.org/markup-compatibility/2006">
              <mc:Choice xmlns:v="urn:schemas-microsoft-com:vml" Requires="v">
                <p:oleObj name="Equation" r:id="rId6" imgW="1663700" imgH="863600" progId="Equation.3">
                  <p:embed/>
                </p:oleObj>
              </mc:Choice>
              <mc:Fallback>
                <p:oleObj name="Equation" r:id="rId6" imgW="1663700" imgH="863600" progId="Equation.3">
                  <p:embed/>
                  <p:pic>
                    <p:nvPicPr>
                      <p:cNvPr id="0" name="Object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0400" y="5099050"/>
                        <a:ext cx="2511425" cy="130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688" name="Rectangle 11">
            <a:extLst>
              <a:ext uri="{FF2B5EF4-FFF2-40B4-BE49-F238E27FC236}">
                <a16:creationId xmlns:a16="http://schemas.microsoft.com/office/drawing/2014/main" id="{C5A651D0-6050-712C-C6B2-5069091E6B6C}"/>
              </a:ext>
            </a:extLst>
          </p:cNvPr>
          <p:cNvSpPr>
            <a:spLocks noChangeArrowheads="1"/>
          </p:cNvSpPr>
          <p:nvPr/>
        </p:nvSpPr>
        <p:spPr bwMode="auto">
          <a:xfrm>
            <a:off x="6705600" y="3856038"/>
            <a:ext cx="533400" cy="374650"/>
          </a:xfrm>
          <a:prstGeom prst="rect">
            <a:avLst/>
          </a:prstGeom>
          <a:solidFill>
            <a:srgbClr val="FFFF00">
              <a:alpha val="47058"/>
            </a:srgbClr>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71689" name="Rectangle 12">
            <a:extLst>
              <a:ext uri="{FF2B5EF4-FFF2-40B4-BE49-F238E27FC236}">
                <a16:creationId xmlns:a16="http://schemas.microsoft.com/office/drawing/2014/main" id="{B935B5D9-8664-8099-D6BE-0A178D1E54BA}"/>
              </a:ext>
            </a:extLst>
          </p:cNvPr>
          <p:cNvSpPr>
            <a:spLocks noChangeArrowheads="1"/>
          </p:cNvSpPr>
          <p:nvPr/>
        </p:nvSpPr>
        <p:spPr bwMode="auto">
          <a:xfrm>
            <a:off x="4953000" y="3586163"/>
            <a:ext cx="533400" cy="265112"/>
          </a:xfrm>
          <a:prstGeom prst="rect">
            <a:avLst/>
          </a:prstGeom>
          <a:solidFill>
            <a:srgbClr val="FFFF00">
              <a:alpha val="47058"/>
            </a:srgbClr>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86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Rectangle 8">
            <a:extLst>
              <a:ext uri="{FF2B5EF4-FFF2-40B4-BE49-F238E27FC236}">
                <a16:creationId xmlns:a16="http://schemas.microsoft.com/office/drawing/2014/main" id="{526818C1-732D-BA83-51E0-1B541568DBB1}"/>
              </a:ext>
            </a:extLst>
          </p:cNvPr>
          <p:cNvSpPr>
            <a:spLocks noChangeArrowheads="1"/>
          </p:cNvSpPr>
          <p:nvPr/>
        </p:nvSpPr>
        <p:spPr bwMode="auto">
          <a:xfrm>
            <a:off x="228600" y="228600"/>
            <a:ext cx="684371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just">
              <a:lnSpc>
                <a:spcPct val="90000"/>
              </a:lnSpc>
              <a:spcBef>
                <a:spcPct val="0"/>
              </a:spcBef>
              <a:buClrTx/>
              <a:buFontTx/>
              <a:buNone/>
            </a:pPr>
            <a:r>
              <a:rPr lang="en-US" altLang="en-US" sz="2400" b="1" baseline="0">
                <a:ea typeface="MS Mincho" panose="02020609040205080304" pitchFamily="49" charset="-128"/>
              </a:rPr>
              <a:t>Example 7 – Summary of Mass and  Heat Balance</a:t>
            </a:r>
          </a:p>
        </p:txBody>
      </p:sp>
      <p:pic>
        <p:nvPicPr>
          <p:cNvPr id="72707" name="Picture 5">
            <a:extLst>
              <a:ext uri="{FF2B5EF4-FFF2-40B4-BE49-F238E27FC236}">
                <a16:creationId xmlns:a16="http://schemas.microsoft.com/office/drawing/2014/main" id="{60D52942-EE67-73C3-07C0-3F2F46F327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031" t="36667" r="6250" b="15334"/>
          <a:stretch>
            <a:fillRect/>
          </a:stretch>
        </p:blipFill>
        <p:spPr bwMode="auto">
          <a:xfrm>
            <a:off x="304800" y="1676400"/>
            <a:ext cx="869315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72708" name="TextBox 4">
            <a:extLst>
              <a:ext uri="{FF2B5EF4-FFF2-40B4-BE49-F238E27FC236}">
                <a16:creationId xmlns:a16="http://schemas.microsoft.com/office/drawing/2014/main" id="{5E91A74F-E305-8D93-BADD-B90486BF821D}"/>
              </a:ext>
            </a:extLst>
          </p:cNvPr>
          <p:cNvSpPr txBox="1">
            <a:spLocks noChangeArrowheads="1"/>
          </p:cNvSpPr>
          <p:nvPr/>
        </p:nvSpPr>
        <p:spPr bwMode="auto">
          <a:xfrm>
            <a:off x="304800" y="1066800"/>
            <a:ext cx="6229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2000" baseline="0"/>
              <a:t>Reference temp. (25</a:t>
            </a:r>
            <a:r>
              <a:rPr lang="en-US" altLang="en-US" sz="2000" baseline="30000"/>
              <a:t>o</a:t>
            </a:r>
            <a:r>
              <a:rPr lang="en-US" altLang="en-US" sz="2000" baseline="0"/>
              <a:t>C)  ;   CO</a:t>
            </a:r>
            <a:r>
              <a:rPr lang="en-US" altLang="en-US" sz="2000" baseline="-25000"/>
              <a:t>2</a:t>
            </a:r>
            <a:r>
              <a:rPr lang="en-US" altLang="en-US" sz="2000" baseline="0"/>
              <a:t>, CO, N</a:t>
            </a:r>
            <a:r>
              <a:rPr lang="en-US" altLang="en-US" sz="2000" baseline="-25000"/>
              <a:t>2</a:t>
            </a:r>
            <a:r>
              <a:rPr lang="en-US" altLang="en-US" sz="2000" baseline="0"/>
              <a:t>, O</a:t>
            </a:r>
            <a:r>
              <a:rPr lang="en-US" altLang="en-US" sz="2000" baseline="-25000"/>
              <a:t>2</a:t>
            </a:r>
            <a:r>
              <a:rPr lang="en-US" altLang="en-US" sz="2000" baseline="0"/>
              <a:t>, H</a:t>
            </a:r>
            <a:r>
              <a:rPr lang="en-US" altLang="en-US" sz="2000" baseline="-25000"/>
              <a:t>2</a:t>
            </a:r>
            <a:r>
              <a:rPr lang="en-US" altLang="en-US" sz="2000" baseline="0"/>
              <a:t>O  ( gases)</a:t>
            </a:r>
          </a:p>
        </p:txBody>
      </p:sp>
      <p:sp>
        <p:nvSpPr>
          <p:cNvPr id="5" name="Rounded Rectangle 4">
            <a:extLst>
              <a:ext uri="{FF2B5EF4-FFF2-40B4-BE49-F238E27FC236}">
                <a16:creationId xmlns:a16="http://schemas.microsoft.com/office/drawing/2014/main" id="{D097F700-1242-AC51-5170-2B9C062218E3}"/>
              </a:ext>
            </a:extLst>
          </p:cNvPr>
          <p:cNvSpPr>
            <a:spLocks noChangeArrowheads="1"/>
          </p:cNvSpPr>
          <p:nvPr/>
        </p:nvSpPr>
        <p:spPr bwMode="auto">
          <a:xfrm>
            <a:off x="1828800" y="3352800"/>
            <a:ext cx="609600" cy="2286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6" name="Rounded Rectangle 5">
            <a:extLst>
              <a:ext uri="{FF2B5EF4-FFF2-40B4-BE49-F238E27FC236}">
                <a16:creationId xmlns:a16="http://schemas.microsoft.com/office/drawing/2014/main" id="{1DED5A14-63FD-660A-B340-91B12706C5A8}"/>
              </a:ext>
            </a:extLst>
          </p:cNvPr>
          <p:cNvSpPr>
            <a:spLocks noChangeArrowheads="1"/>
          </p:cNvSpPr>
          <p:nvPr/>
        </p:nvSpPr>
        <p:spPr bwMode="auto">
          <a:xfrm>
            <a:off x="2667000" y="3200400"/>
            <a:ext cx="609600" cy="3048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7" name="Rounded Rectangle 6">
            <a:extLst>
              <a:ext uri="{FF2B5EF4-FFF2-40B4-BE49-F238E27FC236}">
                <a16:creationId xmlns:a16="http://schemas.microsoft.com/office/drawing/2014/main" id="{75FA2727-26A8-05F8-353A-2344D7886F67}"/>
              </a:ext>
            </a:extLst>
          </p:cNvPr>
          <p:cNvSpPr>
            <a:spLocks noChangeArrowheads="1"/>
          </p:cNvSpPr>
          <p:nvPr/>
        </p:nvSpPr>
        <p:spPr bwMode="auto">
          <a:xfrm>
            <a:off x="2667000" y="4038600"/>
            <a:ext cx="609600" cy="2286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8" name="Rounded Rectangle 7">
            <a:extLst>
              <a:ext uri="{FF2B5EF4-FFF2-40B4-BE49-F238E27FC236}">
                <a16:creationId xmlns:a16="http://schemas.microsoft.com/office/drawing/2014/main" id="{8B9F168F-6623-94E7-D840-8DAE056EED66}"/>
              </a:ext>
            </a:extLst>
          </p:cNvPr>
          <p:cNvSpPr>
            <a:spLocks noChangeArrowheads="1"/>
          </p:cNvSpPr>
          <p:nvPr/>
        </p:nvSpPr>
        <p:spPr bwMode="auto">
          <a:xfrm>
            <a:off x="5257800" y="3048000"/>
            <a:ext cx="381000" cy="8382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9" name="Rounded Rectangle 8">
            <a:extLst>
              <a:ext uri="{FF2B5EF4-FFF2-40B4-BE49-F238E27FC236}">
                <a16:creationId xmlns:a16="http://schemas.microsoft.com/office/drawing/2014/main" id="{4AB5592C-AAB4-9BF9-7AE8-EFE52E01A13B}"/>
              </a:ext>
            </a:extLst>
          </p:cNvPr>
          <p:cNvSpPr>
            <a:spLocks noChangeArrowheads="1"/>
          </p:cNvSpPr>
          <p:nvPr/>
        </p:nvSpPr>
        <p:spPr bwMode="auto">
          <a:xfrm>
            <a:off x="5943600" y="2971800"/>
            <a:ext cx="381000" cy="9906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0" name="Rounded Rectangle 9">
            <a:extLst>
              <a:ext uri="{FF2B5EF4-FFF2-40B4-BE49-F238E27FC236}">
                <a16:creationId xmlns:a16="http://schemas.microsoft.com/office/drawing/2014/main" id="{ED8E62F4-22E9-7C99-AA48-A354464E51DD}"/>
              </a:ext>
            </a:extLst>
          </p:cNvPr>
          <p:cNvSpPr>
            <a:spLocks noChangeArrowheads="1"/>
          </p:cNvSpPr>
          <p:nvPr/>
        </p:nvSpPr>
        <p:spPr bwMode="auto">
          <a:xfrm>
            <a:off x="7391400" y="2895600"/>
            <a:ext cx="609600" cy="533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1" name="Rounded Rectangle 10">
            <a:extLst>
              <a:ext uri="{FF2B5EF4-FFF2-40B4-BE49-F238E27FC236}">
                <a16:creationId xmlns:a16="http://schemas.microsoft.com/office/drawing/2014/main" id="{8C3E1E03-34A7-94DD-BFFE-BCAC2C8AA4A4}"/>
              </a:ext>
            </a:extLst>
          </p:cNvPr>
          <p:cNvSpPr>
            <a:spLocks noChangeArrowheads="1"/>
          </p:cNvSpPr>
          <p:nvPr/>
        </p:nvSpPr>
        <p:spPr bwMode="auto">
          <a:xfrm>
            <a:off x="8153400" y="2819400"/>
            <a:ext cx="533400" cy="10668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2" name="Rounded Rectangle 11">
            <a:extLst>
              <a:ext uri="{FF2B5EF4-FFF2-40B4-BE49-F238E27FC236}">
                <a16:creationId xmlns:a16="http://schemas.microsoft.com/office/drawing/2014/main" id="{271FE796-4661-4006-8026-1BDDA17A820E}"/>
              </a:ext>
            </a:extLst>
          </p:cNvPr>
          <p:cNvSpPr>
            <a:spLocks noChangeArrowheads="1"/>
          </p:cNvSpPr>
          <p:nvPr/>
        </p:nvSpPr>
        <p:spPr bwMode="auto">
          <a:xfrm>
            <a:off x="8229600" y="4038600"/>
            <a:ext cx="5334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cxnSp>
        <p:nvCxnSpPr>
          <p:cNvPr id="72717" name="Straight Connector 13">
            <a:extLst>
              <a:ext uri="{FF2B5EF4-FFF2-40B4-BE49-F238E27FC236}">
                <a16:creationId xmlns:a16="http://schemas.microsoft.com/office/drawing/2014/main" id="{F584C2DE-D351-29A6-C485-2577FCB148E4}"/>
              </a:ext>
            </a:extLst>
          </p:cNvPr>
          <p:cNvCxnSpPr>
            <a:cxnSpLocks noChangeShapeType="1"/>
          </p:cNvCxnSpPr>
          <p:nvPr/>
        </p:nvCxnSpPr>
        <p:spPr bwMode="auto">
          <a:xfrm>
            <a:off x="7315200" y="4038600"/>
            <a:ext cx="838200" cy="0"/>
          </a:xfrm>
          <a:prstGeom prst="line">
            <a:avLst/>
          </a:prstGeom>
          <a:noFill/>
          <a:ln w="12700"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14" name="Rounded Rectangle 13">
            <a:extLst>
              <a:ext uri="{FF2B5EF4-FFF2-40B4-BE49-F238E27FC236}">
                <a16:creationId xmlns:a16="http://schemas.microsoft.com/office/drawing/2014/main" id="{E2D0F63F-264A-AD25-1EE2-DDCC7CE67288}"/>
              </a:ext>
            </a:extLst>
          </p:cNvPr>
          <p:cNvSpPr>
            <a:spLocks noChangeArrowheads="1"/>
          </p:cNvSpPr>
          <p:nvPr/>
        </p:nvSpPr>
        <p:spPr bwMode="auto">
          <a:xfrm>
            <a:off x="7467600" y="3581400"/>
            <a:ext cx="6096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5" name="Rounded Rectangle 14">
            <a:extLst>
              <a:ext uri="{FF2B5EF4-FFF2-40B4-BE49-F238E27FC236}">
                <a16:creationId xmlns:a16="http://schemas.microsoft.com/office/drawing/2014/main" id="{8572B371-E4A2-C58F-5969-3583EB5E90DE}"/>
              </a:ext>
            </a:extLst>
          </p:cNvPr>
          <p:cNvSpPr>
            <a:spLocks noChangeArrowheads="1"/>
          </p:cNvSpPr>
          <p:nvPr/>
        </p:nvSpPr>
        <p:spPr bwMode="auto">
          <a:xfrm>
            <a:off x="7391400" y="3733800"/>
            <a:ext cx="6096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6" name="Rounded Rectangle 15">
            <a:extLst>
              <a:ext uri="{FF2B5EF4-FFF2-40B4-BE49-F238E27FC236}">
                <a16:creationId xmlns:a16="http://schemas.microsoft.com/office/drawing/2014/main" id="{D3AC5961-5CF6-9106-C2D0-88EFDC3CA494}"/>
              </a:ext>
            </a:extLst>
          </p:cNvPr>
          <p:cNvSpPr>
            <a:spLocks noChangeArrowheads="1"/>
          </p:cNvSpPr>
          <p:nvPr/>
        </p:nvSpPr>
        <p:spPr bwMode="auto">
          <a:xfrm>
            <a:off x="7467600" y="3886200"/>
            <a:ext cx="6096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graphicFrame>
        <p:nvGraphicFramePr>
          <p:cNvPr id="72721" name="Object 18">
            <a:extLst>
              <a:ext uri="{FF2B5EF4-FFF2-40B4-BE49-F238E27FC236}">
                <a16:creationId xmlns:a16="http://schemas.microsoft.com/office/drawing/2014/main" id="{C2A4A73A-3A9D-3625-0E1B-4FABC6813F5E}"/>
              </a:ext>
            </a:extLst>
          </p:cNvPr>
          <p:cNvGraphicFramePr>
            <a:graphicFrameLocks noChangeAspect="1"/>
          </p:cNvGraphicFramePr>
          <p:nvPr/>
        </p:nvGraphicFramePr>
        <p:xfrm>
          <a:off x="838200" y="5253038"/>
          <a:ext cx="2057400" cy="739775"/>
        </p:xfrm>
        <a:graphic>
          <a:graphicData uri="http://schemas.openxmlformats.org/presentationml/2006/ole">
            <mc:AlternateContent xmlns:mc="http://schemas.openxmlformats.org/markup-compatibility/2006">
              <mc:Choice xmlns:v="urn:schemas-microsoft-com:vml" Requires="v">
                <p:oleObj name="Equation" r:id="rId4" imgW="1270000" imgH="457200" progId="Equation.3">
                  <p:embed/>
                </p:oleObj>
              </mc:Choice>
              <mc:Fallback>
                <p:oleObj name="Equation" r:id="rId4" imgW="1270000" imgH="457200" progId="Equation.3">
                  <p:embed/>
                  <p:pic>
                    <p:nvPicPr>
                      <p:cNvPr id="0" name="Object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5253038"/>
                        <a:ext cx="20574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2722" name="Object 18">
            <a:extLst>
              <a:ext uri="{FF2B5EF4-FFF2-40B4-BE49-F238E27FC236}">
                <a16:creationId xmlns:a16="http://schemas.microsoft.com/office/drawing/2014/main" id="{694D8FD3-0769-CD1B-0296-B7B117C79BD5}"/>
              </a:ext>
            </a:extLst>
          </p:cNvPr>
          <p:cNvGraphicFramePr>
            <a:graphicFrameLocks noChangeAspect="1"/>
          </p:cNvGraphicFramePr>
          <p:nvPr/>
        </p:nvGraphicFramePr>
        <p:xfrm>
          <a:off x="3581400" y="5105400"/>
          <a:ext cx="2508250" cy="1225550"/>
        </p:xfrm>
        <a:graphic>
          <a:graphicData uri="http://schemas.openxmlformats.org/presentationml/2006/ole">
            <mc:AlternateContent xmlns:mc="http://schemas.openxmlformats.org/markup-compatibility/2006">
              <mc:Choice xmlns:v="urn:schemas-microsoft-com:vml" Requires="v">
                <p:oleObj name="Equation" r:id="rId6" imgW="1765300" imgH="863600" progId="Equation.3">
                  <p:embed/>
                </p:oleObj>
              </mc:Choice>
              <mc:Fallback>
                <p:oleObj name="Equation" r:id="rId6" imgW="1765300" imgH="863600" progId="Equation.3">
                  <p:embed/>
                  <p:pic>
                    <p:nvPicPr>
                      <p:cNvPr id="0" name="Object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81400" y="5105400"/>
                        <a:ext cx="250825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xit" presetSubtype="10" fill="hold" nodeType="clickEffect">
                                  <p:stCondLst>
                                    <p:cond delay="0"/>
                                  </p:stCondLst>
                                  <p:childTnLst>
                                    <p:animEffect transition="out" filter="checkerboard(across)">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5" presetClass="exit" presetSubtype="10" fill="hold" nodeType="withEffect">
                                  <p:stCondLst>
                                    <p:cond delay="0"/>
                                  </p:stCondLst>
                                  <p:childTnLst>
                                    <p:animEffect transition="out" filter="checkerboard(across)">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5" presetClass="exit" presetSubtype="10" fill="hold" nodeType="withEffect">
                                  <p:stCondLst>
                                    <p:cond delay="0"/>
                                  </p:stCondLst>
                                  <p:childTnLst>
                                    <p:animEffect transition="out" filter="checkerboard(across)">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5" presetClass="exit" presetSubtype="10" fill="hold" nodeType="clickEffect">
                                  <p:stCondLst>
                                    <p:cond delay="0"/>
                                  </p:stCondLst>
                                  <p:childTnLst>
                                    <p:animEffect transition="out" filter="checkerboard(across)">
                                      <p:cBhvr>
                                        <p:cTn id="17" dur="500"/>
                                        <p:tgtEl>
                                          <p:spTgt spid="8"/>
                                        </p:tgtEl>
                                      </p:cBhvr>
                                    </p:animEffect>
                                    <p:set>
                                      <p:cBhvr>
                                        <p:cTn id="18" dur="1" fill="hold">
                                          <p:stCondLst>
                                            <p:cond delay="499"/>
                                          </p:stCondLst>
                                        </p:cTn>
                                        <p:tgtEl>
                                          <p:spTgt spid="8"/>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xit" presetSubtype="10" fill="hold" nodeType="clickEffect">
                                  <p:stCondLst>
                                    <p:cond delay="0"/>
                                  </p:stCondLst>
                                  <p:childTnLst>
                                    <p:animEffect transition="out" filter="checkerboard(across)">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xit" presetSubtype="10" fill="hold" nodeType="clickEffect">
                                  <p:stCondLst>
                                    <p:cond delay="0"/>
                                  </p:stCondLst>
                                  <p:childTnLst>
                                    <p:animEffect transition="out" filter="checkerboard(across)">
                                      <p:cBhvr>
                                        <p:cTn id="27" dur="500"/>
                                        <p:tgtEl>
                                          <p:spTgt spid="16"/>
                                        </p:tgtEl>
                                      </p:cBhvr>
                                    </p:animEffect>
                                    <p:set>
                                      <p:cBhvr>
                                        <p:cTn id="28" dur="1" fill="hold">
                                          <p:stCondLst>
                                            <p:cond delay="499"/>
                                          </p:stCondLst>
                                        </p:cTn>
                                        <p:tgtEl>
                                          <p:spTgt spid="16"/>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5" presetClass="exit" presetSubtype="10" fill="hold" nodeType="clickEffect">
                                  <p:stCondLst>
                                    <p:cond delay="0"/>
                                  </p:stCondLst>
                                  <p:childTnLst>
                                    <p:animEffect transition="out" filter="checkerboard(across)">
                                      <p:cBhvr>
                                        <p:cTn id="32" dur="500"/>
                                        <p:tgtEl>
                                          <p:spTgt spid="10"/>
                                        </p:tgtEl>
                                      </p:cBhvr>
                                    </p:animEffect>
                                    <p:set>
                                      <p:cBhvr>
                                        <p:cTn id="33" dur="1" fill="hold">
                                          <p:stCondLst>
                                            <p:cond delay="499"/>
                                          </p:stCondLst>
                                        </p:cTn>
                                        <p:tgtEl>
                                          <p:spTgt spid="10"/>
                                        </p:tgtEl>
                                        <p:attrNameLst>
                                          <p:attrName>style.visibility</p:attrName>
                                        </p:attrNameLst>
                                      </p:cBhvr>
                                      <p:to>
                                        <p:strVal val="hidden"/>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5" presetClass="exit" presetSubtype="10" fill="hold" nodeType="clickEffect">
                                  <p:stCondLst>
                                    <p:cond delay="0"/>
                                  </p:stCondLst>
                                  <p:childTnLst>
                                    <p:animEffect transition="out" filter="checkerboard(across)">
                                      <p:cBhvr>
                                        <p:cTn id="37" dur="500"/>
                                        <p:tgtEl>
                                          <p:spTgt spid="14"/>
                                        </p:tgtEl>
                                      </p:cBhvr>
                                    </p:animEffect>
                                    <p:set>
                                      <p:cBhvr>
                                        <p:cTn id="38" dur="1" fill="hold">
                                          <p:stCondLst>
                                            <p:cond delay="499"/>
                                          </p:stCondLst>
                                        </p:cTn>
                                        <p:tgtEl>
                                          <p:spTgt spid="14"/>
                                        </p:tgtEl>
                                        <p:attrNameLst>
                                          <p:attrName>style.visibility</p:attrName>
                                        </p:attrNameLst>
                                      </p:cBhvr>
                                      <p:to>
                                        <p:strVal val="hidden"/>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5" presetClass="exit" presetSubtype="10" fill="hold" nodeType="clickEffect">
                                  <p:stCondLst>
                                    <p:cond delay="0"/>
                                  </p:stCondLst>
                                  <p:childTnLst>
                                    <p:animEffect transition="out" filter="checkerboard(across)">
                                      <p:cBhvr>
                                        <p:cTn id="42" dur="500"/>
                                        <p:tgtEl>
                                          <p:spTgt spid="15"/>
                                        </p:tgtEl>
                                      </p:cBhvr>
                                    </p:animEffect>
                                    <p:set>
                                      <p:cBhvr>
                                        <p:cTn id="43" dur="1" fill="hold">
                                          <p:stCondLst>
                                            <p:cond delay="499"/>
                                          </p:stCondLst>
                                        </p:cTn>
                                        <p:tgtEl>
                                          <p:spTgt spid="15"/>
                                        </p:tgtEl>
                                        <p:attrNameLst>
                                          <p:attrName>style.visibility</p:attrName>
                                        </p:attrNameLst>
                                      </p:cBhvr>
                                      <p:to>
                                        <p:strVal val="hidden"/>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5" presetClass="exit" presetSubtype="10" fill="hold" nodeType="clickEffect">
                                  <p:stCondLst>
                                    <p:cond delay="0"/>
                                  </p:stCondLst>
                                  <p:childTnLst>
                                    <p:animEffect transition="out" filter="checkerboard(across)">
                                      <p:cBhvr>
                                        <p:cTn id="47" dur="500"/>
                                        <p:tgtEl>
                                          <p:spTgt spid="11"/>
                                        </p:tgtEl>
                                      </p:cBhvr>
                                    </p:animEffect>
                                    <p:set>
                                      <p:cBhvr>
                                        <p:cTn id="48" dur="1" fill="hold">
                                          <p:stCondLst>
                                            <p:cond delay="499"/>
                                          </p:stCondLst>
                                        </p:cTn>
                                        <p:tgtEl>
                                          <p:spTgt spid="11"/>
                                        </p:tgtEl>
                                        <p:attrNameLst>
                                          <p:attrName>style.visibility</p:attrName>
                                        </p:attrNameLst>
                                      </p:cBhvr>
                                      <p:to>
                                        <p:strVal val="hidden"/>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5" presetClass="exit" presetSubtype="10" fill="hold" nodeType="clickEffect">
                                  <p:stCondLst>
                                    <p:cond delay="0"/>
                                  </p:stCondLst>
                                  <p:childTnLst>
                                    <p:animEffect transition="out" filter="checkerboard(across)">
                                      <p:cBhvr>
                                        <p:cTn id="52" dur="500"/>
                                        <p:tgtEl>
                                          <p:spTgt spid="12"/>
                                        </p:tgtEl>
                                      </p:cBhvr>
                                    </p:animEffect>
                                    <p:set>
                                      <p:cBhvr>
                                        <p:cTn id="53"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P spid="11" grpId="0" animBg="1"/>
      <p:bldP spid="12" grpId="0" animBg="1"/>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53654AFD-9DEB-E80D-CD28-941CB90517CD}"/>
              </a:ext>
            </a:extLst>
          </p:cNvPr>
          <p:cNvSpPr>
            <a:spLocks noGrp="1" noChangeArrowheads="1"/>
          </p:cNvSpPr>
          <p:nvPr>
            <p:ph type="title"/>
          </p:nvPr>
        </p:nvSpPr>
        <p:spPr/>
        <p:txBody>
          <a:bodyPr anchor="ctr"/>
          <a:lstStyle/>
          <a:p>
            <a:pPr algn="ctr"/>
            <a:r>
              <a:rPr lang="en-US" altLang="en-US" sz="2800" b="1" i="0">
                <a:solidFill>
                  <a:srgbClr val="FF0000"/>
                </a:solidFill>
              </a:rPr>
              <a:t>Boiler Heat Losses</a:t>
            </a:r>
          </a:p>
        </p:txBody>
      </p:sp>
      <p:sp>
        <p:nvSpPr>
          <p:cNvPr id="23555" name="Slide Number Placeholder 5">
            <a:extLst>
              <a:ext uri="{FF2B5EF4-FFF2-40B4-BE49-F238E27FC236}">
                <a16:creationId xmlns:a16="http://schemas.microsoft.com/office/drawing/2014/main" id="{C2D83D17-4F61-9BCB-52F4-202F3EC228BA}"/>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2978434F-6E54-4A7A-AE5D-A100A9193A53}" type="slidenum">
              <a:rPr lang="en-US" altLang="en-US" sz="1400" smtClean="0">
                <a:latin typeface="Arial" panose="020B0604020202020204" pitchFamily="34" charset="0"/>
              </a:rPr>
              <a:pPr>
                <a:spcBef>
                  <a:spcPct val="0"/>
                </a:spcBef>
                <a:buClrTx/>
                <a:buFontTx/>
                <a:buNone/>
              </a:pPr>
              <a:t>4</a:t>
            </a:fld>
            <a:endParaRPr lang="en-US" altLang="en-US" sz="1400">
              <a:latin typeface="Arial" panose="020B0604020202020204" pitchFamily="34" charset="0"/>
            </a:endParaRPr>
          </a:p>
        </p:txBody>
      </p:sp>
      <p:pic>
        <p:nvPicPr>
          <p:cNvPr id="23556" name="Picture 2">
            <a:extLst>
              <a:ext uri="{FF2B5EF4-FFF2-40B4-BE49-F238E27FC236}">
                <a16:creationId xmlns:a16="http://schemas.microsoft.com/office/drawing/2014/main" id="{39AACB77-8F87-29EC-1272-17938F15C3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848" b="9435"/>
          <a:stretch>
            <a:fillRect/>
          </a:stretch>
        </p:blipFill>
        <p:spPr bwMode="auto">
          <a:xfrm>
            <a:off x="568325" y="1371600"/>
            <a:ext cx="8118475" cy="496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AD61E92F-122E-562F-0E7A-1D31B1BCB732}"/>
                  </a:ext>
                </a:extLst>
              </p14:cNvPr>
              <p14:cNvContentPartPr/>
              <p14:nvPr/>
            </p14:nvContentPartPr>
            <p14:xfrm>
              <a:off x="2113200" y="2532600"/>
              <a:ext cx="360" cy="16200"/>
            </p14:xfrm>
          </p:contentPart>
        </mc:Choice>
        <mc:Fallback>
          <p:pic>
            <p:nvPicPr>
              <p:cNvPr id="2" name="Ink 1">
                <a:extLst>
                  <a:ext uri="{FF2B5EF4-FFF2-40B4-BE49-F238E27FC236}">
                    <a16:creationId xmlns:a16="http://schemas.microsoft.com/office/drawing/2014/main" id="{AD61E92F-122E-562F-0E7A-1D31B1BCB732}"/>
                  </a:ext>
                </a:extLst>
              </p:cNvPr>
              <p:cNvPicPr/>
              <p:nvPr/>
            </p:nvPicPr>
            <p:blipFill>
              <a:blip r:embed="rId4"/>
              <a:stretch>
                <a:fillRect/>
              </a:stretch>
            </p:blipFill>
            <p:spPr>
              <a:xfrm>
                <a:off x="2103840" y="2523240"/>
                <a:ext cx="19080" cy="34920"/>
              </a:xfrm>
              <a:prstGeom prst="rect">
                <a:avLst/>
              </a:prstGeom>
            </p:spPr>
          </p:pic>
        </mc:Fallback>
      </mc:AlternateContent>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8">
            <a:extLst>
              <a:ext uri="{FF2B5EF4-FFF2-40B4-BE49-F238E27FC236}">
                <a16:creationId xmlns:a16="http://schemas.microsoft.com/office/drawing/2014/main" id="{3A5CD1AD-80B4-44D3-B28D-1C5BA5207598}"/>
              </a:ext>
            </a:extLst>
          </p:cNvPr>
          <p:cNvSpPr>
            <a:spLocks noChangeArrowheads="1"/>
          </p:cNvSpPr>
          <p:nvPr/>
        </p:nvSpPr>
        <p:spPr bwMode="auto">
          <a:xfrm>
            <a:off x="381000" y="304800"/>
            <a:ext cx="8153400" cy="1347788"/>
          </a:xfrm>
          <a:prstGeom prst="rect">
            <a:avLst/>
          </a:prstGeom>
          <a:noFill/>
          <a:ln w="9525">
            <a:noFill/>
            <a:miter lim="800000"/>
            <a:headEnd/>
            <a:tailEnd/>
          </a:ln>
        </p:spPr>
        <p:txBody>
          <a:bodyPr>
            <a:spAutoFit/>
          </a:bodyPr>
          <a:lstStyle/>
          <a:p>
            <a:pPr marL="457200" indent="-457200" algn="just">
              <a:lnSpc>
                <a:spcPct val="90000"/>
              </a:lnSpc>
              <a:defRPr/>
            </a:pPr>
            <a:r>
              <a:rPr lang="en-US" sz="2400" b="1" u="sng" baseline="0" dirty="0">
                <a:ea typeface="MS Mincho" pitchFamily="49" charset="-128"/>
              </a:rPr>
              <a:t>Example  8</a:t>
            </a:r>
            <a:endParaRPr lang="en-US" sz="2400" b="1" baseline="0" dirty="0">
              <a:ea typeface="MS Mincho" pitchFamily="49" charset="-128"/>
            </a:endParaRPr>
          </a:p>
          <a:p>
            <a:pPr marL="173038" algn="just">
              <a:defRPr/>
            </a:pPr>
            <a:endParaRPr lang="en-US" baseline="0" dirty="0">
              <a:ea typeface="MS Mincho" pitchFamily="49" charset="-128"/>
            </a:endParaRPr>
          </a:p>
          <a:p>
            <a:pPr marL="173038" algn="just">
              <a:defRPr/>
            </a:pPr>
            <a:r>
              <a:rPr lang="en-US" baseline="0" dirty="0">
                <a:ea typeface="MS Mincho" pitchFamily="49" charset="-128"/>
              </a:rPr>
              <a:t>Repeat example 7  to estimate the  combustion and thermal efficiencies and also  the flow rate (kg/hr) of steam  </a:t>
            </a:r>
            <a:r>
              <a:rPr lang="en-US" baseline="0" dirty="0">
                <a:solidFill>
                  <a:srgbClr val="FF0000"/>
                </a:solidFill>
                <a:ea typeface="MS Mincho" pitchFamily="49" charset="-128"/>
              </a:rPr>
              <a:t>if  the  combustion excess air is 50%.</a:t>
            </a:r>
          </a:p>
        </p:txBody>
      </p:sp>
      <p:pic>
        <p:nvPicPr>
          <p:cNvPr id="74755" name="Picture 2">
            <a:extLst>
              <a:ext uri="{FF2B5EF4-FFF2-40B4-BE49-F238E27FC236}">
                <a16:creationId xmlns:a16="http://schemas.microsoft.com/office/drawing/2014/main" id="{613CA17B-82F3-4F41-EC47-69BD95DAA1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250" t="36667" r="6250" b="16667"/>
          <a:stretch>
            <a:fillRect/>
          </a:stretch>
        </p:blipFill>
        <p:spPr bwMode="auto">
          <a:xfrm>
            <a:off x="381000" y="2667000"/>
            <a:ext cx="85344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74756" name="TextBox 4">
            <a:extLst>
              <a:ext uri="{FF2B5EF4-FFF2-40B4-BE49-F238E27FC236}">
                <a16:creationId xmlns:a16="http://schemas.microsoft.com/office/drawing/2014/main" id="{23556FF9-F3E0-4E77-3F8F-4974430D8723}"/>
              </a:ext>
            </a:extLst>
          </p:cNvPr>
          <p:cNvSpPr txBox="1">
            <a:spLocks noChangeArrowheads="1"/>
          </p:cNvSpPr>
          <p:nvPr/>
        </p:nvSpPr>
        <p:spPr bwMode="auto">
          <a:xfrm>
            <a:off x="457200" y="1905000"/>
            <a:ext cx="6229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2000" baseline="0"/>
              <a:t>Reference temp. (25</a:t>
            </a:r>
            <a:r>
              <a:rPr lang="en-US" altLang="en-US" sz="2000" baseline="30000"/>
              <a:t>o</a:t>
            </a:r>
            <a:r>
              <a:rPr lang="en-US" altLang="en-US" sz="2000" baseline="0"/>
              <a:t>C)  ;   CO</a:t>
            </a:r>
            <a:r>
              <a:rPr lang="en-US" altLang="en-US" sz="2000" baseline="-25000"/>
              <a:t>2</a:t>
            </a:r>
            <a:r>
              <a:rPr lang="en-US" altLang="en-US" sz="2000" baseline="0"/>
              <a:t>, CO, N</a:t>
            </a:r>
            <a:r>
              <a:rPr lang="en-US" altLang="en-US" sz="2000" baseline="-25000"/>
              <a:t>2</a:t>
            </a:r>
            <a:r>
              <a:rPr lang="en-US" altLang="en-US" sz="2000" baseline="0"/>
              <a:t>, O</a:t>
            </a:r>
            <a:r>
              <a:rPr lang="en-US" altLang="en-US" sz="2000" baseline="-25000"/>
              <a:t>2</a:t>
            </a:r>
            <a:r>
              <a:rPr lang="en-US" altLang="en-US" sz="2000" baseline="0"/>
              <a:t>, H</a:t>
            </a:r>
            <a:r>
              <a:rPr lang="en-US" altLang="en-US" sz="2000" baseline="-25000"/>
              <a:t>2</a:t>
            </a:r>
            <a:r>
              <a:rPr lang="en-US" altLang="en-US" sz="2000" baseline="0"/>
              <a:t>O  ( gases)</a:t>
            </a:r>
          </a:p>
        </p:txBody>
      </p:sp>
      <p:sp>
        <p:nvSpPr>
          <p:cNvPr id="5" name="Rounded Rectangle 4">
            <a:extLst>
              <a:ext uri="{FF2B5EF4-FFF2-40B4-BE49-F238E27FC236}">
                <a16:creationId xmlns:a16="http://schemas.microsoft.com/office/drawing/2014/main" id="{97491446-B114-4C12-F825-7160704A025A}"/>
              </a:ext>
            </a:extLst>
          </p:cNvPr>
          <p:cNvSpPr>
            <a:spLocks noChangeArrowheads="1"/>
          </p:cNvSpPr>
          <p:nvPr/>
        </p:nvSpPr>
        <p:spPr bwMode="auto">
          <a:xfrm>
            <a:off x="1219200" y="3733800"/>
            <a:ext cx="4572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6" name="Rounded Rectangle 5">
            <a:extLst>
              <a:ext uri="{FF2B5EF4-FFF2-40B4-BE49-F238E27FC236}">
                <a16:creationId xmlns:a16="http://schemas.microsoft.com/office/drawing/2014/main" id="{00B92118-FF74-B952-4700-AE7941FAC6AA}"/>
              </a:ext>
            </a:extLst>
          </p:cNvPr>
          <p:cNvSpPr>
            <a:spLocks noChangeArrowheads="1"/>
          </p:cNvSpPr>
          <p:nvPr/>
        </p:nvSpPr>
        <p:spPr bwMode="auto">
          <a:xfrm>
            <a:off x="1981200" y="4343400"/>
            <a:ext cx="4572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7" name="Rounded Rectangle 6">
            <a:extLst>
              <a:ext uri="{FF2B5EF4-FFF2-40B4-BE49-F238E27FC236}">
                <a16:creationId xmlns:a16="http://schemas.microsoft.com/office/drawing/2014/main" id="{4A5D406D-678B-EC94-804C-5278EED575AF}"/>
              </a:ext>
            </a:extLst>
          </p:cNvPr>
          <p:cNvSpPr>
            <a:spLocks noChangeArrowheads="1"/>
          </p:cNvSpPr>
          <p:nvPr/>
        </p:nvSpPr>
        <p:spPr bwMode="auto">
          <a:xfrm>
            <a:off x="2667000" y="4267200"/>
            <a:ext cx="6858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8" name="Rounded Rectangle 7">
            <a:extLst>
              <a:ext uri="{FF2B5EF4-FFF2-40B4-BE49-F238E27FC236}">
                <a16:creationId xmlns:a16="http://schemas.microsoft.com/office/drawing/2014/main" id="{C73BD2E2-B244-CC03-25CD-C63F8F5B6B8B}"/>
              </a:ext>
            </a:extLst>
          </p:cNvPr>
          <p:cNvSpPr>
            <a:spLocks noChangeArrowheads="1"/>
          </p:cNvSpPr>
          <p:nvPr/>
        </p:nvSpPr>
        <p:spPr bwMode="auto">
          <a:xfrm>
            <a:off x="2743200" y="5029200"/>
            <a:ext cx="6858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9" name="Rounded Rectangle 8">
            <a:extLst>
              <a:ext uri="{FF2B5EF4-FFF2-40B4-BE49-F238E27FC236}">
                <a16:creationId xmlns:a16="http://schemas.microsoft.com/office/drawing/2014/main" id="{376C65F2-745E-F269-4E18-E1B0AAD0C73C}"/>
              </a:ext>
            </a:extLst>
          </p:cNvPr>
          <p:cNvSpPr>
            <a:spLocks noChangeArrowheads="1"/>
          </p:cNvSpPr>
          <p:nvPr/>
        </p:nvSpPr>
        <p:spPr bwMode="auto">
          <a:xfrm>
            <a:off x="4495800" y="3962400"/>
            <a:ext cx="609600" cy="12192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cxnSp>
        <p:nvCxnSpPr>
          <p:cNvPr id="74762" name="Straight Connector 10">
            <a:extLst>
              <a:ext uri="{FF2B5EF4-FFF2-40B4-BE49-F238E27FC236}">
                <a16:creationId xmlns:a16="http://schemas.microsoft.com/office/drawing/2014/main" id="{6984B826-8A6E-7A9A-23FC-3527CEE842E1}"/>
              </a:ext>
            </a:extLst>
          </p:cNvPr>
          <p:cNvCxnSpPr>
            <a:cxnSpLocks noChangeShapeType="1"/>
          </p:cNvCxnSpPr>
          <p:nvPr/>
        </p:nvCxnSpPr>
        <p:spPr bwMode="auto">
          <a:xfrm>
            <a:off x="4495800" y="4953000"/>
            <a:ext cx="685800" cy="0"/>
          </a:xfrm>
          <a:prstGeom prst="line">
            <a:avLst/>
          </a:prstGeom>
          <a:noFill/>
          <a:ln w="12700"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12" name="Rounded Rectangle 11">
            <a:extLst>
              <a:ext uri="{FF2B5EF4-FFF2-40B4-BE49-F238E27FC236}">
                <a16:creationId xmlns:a16="http://schemas.microsoft.com/office/drawing/2014/main" id="{B811623F-D0DE-209D-7150-EE83D467F454}"/>
              </a:ext>
            </a:extLst>
          </p:cNvPr>
          <p:cNvSpPr>
            <a:spLocks noChangeArrowheads="1"/>
          </p:cNvSpPr>
          <p:nvPr/>
        </p:nvSpPr>
        <p:spPr bwMode="auto">
          <a:xfrm>
            <a:off x="5181600" y="3962400"/>
            <a:ext cx="457200" cy="914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3" name="Rounded Rectangle 12">
            <a:extLst>
              <a:ext uri="{FF2B5EF4-FFF2-40B4-BE49-F238E27FC236}">
                <a16:creationId xmlns:a16="http://schemas.microsoft.com/office/drawing/2014/main" id="{ED0C0071-9824-315C-483E-49DE2B9A7C4A}"/>
              </a:ext>
            </a:extLst>
          </p:cNvPr>
          <p:cNvSpPr>
            <a:spLocks noChangeArrowheads="1"/>
          </p:cNvSpPr>
          <p:nvPr/>
        </p:nvSpPr>
        <p:spPr bwMode="auto">
          <a:xfrm>
            <a:off x="5867400" y="3810000"/>
            <a:ext cx="457200" cy="13716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cxnSp>
        <p:nvCxnSpPr>
          <p:cNvPr id="74765" name="Straight Connector 13">
            <a:extLst>
              <a:ext uri="{FF2B5EF4-FFF2-40B4-BE49-F238E27FC236}">
                <a16:creationId xmlns:a16="http://schemas.microsoft.com/office/drawing/2014/main" id="{E62717E0-562B-345E-59E4-BB1E79E91091}"/>
              </a:ext>
            </a:extLst>
          </p:cNvPr>
          <p:cNvCxnSpPr>
            <a:cxnSpLocks noChangeShapeType="1"/>
          </p:cNvCxnSpPr>
          <p:nvPr/>
        </p:nvCxnSpPr>
        <p:spPr bwMode="auto">
          <a:xfrm>
            <a:off x="5715000" y="4953000"/>
            <a:ext cx="685800" cy="0"/>
          </a:xfrm>
          <a:prstGeom prst="line">
            <a:avLst/>
          </a:prstGeom>
          <a:noFill/>
          <a:ln w="12700"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16" name="Rounded Rectangle 15">
            <a:extLst>
              <a:ext uri="{FF2B5EF4-FFF2-40B4-BE49-F238E27FC236}">
                <a16:creationId xmlns:a16="http://schemas.microsoft.com/office/drawing/2014/main" id="{685050E7-E67C-427A-3073-C784973EE647}"/>
              </a:ext>
            </a:extLst>
          </p:cNvPr>
          <p:cNvSpPr>
            <a:spLocks noChangeArrowheads="1"/>
          </p:cNvSpPr>
          <p:nvPr/>
        </p:nvSpPr>
        <p:spPr bwMode="auto">
          <a:xfrm>
            <a:off x="7391400" y="3886200"/>
            <a:ext cx="609600" cy="1295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7" name="Rounded Rectangle 16">
            <a:extLst>
              <a:ext uri="{FF2B5EF4-FFF2-40B4-BE49-F238E27FC236}">
                <a16:creationId xmlns:a16="http://schemas.microsoft.com/office/drawing/2014/main" id="{CBB7FC79-2876-53D4-6845-ADD2E1A64389}"/>
              </a:ext>
            </a:extLst>
          </p:cNvPr>
          <p:cNvSpPr>
            <a:spLocks noChangeArrowheads="1"/>
          </p:cNvSpPr>
          <p:nvPr/>
        </p:nvSpPr>
        <p:spPr bwMode="auto">
          <a:xfrm>
            <a:off x="8229600" y="3810000"/>
            <a:ext cx="381000" cy="9906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8" name="Rounded Rectangle 17">
            <a:extLst>
              <a:ext uri="{FF2B5EF4-FFF2-40B4-BE49-F238E27FC236}">
                <a16:creationId xmlns:a16="http://schemas.microsoft.com/office/drawing/2014/main" id="{6A7C108E-F7F0-40CD-239B-74B4CEA99524}"/>
              </a:ext>
            </a:extLst>
          </p:cNvPr>
          <p:cNvSpPr>
            <a:spLocks noChangeArrowheads="1"/>
          </p:cNvSpPr>
          <p:nvPr/>
        </p:nvSpPr>
        <p:spPr bwMode="auto">
          <a:xfrm>
            <a:off x="8229600" y="5029200"/>
            <a:ext cx="4572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cxnSp>
        <p:nvCxnSpPr>
          <p:cNvPr id="74769" name="Straight Connector 18">
            <a:extLst>
              <a:ext uri="{FF2B5EF4-FFF2-40B4-BE49-F238E27FC236}">
                <a16:creationId xmlns:a16="http://schemas.microsoft.com/office/drawing/2014/main" id="{1A21E443-B746-3605-80BF-C690A2D2C5AE}"/>
              </a:ext>
            </a:extLst>
          </p:cNvPr>
          <p:cNvCxnSpPr>
            <a:cxnSpLocks noChangeShapeType="1"/>
          </p:cNvCxnSpPr>
          <p:nvPr/>
        </p:nvCxnSpPr>
        <p:spPr bwMode="auto">
          <a:xfrm>
            <a:off x="7315200" y="4953000"/>
            <a:ext cx="685800" cy="0"/>
          </a:xfrm>
          <a:prstGeom prst="line">
            <a:avLst/>
          </a:prstGeom>
          <a:noFill/>
          <a:ln w="12700"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graphicFrame>
        <p:nvGraphicFramePr>
          <p:cNvPr id="74770" name="Object 18">
            <a:extLst>
              <a:ext uri="{FF2B5EF4-FFF2-40B4-BE49-F238E27FC236}">
                <a16:creationId xmlns:a16="http://schemas.microsoft.com/office/drawing/2014/main" id="{FB6FEAB9-866D-4C9F-B1E2-DB7FFA517C6F}"/>
              </a:ext>
            </a:extLst>
          </p:cNvPr>
          <p:cNvGraphicFramePr>
            <a:graphicFrameLocks noChangeAspect="1"/>
          </p:cNvGraphicFramePr>
          <p:nvPr/>
        </p:nvGraphicFramePr>
        <p:xfrm>
          <a:off x="952500" y="5668963"/>
          <a:ext cx="2057400" cy="739775"/>
        </p:xfrm>
        <a:graphic>
          <a:graphicData uri="http://schemas.openxmlformats.org/presentationml/2006/ole">
            <mc:AlternateContent xmlns:mc="http://schemas.openxmlformats.org/markup-compatibility/2006">
              <mc:Choice xmlns:v="urn:schemas-microsoft-com:vml" Requires="v">
                <p:oleObj name="Equation" r:id="rId3" imgW="1270000" imgH="457200" progId="Equation.3">
                  <p:embed/>
                </p:oleObj>
              </mc:Choice>
              <mc:Fallback>
                <p:oleObj name="Equation" r:id="rId3" imgW="1270000" imgH="457200" progId="Equation.3">
                  <p:embed/>
                  <p:pic>
                    <p:nvPicPr>
                      <p:cNvPr id="0" name="Object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0" y="5668963"/>
                        <a:ext cx="20574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4771" name="TextBox 3">
            <a:extLst>
              <a:ext uri="{FF2B5EF4-FFF2-40B4-BE49-F238E27FC236}">
                <a16:creationId xmlns:a16="http://schemas.microsoft.com/office/drawing/2014/main" id="{A3EFA9BF-E476-3244-D835-788656EB284E}"/>
              </a:ext>
            </a:extLst>
          </p:cNvPr>
          <p:cNvSpPr txBox="1">
            <a:spLocks noChangeArrowheads="1"/>
          </p:cNvSpPr>
          <p:nvPr/>
        </p:nvSpPr>
        <p:spPr bwMode="auto">
          <a:xfrm>
            <a:off x="3946525" y="5667375"/>
            <a:ext cx="424497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600" baseline="0"/>
              <a:t>Q</a:t>
            </a:r>
            <a:r>
              <a:rPr lang="en-MY" altLang="en-US" sz="1600" baseline="-25000"/>
              <a:t>steam</a:t>
            </a:r>
            <a:r>
              <a:rPr lang="en-MY" altLang="en-US" sz="1600"/>
              <a:t> </a:t>
            </a:r>
            <a:r>
              <a:rPr lang="en-MY" altLang="en-US" sz="1600" baseline="0"/>
              <a:t>= m</a:t>
            </a:r>
            <a:r>
              <a:rPr lang="en-MY" altLang="en-US" sz="1600" baseline="-25000"/>
              <a:t>w</a:t>
            </a:r>
            <a:r>
              <a:rPr lang="en-MY" altLang="en-US" sz="1600" baseline="0"/>
              <a:t> (h</a:t>
            </a:r>
            <a:r>
              <a:rPr lang="en-MY" altLang="en-US" sz="1600" baseline="-25000"/>
              <a:t>s</a:t>
            </a:r>
            <a:r>
              <a:rPr lang="en-MY" altLang="en-US" sz="1600" baseline="0"/>
              <a:t> – h</a:t>
            </a:r>
            <a:r>
              <a:rPr lang="en-MY" altLang="en-US" sz="1600" baseline="-25000"/>
              <a:t>f</a:t>
            </a:r>
            <a:r>
              <a:rPr lang="en-MY" altLang="en-US" sz="1600" baseline="0"/>
              <a:t>)</a:t>
            </a:r>
          </a:p>
          <a:p>
            <a:pPr>
              <a:spcBef>
                <a:spcPct val="0"/>
              </a:spcBef>
              <a:buClrTx/>
              <a:buFontTx/>
              <a:buNone/>
            </a:pPr>
            <a:r>
              <a:rPr lang="en-MY" altLang="en-US" sz="1600" baseline="0"/>
              <a:t>282405 = m</a:t>
            </a:r>
            <a:r>
              <a:rPr lang="en-MY" altLang="en-US" sz="1600" baseline="-25000"/>
              <a:t>w</a:t>
            </a:r>
            <a:r>
              <a:rPr lang="en-MY" altLang="en-US" sz="1600" baseline="0"/>
              <a:t> (2676 – 104.8)</a:t>
            </a:r>
          </a:p>
          <a:p>
            <a:pPr>
              <a:spcBef>
                <a:spcPct val="0"/>
              </a:spcBef>
              <a:buClrTx/>
              <a:buFontTx/>
              <a:buNone/>
            </a:pPr>
            <a:r>
              <a:rPr lang="en-MY" altLang="en-US" sz="1600" baseline="0"/>
              <a:t>m</a:t>
            </a:r>
            <a:r>
              <a:rPr lang="en-MY" altLang="en-US" sz="1600" baseline="-25000"/>
              <a:t>w </a:t>
            </a:r>
            <a:r>
              <a:rPr lang="en-MY" altLang="en-US" sz="1600" baseline="0"/>
              <a:t>~ 109.8 kg/hr</a:t>
            </a:r>
          </a:p>
          <a:p>
            <a:pPr>
              <a:spcBef>
                <a:spcPct val="0"/>
              </a:spcBef>
              <a:buClrTx/>
              <a:buFontTx/>
              <a:buNone/>
            </a:pPr>
            <a:endParaRPr lang="en-MY" altLang="en-US" sz="1600" baseline="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xit" presetSubtype="10" fill="hold" nodeType="clickEffect">
                                  <p:stCondLst>
                                    <p:cond delay="0"/>
                                  </p:stCondLst>
                                  <p:childTnLst>
                                    <p:animEffect transition="out" filter="checkerboard(across)">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xit" presetSubtype="10" fill="hold" nodeType="clickEffect">
                                  <p:stCondLst>
                                    <p:cond delay="0"/>
                                  </p:stCondLst>
                                  <p:childTnLst>
                                    <p:animEffect transition="out" filter="checkerboard(across)">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xit" presetSubtype="10" fill="hold" nodeType="clickEffect">
                                  <p:stCondLst>
                                    <p:cond delay="0"/>
                                  </p:stCondLst>
                                  <p:childTnLst>
                                    <p:animEffect transition="out" filter="checkerboard(across)">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par>
                                <p:cTn id="18" presetID="5" presetClass="exit" presetSubtype="10" fill="hold" nodeType="withEffect">
                                  <p:stCondLst>
                                    <p:cond delay="0"/>
                                  </p:stCondLst>
                                  <p:childTnLst>
                                    <p:animEffect transition="out" filter="checkerboard(across)">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par>
                                <p:cTn id="21" presetID="5" presetClass="exit" presetSubtype="10" fill="hold" nodeType="withEffect">
                                  <p:stCondLst>
                                    <p:cond delay="0"/>
                                  </p:stCondLst>
                                  <p:childTnLst>
                                    <p:animEffect transition="out" filter="checkerboard(across)">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xit" presetSubtype="10" fill="hold" nodeType="clickEffect">
                                  <p:stCondLst>
                                    <p:cond delay="0"/>
                                  </p:stCondLst>
                                  <p:childTnLst>
                                    <p:animEffect transition="out" filter="checkerboard(across)">
                                      <p:cBhvr>
                                        <p:cTn id="27" dur="500"/>
                                        <p:tgtEl>
                                          <p:spTgt spid="12"/>
                                        </p:tgtEl>
                                      </p:cBhvr>
                                    </p:animEffect>
                                    <p:set>
                                      <p:cBhvr>
                                        <p:cTn id="28" dur="1" fill="hold">
                                          <p:stCondLst>
                                            <p:cond delay="499"/>
                                          </p:stCondLst>
                                        </p:cTn>
                                        <p:tgtEl>
                                          <p:spTgt spid="12"/>
                                        </p:tgtEl>
                                        <p:attrNameLst>
                                          <p:attrName>style.visibility</p:attrName>
                                        </p:attrNameLst>
                                      </p:cBhvr>
                                      <p:to>
                                        <p:strVal val="hidden"/>
                                      </p:to>
                                    </p:set>
                                  </p:childTnLst>
                                </p:cTn>
                              </p:par>
                              <p:par>
                                <p:cTn id="29" presetID="5" presetClass="exit" presetSubtype="10" fill="hold" nodeType="withEffect">
                                  <p:stCondLst>
                                    <p:cond delay="0"/>
                                  </p:stCondLst>
                                  <p:childTnLst>
                                    <p:animEffect transition="out" filter="checkerboard(across)">
                                      <p:cBhvr>
                                        <p:cTn id="30" dur="500"/>
                                        <p:tgtEl>
                                          <p:spTgt spid="13"/>
                                        </p:tgtEl>
                                      </p:cBhvr>
                                    </p:animEffect>
                                    <p:set>
                                      <p:cBhvr>
                                        <p:cTn id="31" dur="1" fill="hold">
                                          <p:stCondLst>
                                            <p:cond delay="499"/>
                                          </p:stCondLst>
                                        </p:cTn>
                                        <p:tgtEl>
                                          <p:spTgt spid="13"/>
                                        </p:tgtEl>
                                        <p:attrNameLst>
                                          <p:attrName>style.visibility</p:attrName>
                                        </p:attrNameLst>
                                      </p:cBhvr>
                                      <p:to>
                                        <p:strVal val="hidden"/>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5" presetClass="exit" presetSubtype="10" fill="hold" nodeType="clickEffect">
                                  <p:stCondLst>
                                    <p:cond delay="0"/>
                                  </p:stCondLst>
                                  <p:childTnLst>
                                    <p:animEffect transition="out" filter="checkerboard(across)">
                                      <p:cBhvr>
                                        <p:cTn id="35" dur="500"/>
                                        <p:tgtEl>
                                          <p:spTgt spid="16"/>
                                        </p:tgtEl>
                                      </p:cBhvr>
                                    </p:animEffect>
                                    <p:set>
                                      <p:cBhvr>
                                        <p:cTn id="36" dur="1" fill="hold">
                                          <p:stCondLst>
                                            <p:cond delay="499"/>
                                          </p:stCondLst>
                                        </p:cTn>
                                        <p:tgtEl>
                                          <p:spTgt spid="16"/>
                                        </p:tgtEl>
                                        <p:attrNameLst>
                                          <p:attrName>style.visibility</p:attrName>
                                        </p:attrNameLst>
                                      </p:cBhvr>
                                      <p:to>
                                        <p:strVal val="hidden"/>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5" presetClass="exit" presetSubtype="10" fill="hold" nodeType="clickEffect">
                                  <p:stCondLst>
                                    <p:cond delay="0"/>
                                  </p:stCondLst>
                                  <p:childTnLst>
                                    <p:animEffect transition="out" filter="checkerboard(across)">
                                      <p:cBhvr>
                                        <p:cTn id="40" dur="500"/>
                                        <p:tgtEl>
                                          <p:spTgt spid="17"/>
                                        </p:tgtEl>
                                      </p:cBhvr>
                                    </p:animEffect>
                                    <p:set>
                                      <p:cBhvr>
                                        <p:cTn id="41" dur="1" fill="hold">
                                          <p:stCondLst>
                                            <p:cond delay="499"/>
                                          </p:stCondLst>
                                        </p:cTn>
                                        <p:tgtEl>
                                          <p:spTgt spid="17"/>
                                        </p:tgtEl>
                                        <p:attrNameLst>
                                          <p:attrName>style.visibility</p:attrName>
                                        </p:attrNameLst>
                                      </p:cBhvr>
                                      <p:to>
                                        <p:strVal val="hidden"/>
                                      </p:to>
                                    </p:set>
                                  </p:childTnLst>
                                </p:cTn>
                              </p:par>
                              <p:par>
                                <p:cTn id="42" presetID="5" presetClass="exit" presetSubtype="10" fill="hold" nodeType="withEffect">
                                  <p:stCondLst>
                                    <p:cond delay="0"/>
                                  </p:stCondLst>
                                  <p:childTnLst>
                                    <p:animEffect transition="out" filter="checkerboard(across)">
                                      <p:cBhvr>
                                        <p:cTn id="43" dur="500"/>
                                        <p:tgtEl>
                                          <p:spTgt spid="18"/>
                                        </p:tgtEl>
                                      </p:cBhvr>
                                    </p:animEffect>
                                    <p:set>
                                      <p:cBhvr>
                                        <p:cTn id="44"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2" grpId="0" animBg="1"/>
      <p:bldP spid="13" grpId="0" animBg="1"/>
      <p:bldP spid="16" grpId="0" animBg="1"/>
      <p:bldP spid="17" grpId="0" animBg="1"/>
      <p:bldP spid="18"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8">
            <a:extLst>
              <a:ext uri="{FF2B5EF4-FFF2-40B4-BE49-F238E27FC236}">
                <a16:creationId xmlns:a16="http://schemas.microsoft.com/office/drawing/2014/main" id="{25F28B8A-EC3C-3BE0-7B08-B7A8D062DB71}"/>
              </a:ext>
            </a:extLst>
          </p:cNvPr>
          <p:cNvSpPr>
            <a:spLocks noChangeArrowheads="1"/>
          </p:cNvSpPr>
          <p:nvPr/>
        </p:nvSpPr>
        <p:spPr bwMode="auto">
          <a:xfrm>
            <a:off x="304800" y="457200"/>
            <a:ext cx="8212138" cy="2085975"/>
          </a:xfrm>
          <a:prstGeom prst="rect">
            <a:avLst/>
          </a:prstGeom>
          <a:noFill/>
          <a:ln w="9525">
            <a:noFill/>
            <a:miter lim="800000"/>
            <a:headEnd/>
            <a:tailEnd/>
          </a:ln>
        </p:spPr>
        <p:txBody>
          <a:bodyPr>
            <a:spAutoFit/>
          </a:bodyPr>
          <a:lstStyle/>
          <a:p>
            <a:pPr marL="457200" indent="-457200" algn="just">
              <a:lnSpc>
                <a:spcPct val="90000"/>
              </a:lnSpc>
              <a:defRPr/>
            </a:pPr>
            <a:r>
              <a:rPr lang="en-US" sz="2400" b="1" u="sng" baseline="0" dirty="0">
                <a:ea typeface="MS Mincho" pitchFamily="49" charset="-128"/>
              </a:rPr>
              <a:t>Example 9</a:t>
            </a:r>
            <a:endParaRPr lang="en-US" sz="2400" b="1" baseline="0" dirty="0">
              <a:ea typeface="MS Mincho" pitchFamily="49" charset="-128"/>
            </a:endParaRPr>
          </a:p>
          <a:p>
            <a:pPr marL="173038" algn="just">
              <a:defRPr/>
            </a:pPr>
            <a:endParaRPr lang="en-US" baseline="0" dirty="0">
              <a:ea typeface="MS Mincho" pitchFamily="49" charset="-128"/>
            </a:endParaRPr>
          </a:p>
          <a:p>
            <a:pPr marL="173038" algn="just">
              <a:defRPr/>
            </a:pPr>
            <a:r>
              <a:rPr lang="en-US" baseline="0" dirty="0">
                <a:ea typeface="MS Mincho" pitchFamily="49" charset="-128"/>
              </a:rPr>
              <a:t>Repeat example 7  to estimate the  thermal efficiency and  the flow rate (kg/hr) of steam  if  </a:t>
            </a:r>
            <a:r>
              <a:rPr lang="en-US" baseline="0" dirty="0">
                <a:solidFill>
                  <a:srgbClr val="FF0000"/>
                </a:solidFill>
                <a:ea typeface="MS Mincho" pitchFamily="49" charset="-128"/>
              </a:rPr>
              <a:t>the  flue gas leaving the boiler is further reduced to 200</a:t>
            </a:r>
            <a:r>
              <a:rPr lang="en-US" baseline="30000" dirty="0">
                <a:solidFill>
                  <a:srgbClr val="FF0000"/>
                </a:solidFill>
                <a:ea typeface="MS Mincho" pitchFamily="49" charset="-128"/>
              </a:rPr>
              <a:t>o</a:t>
            </a:r>
            <a:r>
              <a:rPr lang="en-US" baseline="0" dirty="0">
                <a:solidFill>
                  <a:srgbClr val="FF0000"/>
                </a:solidFill>
                <a:ea typeface="MS Mincho" pitchFamily="49" charset="-128"/>
              </a:rPr>
              <a:t>C</a:t>
            </a:r>
            <a:r>
              <a:rPr lang="en-US" baseline="0" dirty="0">
                <a:ea typeface="MS Mincho" pitchFamily="49" charset="-128"/>
              </a:rPr>
              <a:t>.</a:t>
            </a:r>
          </a:p>
          <a:p>
            <a:pPr marL="457200" indent="-457200" algn="just">
              <a:defRPr/>
            </a:pPr>
            <a:endParaRPr lang="en-US" sz="2800" b="1" baseline="0" dirty="0">
              <a:ea typeface="MS Mincho" pitchFamily="49" charset="-128"/>
            </a:endParaRPr>
          </a:p>
        </p:txBody>
      </p:sp>
      <p:pic>
        <p:nvPicPr>
          <p:cNvPr id="75779" name="Picture 6">
            <a:extLst>
              <a:ext uri="{FF2B5EF4-FFF2-40B4-BE49-F238E27FC236}">
                <a16:creationId xmlns:a16="http://schemas.microsoft.com/office/drawing/2014/main" id="{E7AE712C-83A8-B6C5-27A2-AF775CEAE8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250" t="38000" r="6250" b="16667"/>
          <a:stretch>
            <a:fillRect/>
          </a:stretch>
        </p:blipFill>
        <p:spPr bwMode="auto">
          <a:xfrm>
            <a:off x="228600" y="2667000"/>
            <a:ext cx="8785225"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75780" name="TextBox 4">
            <a:extLst>
              <a:ext uri="{FF2B5EF4-FFF2-40B4-BE49-F238E27FC236}">
                <a16:creationId xmlns:a16="http://schemas.microsoft.com/office/drawing/2014/main" id="{0CBBB287-F3BE-ECD0-301F-5DFBB90BCAD9}"/>
              </a:ext>
            </a:extLst>
          </p:cNvPr>
          <p:cNvSpPr txBox="1">
            <a:spLocks noChangeArrowheads="1"/>
          </p:cNvSpPr>
          <p:nvPr/>
        </p:nvSpPr>
        <p:spPr bwMode="auto">
          <a:xfrm>
            <a:off x="457200" y="2209800"/>
            <a:ext cx="6229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2000" baseline="0"/>
              <a:t>Reference temp. (25</a:t>
            </a:r>
            <a:r>
              <a:rPr lang="en-US" altLang="en-US" sz="2000" baseline="30000"/>
              <a:t>o</a:t>
            </a:r>
            <a:r>
              <a:rPr lang="en-US" altLang="en-US" sz="2000" baseline="0"/>
              <a:t>C)  ;   CO</a:t>
            </a:r>
            <a:r>
              <a:rPr lang="en-US" altLang="en-US" sz="2000" baseline="-25000"/>
              <a:t>2</a:t>
            </a:r>
            <a:r>
              <a:rPr lang="en-US" altLang="en-US" sz="2000" baseline="0"/>
              <a:t>, CO, N</a:t>
            </a:r>
            <a:r>
              <a:rPr lang="en-US" altLang="en-US" sz="2000" baseline="-25000"/>
              <a:t>2</a:t>
            </a:r>
            <a:r>
              <a:rPr lang="en-US" altLang="en-US" sz="2000" baseline="0"/>
              <a:t>, O</a:t>
            </a:r>
            <a:r>
              <a:rPr lang="en-US" altLang="en-US" sz="2000" baseline="-25000"/>
              <a:t>2</a:t>
            </a:r>
            <a:r>
              <a:rPr lang="en-US" altLang="en-US" sz="2000" baseline="0"/>
              <a:t>, H</a:t>
            </a:r>
            <a:r>
              <a:rPr lang="en-US" altLang="en-US" sz="2000" baseline="-25000"/>
              <a:t>2</a:t>
            </a:r>
            <a:r>
              <a:rPr lang="en-US" altLang="en-US" sz="2000" baseline="0"/>
              <a:t>O  ( gases)</a:t>
            </a:r>
          </a:p>
        </p:txBody>
      </p:sp>
      <p:sp>
        <p:nvSpPr>
          <p:cNvPr id="5" name="Rounded Rectangle 4">
            <a:extLst>
              <a:ext uri="{FF2B5EF4-FFF2-40B4-BE49-F238E27FC236}">
                <a16:creationId xmlns:a16="http://schemas.microsoft.com/office/drawing/2014/main" id="{2A96CDFD-332F-962B-DB6F-9DF72B758704}"/>
              </a:ext>
            </a:extLst>
          </p:cNvPr>
          <p:cNvSpPr>
            <a:spLocks noChangeArrowheads="1"/>
          </p:cNvSpPr>
          <p:nvPr/>
        </p:nvSpPr>
        <p:spPr bwMode="auto">
          <a:xfrm>
            <a:off x="5257800" y="3886200"/>
            <a:ext cx="381000" cy="914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6" name="Rounded Rectangle 5">
            <a:extLst>
              <a:ext uri="{FF2B5EF4-FFF2-40B4-BE49-F238E27FC236}">
                <a16:creationId xmlns:a16="http://schemas.microsoft.com/office/drawing/2014/main" id="{9FFA6F8D-0B29-2FFB-1C89-529E16C8281D}"/>
              </a:ext>
            </a:extLst>
          </p:cNvPr>
          <p:cNvSpPr>
            <a:spLocks noChangeArrowheads="1"/>
          </p:cNvSpPr>
          <p:nvPr/>
        </p:nvSpPr>
        <p:spPr bwMode="auto">
          <a:xfrm>
            <a:off x="5791200" y="3810000"/>
            <a:ext cx="609600" cy="13716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cxnSp>
        <p:nvCxnSpPr>
          <p:cNvPr id="75783" name="Straight Connector 7">
            <a:extLst>
              <a:ext uri="{FF2B5EF4-FFF2-40B4-BE49-F238E27FC236}">
                <a16:creationId xmlns:a16="http://schemas.microsoft.com/office/drawing/2014/main" id="{44DEA874-47AE-BA20-E33F-1AFD96044480}"/>
              </a:ext>
            </a:extLst>
          </p:cNvPr>
          <p:cNvCxnSpPr>
            <a:cxnSpLocks noChangeShapeType="1"/>
          </p:cNvCxnSpPr>
          <p:nvPr/>
        </p:nvCxnSpPr>
        <p:spPr bwMode="auto">
          <a:xfrm>
            <a:off x="5791200" y="4953000"/>
            <a:ext cx="762000" cy="0"/>
          </a:xfrm>
          <a:prstGeom prst="line">
            <a:avLst/>
          </a:prstGeom>
          <a:noFill/>
          <a:ln w="12700"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9" name="Rounded Rectangle 8">
            <a:extLst>
              <a:ext uri="{FF2B5EF4-FFF2-40B4-BE49-F238E27FC236}">
                <a16:creationId xmlns:a16="http://schemas.microsoft.com/office/drawing/2014/main" id="{2E992597-5048-82EB-28DE-307241695DA3}"/>
              </a:ext>
            </a:extLst>
          </p:cNvPr>
          <p:cNvSpPr>
            <a:spLocks noChangeArrowheads="1"/>
          </p:cNvSpPr>
          <p:nvPr/>
        </p:nvSpPr>
        <p:spPr bwMode="auto">
          <a:xfrm>
            <a:off x="7467600" y="3810000"/>
            <a:ext cx="609600" cy="13716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cxnSp>
        <p:nvCxnSpPr>
          <p:cNvPr id="75785" name="Straight Connector 9">
            <a:extLst>
              <a:ext uri="{FF2B5EF4-FFF2-40B4-BE49-F238E27FC236}">
                <a16:creationId xmlns:a16="http://schemas.microsoft.com/office/drawing/2014/main" id="{1F6E466A-27DC-B3C4-EFA7-A283A907187E}"/>
              </a:ext>
            </a:extLst>
          </p:cNvPr>
          <p:cNvCxnSpPr>
            <a:cxnSpLocks noChangeShapeType="1"/>
          </p:cNvCxnSpPr>
          <p:nvPr/>
        </p:nvCxnSpPr>
        <p:spPr bwMode="auto">
          <a:xfrm>
            <a:off x="7391400" y="4953000"/>
            <a:ext cx="762000" cy="0"/>
          </a:xfrm>
          <a:prstGeom prst="line">
            <a:avLst/>
          </a:prstGeom>
          <a:noFill/>
          <a:ln w="12700"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12" name="Rounded Rectangle 11">
            <a:extLst>
              <a:ext uri="{FF2B5EF4-FFF2-40B4-BE49-F238E27FC236}">
                <a16:creationId xmlns:a16="http://schemas.microsoft.com/office/drawing/2014/main" id="{9BF74BA6-E76C-FE10-966A-74C55E7ADAEB}"/>
              </a:ext>
            </a:extLst>
          </p:cNvPr>
          <p:cNvSpPr>
            <a:spLocks noChangeArrowheads="1"/>
          </p:cNvSpPr>
          <p:nvPr/>
        </p:nvSpPr>
        <p:spPr bwMode="auto">
          <a:xfrm>
            <a:off x="8305800" y="3581400"/>
            <a:ext cx="457200" cy="11430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3" name="Rounded Rectangle 12">
            <a:extLst>
              <a:ext uri="{FF2B5EF4-FFF2-40B4-BE49-F238E27FC236}">
                <a16:creationId xmlns:a16="http://schemas.microsoft.com/office/drawing/2014/main" id="{65CD7213-B385-A300-BD7E-9675DEDE2E25}"/>
              </a:ext>
            </a:extLst>
          </p:cNvPr>
          <p:cNvSpPr>
            <a:spLocks noChangeArrowheads="1"/>
          </p:cNvSpPr>
          <p:nvPr/>
        </p:nvSpPr>
        <p:spPr bwMode="auto">
          <a:xfrm>
            <a:off x="8305800" y="5029200"/>
            <a:ext cx="4572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75788" name="TextBox 1">
            <a:extLst>
              <a:ext uri="{FF2B5EF4-FFF2-40B4-BE49-F238E27FC236}">
                <a16:creationId xmlns:a16="http://schemas.microsoft.com/office/drawing/2014/main" id="{4AE63B34-3BAC-BF9F-B2C8-8A0299492846}"/>
              </a:ext>
            </a:extLst>
          </p:cNvPr>
          <p:cNvSpPr txBox="1">
            <a:spLocks noChangeArrowheads="1"/>
          </p:cNvSpPr>
          <p:nvPr/>
        </p:nvSpPr>
        <p:spPr bwMode="auto">
          <a:xfrm>
            <a:off x="3946525" y="5667375"/>
            <a:ext cx="424497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600" baseline="0"/>
              <a:t>Q</a:t>
            </a:r>
            <a:r>
              <a:rPr lang="en-MY" altLang="en-US" sz="1600" baseline="-25000"/>
              <a:t>steam</a:t>
            </a:r>
            <a:r>
              <a:rPr lang="en-MY" altLang="en-US" sz="1600"/>
              <a:t> </a:t>
            </a:r>
            <a:r>
              <a:rPr lang="en-MY" altLang="en-US" sz="1600" baseline="0"/>
              <a:t>= m</a:t>
            </a:r>
            <a:r>
              <a:rPr lang="en-MY" altLang="en-US" sz="1600" baseline="-25000"/>
              <a:t>w</a:t>
            </a:r>
            <a:r>
              <a:rPr lang="en-MY" altLang="en-US" sz="1600" baseline="0"/>
              <a:t> (h</a:t>
            </a:r>
            <a:r>
              <a:rPr lang="en-MY" altLang="en-US" sz="1600" baseline="-25000"/>
              <a:t>s</a:t>
            </a:r>
            <a:r>
              <a:rPr lang="en-MY" altLang="en-US" sz="1600" baseline="0"/>
              <a:t> – h</a:t>
            </a:r>
            <a:r>
              <a:rPr lang="en-MY" altLang="en-US" sz="1600" baseline="-25000"/>
              <a:t>f</a:t>
            </a:r>
            <a:r>
              <a:rPr lang="en-MY" altLang="en-US" sz="1600" baseline="0"/>
              <a:t>)</a:t>
            </a:r>
          </a:p>
          <a:p>
            <a:pPr>
              <a:spcBef>
                <a:spcPct val="0"/>
              </a:spcBef>
              <a:buClrTx/>
              <a:buFontTx/>
              <a:buNone/>
            </a:pPr>
            <a:r>
              <a:rPr lang="en-MY" altLang="en-US" sz="1600" baseline="0"/>
              <a:t>312303 = m</a:t>
            </a:r>
            <a:r>
              <a:rPr lang="en-MY" altLang="en-US" sz="1600" baseline="-25000"/>
              <a:t>w</a:t>
            </a:r>
            <a:r>
              <a:rPr lang="en-MY" altLang="en-US" sz="1600" baseline="0"/>
              <a:t> (2676 – 104.8)</a:t>
            </a:r>
          </a:p>
          <a:p>
            <a:pPr>
              <a:spcBef>
                <a:spcPct val="0"/>
              </a:spcBef>
              <a:buClrTx/>
              <a:buFontTx/>
              <a:buNone/>
            </a:pPr>
            <a:r>
              <a:rPr lang="en-MY" altLang="en-US" sz="1600" baseline="0"/>
              <a:t>m</a:t>
            </a:r>
            <a:r>
              <a:rPr lang="en-MY" altLang="en-US" sz="1600" baseline="-25000"/>
              <a:t>w </a:t>
            </a:r>
            <a:r>
              <a:rPr lang="en-MY" altLang="en-US" sz="1600" baseline="0"/>
              <a:t>~ 121.5 kg/hr</a:t>
            </a:r>
          </a:p>
          <a:p>
            <a:pPr>
              <a:spcBef>
                <a:spcPct val="0"/>
              </a:spcBef>
              <a:buClrTx/>
              <a:buFontTx/>
              <a:buNone/>
            </a:pPr>
            <a:endParaRPr lang="en-MY" altLang="en-US" sz="1600" baseline="0"/>
          </a:p>
        </p:txBody>
      </p:sp>
      <p:graphicFrame>
        <p:nvGraphicFramePr>
          <p:cNvPr id="75789" name="Object 18">
            <a:extLst>
              <a:ext uri="{FF2B5EF4-FFF2-40B4-BE49-F238E27FC236}">
                <a16:creationId xmlns:a16="http://schemas.microsoft.com/office/drawing/2014/main" id="{C7A10220-35E6-81A7-AF03-1271FD9EB8F3}"/>
              </a:ext>
            </a:extLst>
          </p:cNvPr>
          <p:cNvGraphicFramePr>
            <a:graphicFrameLocks noChangeAspect="1"/>
          </p:cNvGraphicFramePr>
          <p:nvPr/>
        </p:nvGraphicFramePr>
        <p:xfrm>
          <a:off x="952500" y="5668963"/>
          <a:ext cx="2057400" cy="739775"/>
        </p:xfrm>
        <a:graphic>
          <a:graphicData uri="http://schemas.openxmlformats.org/presentationml/2006/ole">
            <mc:AlternateContent xmlns:mc="http://schemas.openxmlformats.org/markup-compatibility/2006">
              <mc:Choice xmlns:v="urn:schemas-microsoft-com:vml" Requires="v">
                <p:oleObj name="Equation" r:id="rId3" imgW="1270000" imgH="457200" progId="Equation.3">
                  <p:embed/>
                </p:oleObj>
              </mc:Choice>
              <mc:Fallback>
                <p:oleObj name="Equation" r:id="rId3" imgW="1270000" imgH="457200" progId="Equation.3">
                  <p:embed/>
                  <p:pic>
                    <p:nvPicPr>
                      <p:cNvPr id="0" name="Object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0" y="5668963"/>
                        <a:ext cx="20574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mc:AlternateContent xmlns:mc="http://schemas.openxmlformats.org/markup-compatibility/2006">
        <mc:Choice xmlns:p14="http://schemas.microsoft.com/office/powerpoint/2010/main" Requires="p14">
          <p:contentPart p14:bwMode="auto" r:id="rId5">
            <p14:nvContentPartPr>
              <p14:cNvPr id="2" name="Ink 1">
                <a:extLst>
                  <a:ext uri="{FF2B5EF4-FFF2-40B4-BE49-F238E27FC236}">
                    <a16:creationId xmlns:a16="http://schemas.microsoft.com/office/drawing/2014/main" id="{81E5AF2D-162F-BF20-C259-FE581BA7AC45}"/>
                  </a:ext>
                </a:extLst>
              </p14:cNvPr>
              <p14:cNvContentPartPr/>
              <p14:nvPr/>
            </p14:nvContentPartPr>
            <p14:xfrm>
              <a:off x="3772800" y="3573360"/>
              <a:ext cx="5128920" cy="2725560"/>
            </p14:xfrm>
          </p:contentPart>
        </mc:Choice>
        <mc:Fallback>
          <p:pic>
            <p:nvPicPr>
              <p:cNvPr id="2" name="Ink 1">
                <a:extLst>
                  <a:ext uri="{FF2B5EF4-FFF2-40B4-BE49-F238E27FC236}">
                    <a16:creationId xmlns:a16="http://schemas.microsoft.com/office/drawing/2014/main" id="{81E5AF2D-162F-BF20-C259-FE581BA7AC45}"/>
                  </a:ext>
                </a:extLst>
              </p:cNvPr>
              <p:cNvPicPr/>
              <p:nvPr/>
            </p:nvPicPr>
            <p:blipFill>
              <a:blip r:embed="rId6"/>
              <a:stretch>
                <a:fillRect/>
              </a:stretch>
            </p:blipFill>
            <p:spPr>
              <a:xfrm>
                <a:off x="3763440" y="3564000"/>
                <a:ext cx="5147640" cy="2744280"/>
              </a:xfrm>
              <a:prstGeom prst="rect">
                <a:avLst/>
              </a:prstGeom>
            </p:spPr>
          </p:pic>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xit" presetSubtype="10" fill="hold" nodeType="clickEffect">
                                  <p:stCondLst>
                                    <p:cond delay="0"/>
                                  </p:stCondLst>
                                  <p:childTnLst>
                                    <p:animEffect transition="out" filter="checkerboard(across)">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xit" presetSubtype="10" fill="hold" nodeType="clickEffect">
                                  <p:stCondLst>
                                    <p:cond delay="0"/>
                                  </p:stCondLst>
                                  <p:childTnLst>
                                    <p:animEffect transition="out" filter="checkerboard(across)">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xit" presetSubtype="10" fill="hold" nodeType="clickEffect">
                                  <p:stCondLst>
                                    <p:cond delay="0"/>
                                  </p:stCondLst>
                                  <p:childTnLst>
                                    <p:animEffect transition="out" filter="checkerboard(across)">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xit" presetSubtype="10" fill="hold" nodeType="clickEffect">
                                  <p:stCondLst>
                                    <p:cond delay="0"/>
                                  </p:stCondLst>
                                  <p:childTnLst>
                                    <p:animEffect transition="out" filter="checkerboard(across)">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par>
                                <p:cTn id="23" presetID="5" presetClass="exit" presetSubtype="10" fill="hold" nodeType="withEffect">
                                  <p:stCondLst>
                                    <p:cond delay="0"/>
                                  </p:stCondLst>
                                  <p:childTnLst>
                                    <p:animEffect transition="out" filter="checkerboard(across)">
                                      <p:cBhvr>
                                        <p:cTn id="24" dur="500"/>
                                        <p:tgtEl>
                                          <p:spTgt spid="13"/>
                                        </p:tgtEl>
                                      </p:cBhvr>
                                    </p:animEffect>
                                    <p:set>
                                      <p:cBhvr>
                                        <p:cTn id="25"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12" grpId="0" animBg="1"/>
      <p:bldP spid="13" grpId="0" animBg="1"/>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2" name="Rectangle 3">
            <a:extLst>
              <a:ext uri="{FF2B5EF4-FFF2-40B4-BE49-F238E27FC236}">
                <a16:creationId xmlns:a16="http://schemas.microsoft.com/office/drawing/2014/main" id="{AF7CFF17-7101-92B7-9BC6-501B33C8BB23}"/>
              </a:ext>
            </a:extLst>
          </p:cNvPr>
          <p:cNvSpPr>
            <a:spLocks noGrp="1" noChangeArrowheads="1"/>
          </p:cNvSpPr>
          <p:nvPr>
            <p:ph type="body" idx="1"/>
          </p:nvPr>
        </p:nvSpPr>
        <p:spPr>
          <a:xfrm>
            <a:off x="533400" y="304800"/>
            <a:ext cx="8229600" cy="1447800"/>
          </a:xfrm>
        </p:spPr>
        <p:txBody>
          <a:bodyPr/>
          <a:lstStyle/>
          <a:p>
            <a:pPr marL="457200" indent="-457200" algn="just">
              <a:lnSpc>
                <a:spcPct val="90000"/>
              </a:lnSpc>
              <a:buFontTx/>
              <a:buNone/>
            </a:pPr>
            <a:r>
              <a:rPr lang="en-US" altLang="en-US" sz="2400" b="1" u="sng">
                <a:ea typeface="MS Mincho" panose="02020609040205080304" pitchFamily="49" charset="-128"/>
              </a:rPr>
              <a:t>Example 10</a:t>
            </a:r>
            <a:endParaRPr lang="en-US" altLang="en-US" sz="2400" b="1">
              <a:ea typeface="MS Mincho" panose="02020609040205080304" pitchFamily="49" charset="-128"/>
            </a:endParaRPr>
          </a:p>
          <a:p>
            <a:pPr marL="457200" indent="-457200" algn="just">
              <a:buFontTx/>
              <a:buNone/>
            </a:pPr>
            <a:r>
              <a:rPr lang="en-US" altLang="en-US" sz="2400">
                <a:ea typeface="MS Mincho" panose="02020609040205080304" pitchFamily="49" charset="-128"/>
              </a:rPr>
              <a:t>	</a:t>
            </a:r>
            <a:r>
              <a:rPr lang="en-US" altLang="en-US" sz="2000">
                <a:ea typeface="MS Mincho" panose="02020609040205080304" pitchFamily="49" charset="-128"/>
              </a:rPr>
              <a:t> Repeat example 7  to estimate the  thermal efficiency and  the flow rate (kg/hr) of steam  if  </a:t>
            </a:r>
            <a:r>
              <a:rPr lang="en-US" altLang="en-US" sz="2000">
                <a:solidFill>
                  <a:srgbClr val="FF0000"/>
                </a:solidFill>
                <a:ea typeface="MS Mincho" panose="02020609040205080304" pitchFamily="49" charset="-128"/>
              </a:rPr>
              <a:t>the  combustion air is preheated to 200</a:t>
            </a:r>
            <a:r>
              <a:rPr lang="en-US" altLang="en-US" sz="2000" baseline="30000">
                <a:solidFill>
                  <a:srgbClr val="FF0000"/>
                </a:solidFill>
                <a:ea typeface="MS Mincho" panose="02020609040205080304" pitchFamily="49" charset="-128"/>
              </a:rPr>
              <a:t>o</a:t>
            </a:r>
            <a:r>
              <a:rPr lang="en-US" altLang="en-US" sz="2000">
                <a:solidFill>
                  <a:srgbClr val="FF0000"/>
                </a:solidFill>
                <a:ea typeface="MS Mincho" panose="02020609040205080304" pitchFamily="49" charset="-128"/>
              </a:rPr>
              <a:t>C</a:t>
            </a:r>
            <a:r>
              <a:rPr lang="en-US" altLang="en-US" sz="2000">
                <a:ea typeface="MS Mincho" panose="02020609040205080304" pitchFamily="49" charset="-128"/>
              </a:rPr>
              <a:t>. </a:t>
            </a:r>
          </a:p>
          <a:p>
            <a:pPr marL="457200" indent="-457200" algn="just">
              <a:buFontTx/>
              <a:buNone/>
            </a:pPr>
            <a:endParaRPr lang="en-US" altLang="en-US" sz="2000">
              <a:ea typeface="MS Mincho" panose="02020609040205080304" pitchFamily="49" charset="-128"/>
            </a:endParaRPr>
          </a:p>
          <a:p>
            <a:pPr marL="457200" indent="-457200">
              <a:buFontTx/>
              <a:buNone/>
            </a:pPr>
            <a:endParaRPr lang="en-US" altLang="en-US" sz="2000">
              <a:ea typeface="MS Mincho" panose="02020609040205080304" pitchFamily="49" charset="-128"/>
            </a:endParaRPr>
          </a:p>
          <a:p>
            <a:pPr marL="457200" indent="-457200">
              <a:buFontTx/>
              <a:buNone/>
            </a:pPr>
            <a:endParaRPr lang="en-US" altLang="en-US" sz="2000">
              <a:ea typeface="MS Mincho" panose="02020609040205080304" pitchFamily="49" charset="-128"/>
            </a:endParaRPr>
          </a:p>
          <a:p>
            <a:pPr marL="457200" indent="-457200">
              <a:buFontTx/>
              <a:buNone/>
            </a:pPr>
            <a:r>
              <a:rPr lang="en-US" altLang="en-US" sz="2000">
                <a:ea typeface="MS Mincho" panose="02020609040205080304" pitchFamily="49" charset="-128"/>
              </a:rPr>
              <a:t>	</a:t>
            </a:r>
            <a:endParaRPr lang="en-US" altLang="en-US" sz="2000"/>
          </a:p>
          <a:p>
            <a:pPr marL="457200" indent="-457200" algn="ctr">
              <a:lnSpc>
                <a:spcPct val="90000"/>
              </a:lnSpc>
              <a:buFontTx/>
              <a:buNone/>
            </a:pPr>
            <a:endParaRPr lang="en-US" altLang="en-US" sz="2400"/>
          </a:p>
        </p:txBody>
      </p:sp>
      <p:pic>
        <p:nvPicPr>
          <p:cNvPr id="76803" name="Picture 5">
            <a:extLst>
              <a:ext uri="{FF2B5EF4-FFF2-40B4-BE49-F238E27FC236}">
                <a16:creationId xmlns:a16="http://schemas.microsoft.com/office/drawing/2014/main" id="{AF1C8FC3-48D4-9926-8C87-B8432DEC14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031" t="36667" r="6250" b="16667"/>
          <a:stretch>
            <a:fillRect/>
          </a:stretch>
        </p:blipFill>
        <p:spPr bwMode="auto">
          <a:xfrm>
            <a:off x="304800" y="2514600"/>
            <a:ext cx="8458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76804" name="TextBox 4">
            <a:extLst>
              <a:ext uri="{FF2B5EF4-FFF2-40B4-BE49-F238E27FC236}">
                <a16:creationId xmlns:a16="http://schemas.microsoft.com/office/drawing/2014/main" id="{83FE73E5-F81F-3550-5BF4-BBFAC6BEEC94}"/>
              </a:ext>
            </a:extLst>
          </p:cNvPr>
          <p:cNvSpPr txBox="1">
            <a:spLocks noChangeArrowheads="1"/>
          </p:cNvSpPr>
          <p:nvPr/>
        </p:nvSpPr>
        <p:spPr bwMode="auto">
          <a:xfrm>
            <a:off x="457200" y="1905000"/>
            <a:ext cx="62293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2000" baseline="0"/>
              <a:t>Reference temp. (25</a:t>
            </a:r>
            <a:r>
              <a:rPr lang="en-US" altLang="en-US" sz="2000" baseline="30000"/>
              <a:t>o</a:t>
            </a:r>
            <a:r>
              <a:rPr lang="en-US" altLang="en-US" sz="2000" baseline="0"/>
              <a:t>C)  ;   CO</a:t>
            </a:r>
            <a:r>
              <a:rPr lang="en-US" altLang="en-US" sz="2000" baseline="-25000"/>
              <a:t>2</a:t>
            </a:r>
            <a:r>
              <a:rPr lang="en-US" altLang="en-US" sz="2000" baseline="0"/>
              <a:t>, CO, N</a:t>
            </a:r>
            <a:r>
              <a:rPr lang="en-US" altLang="en-US" sz="2000" baseline="-25000"/>
              <a:t>2</a:t>
            </a:r>
            <a:r>
              <a:rPr lang="en-US" altLang="en-US" sz="2000" baseline="0"/>
              <a:t>, O</a:t>
            </a:r>
            <a:r>
              <a:rPr lang="en-US" altLang="en-US" sz="2000" baseline="-25000"/>
              <a:t>2</a:t>
            </a:r>
            <a:r>
              <a:rPr lang="en-US" altLang="en-US" sz="2000" baseline="0"/>
              <a:t>, H</a:t>
            </a:r>
            <a:r>
              <a:rPr lang="en-US" altLang="en-US" sz="2000" baseline="-25000"/>
              <a:t>2</a:t>
            </a:r>
            <a:r>
              <a:rPr lang="en-US" altLang="en-US" sz="2000" baseline="0"/>
              <a:t>O  ( gases)</a:t>
            </a:r>
          </a:p>
        </p:txBody>
      </p:sp>
      <p:sp>
        <p:nvSpPr>
          <p:cNvPr id="5" name="Rounded Rectangle 4">
            <a:extLst>
              <a:ext uri="{FF2B5EF4-FFF2-40B4-BE49-F238E27FC236}">
                <a16:creationId xmlns:a16="http://schemas.microsoft.com/office/drawing/2014/main" id="{2248AD4B-D89A-B7B6-C123-77695D4BA969}"/>
              </a:ext>
            </a:extLst>
          </p:cNvPr>
          <p:cNvSpPr>
            <a:spLocks noChangeArrowheads="1"/>
          </p:cNvSpPr>
          <p:nvPr/>
        </p:nvSpPr>
        <p:spPr bwMode="auto">
          <a:xfrm>
            <a:off x="1828800" y="3810000"/>
            <a:ext cx="4572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6" name="Rounded Rectangle 5">
            <a:extLst>
              <a:ext uri="{FF2B5EF4-FFF2-40B4-BE49-F238E27FC236}">
                <a16:creationId xmlns:a16="http://schemas.microsoft.com/office/drawing/2014/main" id="{004E6F1E-D856-1A27-E863-55D7A4068103}"/>
              </a:ext>
            </a:extLst>
          </p:cNvPr>
          <p:cNvSpPr>
            <a:spLocks noChangeArrowheads="1"/>
          </p:cNvSpPr>
          <p:nvPr/>
        </p:nvSpPr>
        <p:spPr bwMode="auto">
          <a:xfrm>
            <a:off x="2590800" y="3657600"/>
            <a:ext cx="6096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7" name="Rounded Rectangle 6">
            <a:extLst>
              <a:ext uri="{FF2B5EF4-FFF2-40B4-BE49-F238E27FC236}">
                <a16:creationId xmlns:a16="http://schemas.microsoft.com/office/drawing/2014/main" id="{AD0B9E7C-3E02-92BA-B1A5-8C9B70AE1CFC}"/>
              </a:ext>
            </a:extLst>
          </p:cNvPr>
          <p:cNvSpPr>
            <a:spLocks noChangeArrowheads="1"/>
          </p:cNvSpPr>
          <p:nvPr/>
        </p:nvSpPr>
        <p:spPr bwMode="auto">
          <a:xfrm>
            <a:off x="7162800" y="3810000"/>
            <a:ext cx="762000" cy="12192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cxnSp>
        <p:nvCxnSpPr>
          <p:cNvPr id="76808" name="Straight Connector 8">
            <a:extLst>
              <a:ext uri="{FF2B5EF4-FFF2-40B4-BE49-F238E27FC236}">
                <a16:creationId xmlns:a16="http://schemas.microsoft.com/office/drawing/2014/main" id="{3BCB8DFA-C148-BAA8-8786-A054CBA588CB}"/>
              </a:ext>
            </a:extLst>
          </p:cNvPr>
          <p:cNvCxnSpPr>
            <a:cxnSpLocks noChangeShapeType="1"/>
          </p:cNvCxnSpPr>
          <p:nvPr/>
        </p:nvCxnSpPr>
        <p:spPr bwMode="auto">
          <a:xfrm>
            <a:off x="7162800" y="4800600"/>
            <a:ext cx="914400" cy="0"/>
          </a:xfrm>
          <a:prstGeom prst="line">
            <a:avLst/>
          </a:prstGeom>
          <a:noFill/>
          <a:ln w="12700"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sp>
        <p:nvSpPr>
          <p:cNvPr id="10" name="Rounded Rectangle 9">
            <a:extLst>
              <a:ext uri="{FF2B5EF4-FFF2-40B4-BE49-F238E27FC236}">
                <a16:creationId xmlns:a16="http://schemas.microsoft.com/office/drawing/2014/main" id="{4E7FC06E-70D8-1965-65F7-53FB4872B5BD}"/>
              </a:ext>
            </a:extLst>
          </p:cNvPr>
          <p:cNvSpPr>
            <a:spLocks noChangeArrowheads="1"/>
          </p:cNvSpPr>
          <p:nvPr/>
        </p:nvSpPr>
        <p:spPr bwMode="auto">
          <a:xfrm>
            <a:off x="8001000" y="4876800"/>
            <a:ext cx="6096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1" name="Rounded Rectangle 10">
            <a:extLst>
              <a:ext uri="{FF2B5EF4-FFF2-40B4-BE49-F238E27FC236}">
                <a16:creationId xmlns:a16="http://schemas.microsoft.com/office/drawing/2014/main" id="{40BC69C5-24D4-2A11-2674-439F3EF05A27}"/>
              </a:ext>
            </a:extLst>
          </p:cNvPr>
          <p:cNvSpPr>
            <a:spLocks noChangeArrowheads="1"/>
          </p:cNvSpPr>
          <p:nvPr/>
        </p:nvSpPr>
        <p:spPr bwMode="auto">
          <a:xfrm>
            <a:off x="8001000" y="3886200"/>
            <a:ext cx="609600" cy="7620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2" name="Rounded Rectangle 11">
            <a:extLst>
              <a:ext uri="{FF2B5EF4-FFF2-40B4-BE49-F238E27FC236}">
                <a16:creationId xmlns:a16="http://schemas.microsoft.com/office/drawing/2014/main" id="{1C16A11C-ABE2-6DFC-3484-1ED297B4DA3B}"/>
              </a:ext>
            </a:extLst>
          </p:cNvPr>
          <p:cNvSpPr>
            <a:spLocks noChangeArrowheads="1"/>
          </p:cNvSpPr>
          <p:nvPr/>
        </p:nvSpPr>
        <p:spPr bwMode="auto">
          <a:xfrm>
            <a:off x="2590800" y="4876800"/>
            <a:ext cx="6096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76812" name="Rounded Rectangle 1">
            <a:extLst>
              <a:ext uri="{FF2B5EF4-FFF2-40B4-BE49-F238E27FC236}">
                <a16:creationId xmlns:a16="http://schemas.microsoft.com/office/drawing/2014/main" id="{ECE73FF5-2709-CDF4-1E4E-F20733C31692}"/>
              </a:ext>
            </a:extLst>
          </p:cNvPr>
          <p:cNvSpPr>
            <a:spLocks noChangeArrowheads="1"/>
          </p:cNvSpPr>
          <p:nvPr/>
        </p:nvSpPr>
        <p:spPr bwMode="auto">
          <a:xfrm>
            <a:off x="381000" y="3505200"/>
            <a:ext cx="2971800" cy="533400"/>
          </a:xfrm>
          <a:prstGeom prst="roundRect">
            <a:avLst>
              <a:gd name="adj" fmla="val 16667"/>
            </a:avLst>
          </a:prstGeom>
          <a:solidFill>
            <a:srgbClr val="FF0000">
              <a:alpha val="38823"/>
            </a:srgbClr>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graphicFrame>
        <p:nvGraphicFramePr>
          <p:cNvPr id="76813" name="Object 18">
            <a:extLst>
              <a:ext uri="{FF2B5EF4-FFF2-40B4-BE49-F238E27FC236}">
                <a16:creationId xmlns:a16="http://schemas.microsoft.com/office/drawing/2014/main" id="{9DFADD66-B258-D10B-2450-0D785022F126}"/>
              </a:ext>
            </a:extLst>
          </p:cNvPr>
          <p:cNvGraphicFramePr>
            <a:graphicFrameLocks noChangeAspect="1"/>
          </p:cNvGraphicFramePr>
          <p:nvPr/>
        </p:nvGraphicFramePr>
        <p:xfrm>
          <a:off x="800100" y="5432425"/>
          <a:ext cx="2057400" cy="739775"/>
        </p:xfrm>
        <a:graphic>
          <a:graphicData uri="http://schemas.openxmlformats.org/presentationml/2006/ole">
            <mc:AlternateContent xmlns:mc="http://schemas.openxmlformats.org/markup-compatibility/2006">
              <mc:Choice xmlns:v="urn:schemas-microsoft-com:vml" Requires="v">
                <p:oleObj name="Equation" r:id="rId4" imgW="1270000" imgH="457200" progId="Equation.3">
                  <p:embed/>
                </p:oleObj>
              </mc:Choice>
              <mc:Fallback>
                <p:oleObj name="Equation" r:id="rId4" imgW="1270000" imgH="457200" progId="Equation.3">
                  <p:embed/>
                  <p:pic>
                    <p:nvPicPr>
                      <p:cNvPr id="0" name="Object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 y="5432425"/>
                        <a:ext cx="20574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6814" name="Object 18">
            <a:extLst>
              <a:ext uri="{FF2B5EF4-FFF2-40B4-BE49-F238E27FC236}">
                <a16:creationId xmlns:a16="http://schemas.microsoft.com/office/drawing/2014/main" id="{3CF10A5E-0A73-9E2B-2D64-27EDEE3AA452}"/>
              </a:ext>
            </a:extLst>
          </p:cNvPr>
          <p:cNvGraphicFramePr>
            <a:graphicFrameLocks noChangeAspect="1"/>
          </p:cNvGraphicFramePr>
          <p:nvPr/>
        </p:nvGraphicFramePr>
        <p:xfrm>
          <a:off x="3543300" y="5284788"/>
          <a:ext cx="2508250" cy="1225550"/>
        </p:xfrm>
        <a:graphic>
          <a:graphicData uri="http://schemas.openxmlformats.org/presentationml/2006/ole">
            <mc:AlternateContent xmlns:mc="http://schemas.openxmlformats.org/markup-compatibility/2006">
              <mc:Choice xmlns:v="urn:schemas-microsoft-com:vml" Requires="v">
                <p:oleObj name="Equation" r:id="rId6" imgW="1765300" imgH="863600" progId="Equation.3">
                  <p:embed/>
                </p:oleObj>
              </mc:Choice>
              <mc:Fallback>
                <p:oleObj name="Equation" r:id="rId6" imgW="1765300" imgH="863600" progId="Equation.3">
                  <p:embed/>
                  <p:pic>
                    <p:nvPicPr>
                      <p:cNvPr id="0" name="Object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43300" y="5284788"/>
                        <a:ext cx="250825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mc:AlternateContent xmlns:mc="http://schemas.openxmlformats.org/markup-compatibility/2006">
        <mc:Choice xmlns:p14="http://schemas.microsoft.com/office/powerpoint/2010/main" Requires="p14">
          <p:contentPart p14:bwMode="auto" r:id="rId8">
            <p14:nvContentPartPr>
              <p14:cNvPr id="2" name="Ink 1">
                <a:extLst>
                  <a:ext uri="{FF2B5EF4-FFF2-40B4-BE49-F238E27FC236}">
                    <a16:creationId xmlns:a16="http://schemas.microsoft.com/office/drawing/2014/main" id="{0610CE69-732A-F6EC-3863-E77954B7AF3E}"/>
                  </a:ext>
                </a:extLst>
              </p14:cNvPr>
              <p14:cNvContentPartPr/>
              <p14:nvPr/>
            </p14:nvContentPartPr>
            <p14:xfrm>
              <a:off x="1773720" y="3712680"/>
              <a:ext cx="479520" cy="290520"/>
            </p14:xfrm>
          </p:contentPart>
        </mc:Choice>
        <mc:Fallback>
          <p:pic>
            <p:nvPicPr>
              <p:cNvPr id="2" name="Ink 1">
                <a:extLst>
                  <a:ext uri="{FF2B5EF4-FFF2-40B4-BE49-F238E27FC236}">
                    <a16:creationId xmlns:a16="http://schemas.microsoft.com/office/drawing/2014/main" id="{0610CE69-732A-F6EC-3863-E77954B7AF3E}"/>
                  </a:ext>
                </a:extLst>
              </p:cNvPr>
              <p:cNvPicPr/>
              <p:nvPr/>
            </p:nvPicPr>
            <p:blipFill>
              <a:blip r:embed="rId9"/>
              <a:stretch>
                <a:fillRect/>
              </a:stretch>
            </p:blipFill>
            <p:spPr>
              <a:xfrm>
                <a:off x="1764360" y="3703320"/>
                <a:ext cx="498240" cy="309240"/>
              </a:xfrm>
              <a:prstGeom prst="rect">
                <a:avLst/>
              </a:prstGeom>
            </p:spPr>
          </p:pic>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xit" presetSubtype="10" fill="hold" nodeType="clickEffect">
                                  <p:stCondLst>
                                    <p:cond delay="0"/>
                                  </p:stCondLst>
                                  <p:childTnLst>
                                    <p:animEffect transition="out" filter="checkerboard(across)">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5" presetClass="exit" presetSubtype="10" fill="hold" nodeType="withEffect">
                                  <p:stCondLst>
                                    <p:cond delay="0"/>
                                  </p:stCondLst>
                                  <p:childTnLst>
                                    <p:animEffect transition="out" filter="checkerboard(across)">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xit" presetSubtype="10" fill="hold" nodeType="clickEffect">
                                  <p:stCondLst>
                                    <p:cond delay="0"/>
                                  </p:stCondLst>
                                  <p:childTnLst>
                                    <p:animEffect transition="out" filter="checkerboard(across)">
                                      <p:cBhvr>
                                        <p:cTn id="14" dur="500"/>
                                        <p:tgtEl>
                                          <p:spTgt spid="12"/>
                                        </p:tgtEl>
                                      </p:cBhvr>
                                    </p:animEffect>
                                    <p:set>
                                      <p:cBhvr>
                                        <p:cTn id="15" dur="1" fill="hold">
                                          <p:stCondLst>
                                            <p:cond delay="499"/>
                                          </p:stCondLst>
                                        </p:cTn>
                                        <p:tgtEl>
                                          <p:spTgt spid="12"/>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xit" presetSubtype="10" fill="hold" nodeType="clickEffect">
                                  <p:stCondLst>
                                    <p:cond delay="0"/>
                                  </p:stCondLst>
                                  <p:childTnLst>
                                    <p:animEffect transition="out" filter="checkerboard(across)">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xit" presetSubtype="10" fill="hold" nodeType="clickEffect">
                                  <p:stCondLst>
                                    <p:cond delay="0"/>
                                  </p:stCondLst>
                                  <p:childTnLst>
                                    <p:animEffect transition="out" filter="checkerboard(across)">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par>
                                <p:cTn id="26" presetID="5" presetClass="exit" presetSubtype="10" fill="hold" nodeType="withEffect">
                                  <p:stCondLst>
                                    <p:cond delay="0"/>
                                  </p:stCondLst>
                                  <p:childTnLst>
                                    <p:animEffect transition="out" filter="checkerboard(across)">
                                      <p:cBhvr>
                                        <p:cTn id="27" dur="500"/>
                                        <p:tgtEl>
                                          <p:spTgt spid="10"/>
                                        </p:tgtEl>
                                      </p:cBhvr>
                                    </p:animEffect>
                                    <p:set>
                                      <p:cBhvr>
                                        <p:cTn id="28"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animBg="1"/>
      <p:bldP spid="11" grpId="0" animBg="1"/>
      <p:bldP spid="12"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8218117D-346D-DA51-AB06-93663571D66C}"/>
              </a:ext>
            </a:extLst>
          </p:cNvPr>
          <p:cNvSpPr>
            <a:spLocks noGrp="1" noChangeArrowheads="1"/>
          </p:cNvSpPr>
          <p:nvPr>
            <p:ph type="title"/>
          </p:nvPr>
        </p:nvSpPr>
        <p:spPr/>
        <p:txBody>
          <a:bodyPr/>
          <a:lstStyle/>
          <a:p>
            <a:pPr algn="ctr"/>
            <a:r>
              <a:rPr lang="en-US" altLang="en-US" sz="3600" b="1" i="0"/>
              <a:t>Boiler Analysis</a:t>
            </a:r>
          </a:p>
        </p:txBody>
      </p:sp>
      <p:graphicFrame>
        <p:nvGraphicFramePr>
          <p:cNvPr id="7" name="Content Placeholder 6">
            <a:extLst>
              <a:ext uri="{FF2B5EF4-FFF2-40B4-BE49-F238E27FC236}">
                <a16:creationId xmlns:a16="http://schemas.microsoft.com/office/drawing/2014/main" id="{2C00FE3E-1590-7CCF-731C-0E02C588660E}"/>
              </a:ext>
            </a:extLst>
          </p:cNvPr>
          <p:cNvGraphicFramePr>
            <a:graphicFrameLocks noGrp="1"/>
          </p:cNvGraphicFramePr>
          <p:nvPr>
            <p:ph idx="1"/>
          </p:nvPr>
        </p:nvGraphicFramePr>
        <p:xfrm>
          <a:off x="533400" y="2209800"/>
          <a:ext cx="8077200" cy="3382963"/>
        </p:xfrm>
        <a:graphic>
          <a:graphicData uri="http://schemas.openxmlformats.org/drawingml/2006/table">
            <a:tbl>
              <a:tblPr firstRow="1" bandRow="1">
                <a:tableStyleId>{5C22544A-7EE6-4342-B048-85BDC9FD1C3A}</a:tableStyleId>
              </a:tblPr>
              <a:tblGrid>
                <a:gridCol w="1615440">
                  <a:extLst>
                    <a:ext uri="{9D8B030D-6E8A-4147-A177-3AD203B41FA5}">
                      <a16:colId xmlns:a16="http://schemas.microsoft.com/office/drawing/2014/main" val="20000"/>
                    </a:ext>
                  </a:extLst>
                </a:gridCol>
                <a:gridCol w="1615440">
                  <a:extLst>
                    <a:ext uri="{9D8B030D-6E8A-4147-A177-3AD203B41FA5}">
                      <a16:colId xmlns:a16="http://schemas.microsoft.com/office/drawing/2014/main" val="20001"/>
                    </a:ext>
                  </a:extLst>
                </a:gridCol>
                <a:gridCol w="1615440">
                  <a:extLst>
                    <a:ext uri="{9D8B030D-6E8A-4147-A177-3AD203B41FA5}">
                      <a16:colId xmlns:a16="http://schemas.microsoft.com/office/drawing/2014/main" val="20002"/>
                    </a:ext>
                  </a:extLst>
                </a:gridCol>
                <a:gridCol w="1615440">
                  <a:extLst>
                    <a:ext uri="{9D8B030D-6E8A-4147-A177-3AD203B41FA5}">
                      <a16:colId xmlns:a16="http://schemas.microsoft.com/office/drawing/2014/main" val="20003"/>
                    </a:ext>
                  </a:extLst>
                </a:gridCol>
                <a:gridCol w="1615440">
                  <a:extLst>
                    <a:ext uri="{9D8B030D-6E8A-4147-A177-3AD203B41FA5}">
                      <a16:colId xmlns:a16="http://schemas.microsoft.com/office/drawing/2014/main" val="20004"/>
                    </a:ext>
                  </a:extLst>
                </a:gridCol>
              </a:tblGrid>
              <a:tr h="1554407">
                <a:tc>
                  <a:txBody>
                    <a:bodyPr/>
                    <a:lstStyle/>
                    <a:p>
                      <a:pPr algn="ctr"/>
                      <a:r>
                        <a:rPr lang="en-US" sz="2400" dirty="0">
                          <a:solidFill>
                            <a:schemeClr val="tx1"/>
                          </a:solidFill>
                        </a:rPr>
                        <a:t>Excess air</a:t>
                      </a:r>
                    </a:p>
                    <a:p>
                      <a:pPr algn="ctr"/>
                      <a:r>
                        <a:rPr lang="en-US" sz="2400" dirty="0">
                          <a:solidFill>
                            <a:schemeClr val="tx1"/>
                          </a:solidFill>
                        </a:rPr>
                        <a:t>(%)</a:t>
                      </a:r>
                    </a:p>
                  </a:txBody>
                  <a:tcPr marT="45692" marB="45692"/>
                </a:tc>
                <a:tc>
                  <a:txBody>
                    <a:bodyPr/>
                    <a:lstStyle/>
                    <a:p>
                      <a:pPr algn="ctr"/>
                      <a:r>
                        <a:rPr lang="en-US" sz="2400" dirty="0">
                          <a:solidFill>
                            <a:schemeClr val="tx1"/>
                          </a:solidFill>
                        </a:rPr>
                        <a:t>Air</a:t>
                      </a:r>
                      <a:r>
                        <a:rPr lang="en-US" sz="2400" baseline="0" dirty="0">
                          <a:solidFill>
                            <a:schemeClr val="tx1"/>
                          </a:solidFill>
                        </a:rPr>
                        <a:t> temp</a:t>
                      </a:r>
                    </a:p>
                    <a:p>
                      <a:pPr algn="ctr"/>
                      <a:r>
                        <a:rPr lang="en-US" sz="2400" baseline="0" dirty="0">
                          <a:solidFill>
                            <a:schemeClr val="tx1"/>
                          </a:solidFill>
                        </a:rPr>
                        <a:t> (</a:t>
                      </a:r>
                      <a:r>
                        <a:rPr lang="en-US" sz="2400" baseline="30000" dirty="0" err="1">
                          <a:solidFill>
                            <a:schemeClr val="tx1"/>
                          </a:solidFill>
                        </a:rPr>
                        <a:t>o</a:t>
                      </a:r>
                      <a:r>
                        <a:rPr lang="en-US" sz="2400" baseline="0" dirty="0" err="1">
                          <a:solidFill>
                            <a:schemeClr val="tx1"/>
                          </a:solidFill>
                        </a:rPr>
                        <a:t>C</a:t>
                      </a:r>
                      <a:r>
                        <a:rPr lang="en-US" sz="2400" baseline="0" dirty="0">
                          <a:solidFill>
                            <a:schemeClr val="tx1"/>
                          </a:solidFill>
                        </a:rPr>
                        <a:t>)</a:t>
                      </a:r>
                      <a:endParaRPr lang="en-US" sz="2400" dirty="0">
                        <a:solidFill>
                          <a:schemeClr val="tx1"/>
                        </a:solidFill>
                      </a:endParaRPr>
                    </a:p>
                  </a:txBody>
                  <a:tcPr marT="45692" marB="45692"/>
                </a:tc>
                <a:tc>
                  <a:txBody>
                    <a:bodyPr/>
                    <a:lstStyle/>
                    <a:p>
                      <a:pPr algn="ctr"/>
                      <a:r>
                        <a:rPr lang="en-US" sz="2400" dirty="0">
                          <a:solidFill>
                            <a:schemeClr val="tx1"/>
                          </a:solidFill>
                        </a:rPr>
                        <a:t>Flue gas</a:t>
                      </a:r>
                      <a:r>
                        <a:rPr lang="en-US" sz="2400" baseline="0" dirty="0">
                          <a:solidFill>
                            <a:schemeClr val="tx1"/>
                          </a:solidFill>
                        </a:rPr>
                        <a:t> temp</a:t>
                      </a:r>
                    </a:p>
                    <a:p>
                      <a:pPr algn="ctr"/>
                      <a:r>
                        <a:rPr lang="en-US" sz="2400" baseline="0" dirty="0">
                          <a:solidFill>
                            <a:schemeClr val="tx1"/>
                          </a:solidFill>
                        </a:rPr>
                        <a:t> (</a:t>
                      </a:r>
                      <a:r>
                        <a:rPr lang="en-US" sz="2400" baseline="30000" dirty="0" err="1">
                          <a:solidFill>
                            <a:schemeClr val="tx1"/>
                          </a:solidFill>
                        </a:rPr>
                        <a:t>o</a:t>
                      </a:r>
                      <a:r>
                        <a:rPr lang="en-US" sz="2400" baseline="0" dirty="0" err="1">
                          <a:solidFill>
                            <a:schemeClr val="tx1"/>
                          </a:solidFill>
                        </a:rPr>
                        <a:t>C</a:t>
                      </a:r>
                      <a:r>
                        <a:rPr lang="en-US" sz="2400" baseline="0" dirty="0">
                          <a:solidFill>
                            <a:schemeClr val="tx1"/>
                          </a:solidFill>
                        </a:rPr>
                        <a:t>)</a:t>
                      </a:r>
                      <a:endParaRPr lang="en-US" sz="2400" dirty="0">
                        <a:solidFill>
                          <a:schemeClr val="tx1"/>
                        </a:solidFill>
                      </a:endParaRPr>
                    </a:p>
                    <a:p>
                      <a:pPr algn="ctr"/>
                      <a:endParaRPr lang="en-US" sz="2400" dirty="0">
                        <a:solidFill>
                          <a:schemeClr val="tx1"/>
                        </a:solidFill>
                      </a:endParaRPr>
                    </a:p>
                  </a:txBody>
                  <a:tcPr marT="45692" marB="45692"/>
                </a:tc>
                <a:tc>
                  <a:txBody>
                    <a:bodyPr/>
                    <a:lstStyle/>
                    <a:p>
                      <a:pPr algn="ctr"/>
                      <a:r>
                        <a:rPr lang="en-US" sz="2400" dirty="0">
                          <a:solidFill>
                            <a:schemeClr val="tx1"/>
                          </a:solidFill>
                        </a:rPr>
                        <a:t>Thermal eff. </a:t>
                      </a:r>
                    </a:p>
                    <a:p>
                      <a:pPr algn="ctr"/>
                      <a:r>
                        <a:rPr lang="en-US" sz="2400" dirty="0">
                          <a:solidFill>
                            <a:schemeClr val="tx1"/>
                          </a:solidFill>
                        </a:rPr>
                        <a:t>(%)</a:t>
                      </a:r>
                    </a:p>
                  </a:txBody>
                  <a:tcPr marT="45692" marB="45692"/>
                </a:tc>
                <a:tc>
                  <a:txBody>
                    <a:bodyPr/>
                    <a:lstStyle/>
                    <a:p>
                      <a:pPr algn="ctr"/>
                      <a:r>
                        <a:rPr lang="en-US" sz="2400" dirty="0">
                          <a:solidFill>
                            <a:schemeClr val="tx1"/>
                          </a:solidFill>
                        </a:rPr>
                        <a:t>Steam produced</a:t>
                      </a:r>
                    </a:p>
                    <a:p>
                      <a:pPr algn="ctr"/>
                      <a:r>
                        <a:rPr lang="en-US" sz="2400" dirty="0">
                          <a:solidFill>
                            <a:schemeClr val="tx1"/>
                          </a:solidFill>
                        </a:rPr>
                        <a:t>(kg/hr)</a:t>
                      </a:r>
                    </a:p>
                  </a:txBody>
                  <a:tcPr marT="45692" marB="45692"/>
                </a:tc>
                <a:extLst>
                  <a:ext uri="{0D108BD9-81ED-4DB2-BD59-A6C34878D82A}">
                    <a16:rowId xmlns:a16="http://schemas.microsoft.com/office/drawing/2014/main" val="10000"/>
                  </a:ext>
                </a:extLst>
              </a:tr>
              <a:tr h="457139">
                <a:tc>
                  <a:txBody>
                    <a:bodyPr/>
                    <a:lstStyle/>
                    <a:p>
                      <a:pPr algn="ctr"/>
                      <a:r>
                        <a:rPr lang="en-US" sz="2400" dirty="0"/>
                        <a:t>10</a:t>
                      </a:r>
                    </a:p>
                  </a:txBody>
                  <a:tcPr marT="45692" marB="45692"/>
                </a:tc>
                <a:tc>
                  <a:txBody>
                    <a:bodyPr/>
                    <a:lstStyle/>
                    <a:p>
                      <a:pPr algn="ctr"/>
                      <a:r>
                        <a:rPr lang="en-US" sz="2400" dirty="0"/>
                        <a:t>25</a:t>
                      </a:r>
                    </a:p>
                  </a:txBody>
                  <a:tcPr marT="45692" marB="45692"/>
                </a:tc>
                <a:tc>
                  <a:txBody>
                    <a:bodyPr/>
                    <a:lstStyle/>
                    <a:p>
                      <a:pPr algn="ctr"/>
                      <a:r>
                        <a:rPr lang="en-US" sz="2400" dirty="0"/>
                        <a:t>300</a:t>
                      </a:r>
                    </a:p>
                  </a:txBody>
                  <a:tcPr marT="45692" marB="45692"/>
                </a:tc>
                <a:tc>
                  <a:txBody>
                    <a:bodyPr/>
                    <a:lstStyle/>
                    <a:p>
                      <a:pPr algn="ctr"/>
                      <a:r>
                        <a:rPr lang="en-US" sz="2400" dirty="0"/>
                        <a:t>82.75</a:t>
                      </a:r>
                    </a:p>
                  </a:txBody>
                  <a:tcPr marT="45692" marB="45692"/>
                </a:tc>
                <a:tc>
                  <a:txBody>
                    <a:bodyPr/>
                    <a:lstStyle/>
                    <a:p>
                      <a:pPr algn="ctr"/>
                      <a:r>
                        <a:rPr lang="en-US" sz="2400" dirty="0"/>
                        <a:t>115.0</a:t>
                      </a:r>
                    </a:p>
                  </a:txBody>
                  <a:tcPr marT="45692" marB="45692"/>
                </a:tc>
                <a:extLst>
                  <a:ext uri="{0D108BD9-81ED-4DB2-BD59-A6C34878D82A}">
                    <a16:rowId xmlns:a16="http://schemas.microsoft.com/office/drawing/2014/main" val="10001"/>
                  </a:ext>
                </a:extLst>
              </a:tr>
              <a:tr h="457139">
                <a:tc>
                  <a:txBody>
                    <a:bodyPr/>
                    <a:lstStyle/>
                    <a:p>
                      <a:pPr algn="ctr"/>
                      <a:r>
                        <a:rPr lang="en-US" sz="2400" dirty="0"/>
                        <a:t>50</a:t>
                      </a:r>
                    </a:p>
                  </a:txBody>
                  <a:tcPr marT="45692" marB="45692"/>
                </a:tc>
                <a:tc>
                  <a:txBody>
                    <a:bodyPr/>
                    <a:lstStyle/>
                    <a:p>
                      <a:pPr algn="ctr"/>
                      <a:r>
                        <a:rPr lang="en-US" sz="2400" dirty="0"/>
                        <a:t>25</a:t>
                      </a:r>
                    </a:p>
                  </a:txBody>
                  <a:tcPr marT="45692" marB="45692"/>
                </a:tc>
                <a:tc>
                  <a:txBody>
                    <a:bodyPr/>
                    <a:lstStyle/>
                    <a:p>
                      <a:pPr algn="ctr"/>
                      <a:r>
                        <a:rPr lang="en-US" sz="2400" dirty="0"/>
                        <a:t>300</a:t>
                      </a:r>
                    </a:p>
                  </a:txBody>
                  <a:tcPr marT="45692" marB="45692"/>
                </a:tc>
                <a:tc>
                  <a:txBody>
                    <a:bodyPr/>
                    <a:lstStyle/>
                    <a:p>
                      <a:pPr algn="ctr"/>
                      <a:r>
                        <a:rPr lang="en-US" sz="2400" dirty="0"/>
                        <a:t>78.92</a:t>
                      </a:r>
                    </a:p>
                  </a:txBody>
                  <a:tcPr marT="45692" marB="45692"/>
                </a:tc>
                <a:tc>
                  <a:txBody>
                    <a:bodyPr/>
                    <a:lstStyle/>
                    <a:p>
                      <a:pPr algn="ctr"/>
                      <a:r>
                        <a:rPr lang="en-US" sz="2400" dirty="0"/>
                        <a:t>109.8</a:t>
                      </a:r>
                    </a:p>
                  </a:txBody>
                  <a:tcPr marT="45692" marB="45692"/>
                </a:tc>
                <a:extLst>
                  <a:ext uri="{0D108BD9-81ED-4DB2-BD59-A6C34878D82A}">
                    <a16:rowId xmlns:a16="http://schemas.microsoft.com/office/drawing/2014/main" val="10002"/>
                  </a:ext>
                </a:extLst>
              </a:tr>
              <a:tr h="457139">
                <a:tc>
                  <a:txBody>
                    <a:bodyPr/>
                    <a:lstStyle/>
                    <a:p>
                      <a:pPr algn="ctr"/>
                      <a:r>
                        <a:rPr lang="en-US" sz="2400" dirty="0"/>
                        <a:t>10</a:t>
                      </a:r>
                    </a:p>
                  </a:txBody>
                  <a:tcPr marT="45692" marB="45692"/>
                </a:tc>
                <a:tc>
                  <a:txBody>
                    <a:bodyPr/>
                    <a:lstStyle/>
                    <a:p>
                      <a:pPr algn="ctr"/>
                      <a:r>
                        <a:rPr lang="en-US" sz="2400" dirty="0"/>
                        <a:t>25</a:t>
                      </a:r>
                    </a:p>
                  </a:txBody>
                  <a:tcPr marT="45692" marB="45692"/>
                </a:tc>
                <a:tc>
                  <a:txBody>
                    <a:bodyPr/>
                    <a:lstStyle/>
                    <a:p>
                      <a:pPr algn="ctr"/>
                      <a:r>
                        <a:rPr lang="en-US" sz="2400" dirty="0"/>
                        <a:t>200</a:t>
                      </a:r>
                    </a:p>
                  </a:txBody>
                  <a:tcPr marT="45692" marB="45692"/>
                </a:tc>
                <a:tc>
                  <a:txBody>
                    <a:bodyPr/>
                    <a:lstStyle/>
                    <a:p>
                      <a:pPr algn="ctr"/>
                      <a:r>
                        <a:rPr lang="en-US" sz="2400" dirty="0"/>
                        <a:t>87.27</a:t>
                      </a:r>
                    </a:p>
                  </a:txBody>
                  <a:tcPr marT="45692" marB="45692"/>
                </a:tc>
                <a:tc>
                  <a:txBody>
                    <a:bodyPr/>
                    <a:lstStyle/>
                    <a:p>
                      <a:pPr algn="ctr"/>
                      <a:r>
                        <a:rPr lang="en-US" sz="2400" dirty="0"/>
                        <a:t>121.5</a:t>
                      </a:r>
                    </a:p>
                  </a:txBody>
                  <a:tcPr marT="45692" marB="45692"/>
                </a:tc>
                <a:extLst>
                  <a:ext uri="{0D108BD9-81ED-4DB2-BD59-A6C34878D82A}">
                    <a16:rowId xmlns:a16="http://schemas.microsoft.com/office/drawing/2014/main" val="10003"/>
                  </a:ext>
                </a:extLst>
              </a:tr>
              <a:tr h="457139">
                <a:tc>
                  <a:txBody>
                    <a:bodyPr/>
                    <a:lstStyle/>
                    <a:p>
                      <a:pPr algn="ctr"/>
                      <a:r>
                        <a:rPr lang="en-US" sz="2400" dirty="0"/>
                        <a:t>10</a:t>
                      </a:r>
                    </a:p>
                  </a:txBody>
                  <a:tcPr marT="45692" marB="45692"/>
                </a:tc>
                <a:tc>
                  <a:txBody>
                    <a:bodyPr/>
                    <a:lstStyle/>
                    <a:p>
                      <a:pPr algn="ctr"/>
                      <a:r>
                        <a:rPr lang="en-US" sz="2400" dirty="0"/>
                        <a:t>200</a:t>
                      </a:r>
                    </a:p>
                  </a:txBody>
                  <a:tcPr marT="45692" marB="45692"/>
                </a:tc>
                <a:tc>
                  <a:txBody>
                    <a:bodyPr/>
                    <a:lstStyle/>
                    <a:p>
                      <a:pPr algn="ctr"/>
                      <a:r>
                        <a:rPr lang="en-US" sz="2400" dirty="0"/>
                        <a:t>300</a:t>
                      </a:r>
                    </a:p>
                  </a:txBody>
                  <a:tcPr marT="45692" marB="45692"/>
                </a:tc>
                <a:tc>
                  <a:txBody>
                    <a:bodyPr/>
                    <a:lstStyle/>
                    <a:p>
                      <a:pPr algn="ctr"/>
                      <a:r>
                        <a:rPr lang="en-US" sz="2400" dirty="0"/>
                        <a:t>83.25</a:t>
                      </a:r>
                    </a:p>
                  </a:txBody>
                  <a:tcPr marT="45692" marB="45692"/>
                </a:tc>
                <a:tc>
                  <a:txBody>
                    <a:bodyPr/>
                    <a:lstStyle/>
                    <a:p>
                      <a:pPr algn="ctr"/>
                      <a:r>
                        <a:rPr lang="en-US" sz="2400" dirty="0"/>
                        <a:t>124.1</a:t>
                      </a:r>
                    </a:p>
                  </a:txBody>
                  <a:tcPr marT="45692" marB="45692"/>
                </a:tc>
                <a:extLst>
                  <a:ext uri="{0D108BD9-81ED-4DB2-BD59-A6C34878D82A}">
                    <a16:rowId xmlns:a16="http://schemas.microsoft.com/office/drawing/2014/main" val="10004"/>
                  </a:ext>
                </a:extLst>
              </a:tr>
            </a:tbl>
          </a:graphicData>
        </a:graphic>
      </p:graphicFrame>
      <p:sp>
        <p:nvSpPr>
          <p:cNvPr id="78889" name="Slide Number Placeholder 5">
            <a:extLst>
              <a:ext uri="{FF2B5EF4-FFF2-40B4-BE49-F238E27FC236}">
                <a16:creationId xmlns:a16="http://schemas.microsoft.com/office/drawing/2014/main" id="{4F286A72-B671-2383-1CA9-A8D087F5A4E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12760CFF-C711-472F-B660-4CF5AC8E866E}" type="slidenum">
              <a:rPr lang="en-US" altLang="en-US" sz="1400" smtClean="0">
                <a:latin typeface="Arial" panose="020B0604020202020204" pitchFamily="34" charset="0"/>
              </a:rPr>
              <a:pPr>
                <a:spcBef>
                  <a:spcPct val="0"/>
                </a:spcBef>
                <a:buClrTx/>
                <a:buFontTx/>
                <a:buNone/>
              </a:pPr>
              <a:t>43</a:t>
            </a:fld>
            <a:endParaRPr lang="en-US" altLang="en-US" sz="1400">
              <a:latin typeface="Arial" panose="020B0604020202020204" pitchFamily="34" charset="0"/>
            </a:endParaRPr>
          </a:p>
        </p:txBody>
      </p:sp>
      <p:sp>
        <p:nvSpPr>
          <p:cNvPr id="5" name="Rectangle 4">
            <a:extLst>
              <a:ext uri="{FF2B5EF4-FFF2-40B4-BE49-F238E27FC236}">
                <a16:creationId xmlns:a16="http://schemas.microsoft.com/office/drawing/2014/main" id="{E43642DD-8663-7283-EC26-5E29B4BCEBA0}"/>
              </a:ext>
            </a:extLst>
          </p:cNvPr>
          <p:cNvSpPr>
            <a:spLocks noChangeArrowheads="1"/>
          </p:cNvSpPr>
          <p:nvPr/>
        </p:nvSpPr>
        <p:spPr bwMode="auto">
          <a:xfrm>
            <a:off x="5791200" y="3810000"/>
            <a:ext cx="762000" cy="381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6" name="Rectangle 5">
            <a:extLst>
              <a:ext uri="{FF2B5EF4-FFF2-40B4-BE49-F238E27FC236}">
                <a16:creationId xmlns:a16="http://schemas.microsoft.com/office/drawing/2014/main" id="{B4871713-36C4-ED31-4675-7912B97BCA1B}"/>
              </a:ext>
            </a:extLst>
          </p:cNvPr>
          <p:cNvSpPr>
            <a:spLocks noChangeArrowheads="1"/>
          </p:cNvSpPr>
          <p:nvPr/>
        </p:nvSpPr>
        <p:spPr bwMode="auto">
          <a:xfrm>
            <a:off x="7391400" y="3810000"/>
            <a:ext cx="762000" cy="381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8" name="Rectangle 7">
            <a:extLst>
              <a:ext uri="{FF2B5EF4-FFF2-40B4-BE49-F238E27FC236}">
                <a16:creationId xmlns:a16="http://schemas.microsoft.com/office/drawing/2014/main" id="{39869B5A-803E-481A-FCBD-A9FD33A62DF4}"/>
              </a:ext>
            </a:extLst>
          </p:cNvPr>
          <p:cNvSpPr>
            <a:spLocks noChangeArrowheads="1"/>
          </p:cNvSpPr>
          <p:nvPr/>
        </p:nvSpPr>
        <p:spPr bwMode="auto">
          <a:xfrm>
            <a:off x="5867400" y="4267200"/>
            <a:ext cx="762000" cy="381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9" name="Rectangle 8">
            <a:extLst>
              <a:ext uri="{FF2B5EF4-FFF2-40B4-BE49-F238E27FC236}">
                <a16:creationId xmlns:a16="http://schemas.microsoft.com/office/drawing/2014/main" id="{117E2229-23AE-FB05-9EA9-A333B1430C54}"/>
              </a:ext>
            </a:extLst>
          </p:cNvPr>
          <p:cNvSpPr>
            <a:spLocks noChangeArrowheads="1"/>
          </p:cNvSpPr>
          <p:nvPr/>
        </p:nvSpPr>
        <p:spPr bwMode="auto">
          <a:xfrm>
            <a:off x="7467600" y="4267200"/>
            <a:ext cx="762000" cy="381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0" name="Rectangle 9">
            <a:extLst>
              <a:ext uri="{FF2B5EF4-FFF2-40B4-BE49-F238E27FC236}">
                <a16:creationId xmlns:a16="http://schemas.microsoft.com/office/drawing/2014/main" id="{2C43D6A1-2414-FA0D-A2A1-FE771D806940}"/>
              </a:ext>
            </a:extLst>
          </p:cNvPr>
          <p:cNvSpPr>
            <a:spLocks noChangeArrowheads="1"/>
          </p:cNvSpPr>
          <p:nvPr/>
        </p:nvSpPr>
        <p:spPr bwMode="auto">
          <a:xfrm>
            <a:off x="5791200" y="4648200"/>
            <a:ext cx="762000" cy="381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1" name="Rectangle 10">
            <a:extLst>
              <a:ext uri="{FF2B5EF4-FFF2-40B4-BE49-F238E27FC236}">
                <a16:creationId xmlns:a16="http://schemas.microsoft.com/office/drawing/2014/main" id="{57CE241C-8964-3D22-453E-4E737F8A5DB0}"/>
              </a:ext>
            </a:extLst>
          </p:cNvPr>
          <p:cNvSpPr>
            <a:spLocks noChangeArrowheads="1"/>
          </p:cNvSpPr>
          <p:nvPr/>
        </p:nvSpPr>
        <p:spPr bwMode="auto">
          <a:xfrm>
            <a:off x="7467600" y="4648200"/>
            <a:ext cx="762000" cy="381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2" name="Rectangle 11">
            <a:extLst>
              <a:ext uri="{FF2B5EF4-FFF2-40B4-BE49-F238E27FC236}">
                <a16:creationId xmlns:a16="http://schemas.microsoft.com/office/drawing/2014/main" id="{9AB30863-296F-1D19-92C7-B83EC22D670C}"/>
              </a:ext>
            </a:extLst>
          </p:cNvPr>
          <p:cNvSpPr>
            <a:spLocks noChangeArrowheads="1"/>
          </p:cNvSpPr>
          <p:nvPr/>
        </p:nvSpPr>
        <p:spPr bwMode="auto">
          <a:xfrm>
            <a:off x="5791200" y="5181600"/>
            <a:ext cx="762000" cy="381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3" name="Rectangle 12">
            <a:extLst>
              <a:ext uri="{FF2B5EF4-FFF2-40B4-BE49-F238E27FC236}">
                <a16:creationId xmlns:a16="http://schemas.microsoft.com/office/drawing/2014/main" id="{BADEF514-FE96-A511-BE60-2E490BD3A3EB}"/>
              </a:ext>
            </a:extLst>
          </p:cNvPr>
          <p:cNvSpPr>
            <a:spLocks noChangeArrowheads="1"/>
          </p:cNvSpPr>
          <p:nvPr/>
        </p:nvSpPr>
        <p:spPr bwMode="auto">
          <a:xfrm>
            <a:off x="7315200" y="5105400"/>
            <a:ext cx="762000" cy="381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xit" presetSubtype="10" fill="hold" nodeType="clickEffect">
                                  <p:stCondLst>
                                    <p:cond delay="0"/>
                                  </p:stCondLst>
                                  <p:childTnLst>
                                    <p:animEffect transition="out" filter="checkerboard(across)">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5" presetClass="exit" presetSubtype="10" fill="hold" nodeType="withEffect">
                                  <p:stCondLst>
                                    <p:cond delay="0"/>
                                  </p:stCondLst>
                                  <p:childTnLst>
                                    <p:animEffect transition="out" filter="checkerboard(across)">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5" presetClass="exit" presetSubtype="10" fill="hold" nodeType="clickEffect">
                                  <p:stCondLst>
                                    <p:cond delay="0"/>
                                  </p:stCondLst>
                                  <p:childTnLst>
                                    <p:animEffect transition="out" filter="checkerboard(across)">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par>
                                <p:cTn id="16" presetID="5" presetClass="exit" presetSubtype="10" fill="hold" nodeType="withEffect">
                                  <p:stCondLst>
                                    <p:cond delay="0"/>
                                  </p:stCondLst>
                                  <p:childTnLst>
                                    <p:animEffect transition="out" filter="checkerboard(across)">
                                      <p:cBhvr>
                                        <p:cTn id="17" dur="500"/>
                                        <p:tgtEl>
                                          <p:spTgt spid="9"/>
                                        </p:tgtEl>
                                      </p:cBhvr>
                                    </p:animEffect>
                                    <p:set>
                                      <p:cBhvr>
                                        <p:cTn id="18" dur="1" fill="hold">
                                          <p:stCondLst>
                                            <p:cond delay="499"/>
                                          </p:stCondLst>
                                        </p:cTn>
                                        <p:tgtEl>
                                          <p:spTgt spid="9"/>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xit" presetSubtype="10" fill="hold" nodeType="clickEffect">
                                  <p:stCondLst>
                                    <p:cond delay="0"/>
                                  </p:stCondLst>
                                  <p:childTnLst>
                                    <p:animEffect transition="out" filter="checkerboard(across)">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cTn>
                              </p:par>
                              <p:par>
                                <p:cTn id="24" presetID="5" presetClass="exit" presetSubtype="10" fill="hold" nodeType="withEffect">
                                  <p:stCondLst>
                                    <p:cond delay="0"/>
                                  </p:stCondLst>
                                  <p:childTnLst>
                                    <p:animEffect transition="out" filter="checkerboard(across)">
                                      <p:cBhvr>
                                        <p:cTn id="25" dur="500"/>
                                        <p:tgtEl>
                                          <p:spTgt spid="11"/>
                                        </p:tgtEl>
                                      </p:cBhvr>
                                    </p:animEffect>
                                    <p:set>
                                      <p:cBhvr>
                                        <p:cTn id="26" dur="1" fill="hold">
                                          <p:stCondLst>
                                            <p:cond delay="499"/>
                                          </p:stCondLst>
                                        </p:cTn>
                                        <p:tgtEl>
                                          <p:spTgt spid="11"/>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5" presetClass="exit" presetSubtype="10" fill="hold" nodeType="clickEffect">
                                  <p:stCondLst>
                                    <p:cond delay="0"/>
                                  </p:stCondLst>
                                  <p:childTnLst>
                                    <p:animEffect transition="out" filter="checkerboard(across)">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par>
                                <p:cTn id="32" presetID="5" presetClass="exit" presetSubtype="10" fill="hold" nodeType="withEffect">
                                  <p:stCondLst>
                                    <p:cond delay="0"/>
                                  </p:stCondLst>
                                  <p:childTnLst>
                                    <p:animEffect transition="out" filter="checkerboard(across)">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P spid="11" grpId="0" animBg="1"/>
      <p:bldP spid="12" grpId="0" animBg="1"/>
      <p:bldP spid="13"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79874" name="Rectangle 3">
            <a:extLst>
              <a:ext uri="{FF2B5EF4-FFF2-40B4-BE49-F238E27FC236}">
                <a16:creationId xmlns:a16="http://schemas.microsoft.com/office/drawing/2014/main" id="{5EE38C4D-F842-6C63-9F99-569A18E5CC3A}"/>
              </a:ext>
            </a:extLst>
          </p:cNvPr>
          <p:cNvSpPr>
            <a:spLocks noGrp="1" noChangeArrowheads="1"/>
          </p:cNvSpPr>
          <p:nvPr>
            <p:ph type="body" idx="1"/>
          </p:nvPr>
        </p:nvSpPr>
        <p:spPr>
          <a:xfrm>
            <a:off x="533400" y="304800"/>
            <a:ext cx="8229600" cy="1676400"/>
          </a:xfrm>
        </p:spPr>
        <p:txBody>
          <a:bodyPr/>
          <a:lstStyle/>
          <a:p>
            <a:pPr marL="457200" indent="-457200" algn="just">
              <a:lnSpc>
                <a:spcPct val="90000"/>
              </a:lnSpc>
              <a:buFontTx/>
              <a:buNone/>
            </a:pPr>
            <a:r>
              <a:rPr lang="en-US" altLang="en-US" sz="2400" b="1" u="sng">
                <a:ea typeface="MS Mincho" panose="02020609040205080304" pitchFamily="49" charset="-128"/>
              </a:rPr>
              <a:t>Example 11</a:t>
            </a:r>
            <a:endParaRPr lang="en-US" altLang="en-US" sz="2400" b="1">
              <a:ea typeface="MS Mincho" panose="02020609040205080304" pitchFamily="49" charset="-128"/>
            </a:endParaRPr>
          </a:p>
          <a:p>
            <a:pPr marL="457200" indent="-457200" algn="just">
              <a:buFontTx/>
              <a:buNone/>
            </a:pPr>
            <a:r>
              <a:rPr lang="en-US" altLang="en-US" sz="2400">
                <a:ea typeface="MS Mincho" panose="02020609040205080304" pitchFamily="49" charset="-128"/>
              </a:rPr>
              <a:t>	</a:t>
            </a:r>
            <a:r>
              <a:rPr lang="en-US" altLang="en-US" sz="2000">
                <a:ea typeface="MS Mincho" panose="02020609040205080304" pitchFamily="49" charset="-128"/>
              </a:rPr>
              <a:t>Repeat example 7  to solve questions (b) and (c)  on the </a:t>
            </a:r>
            <a:r>
              <a:rPr lang="en-US" altLang="en-US" sz="2000">
                <a:solidFill>
                  <a:srgbClr val="FF0000"/>
                </a:solidFill>
                <a:ea typeface="MS Mincho" panose="02020609040205080304" pitchFamily="49" charset="-128"/>
              </a:rPr>
              <a:t>basis of higher heating value</a:t>
            </a:r>
            <a:r>
              <a:rPr lang="en-US" altLang="en-US" sz="2000">
                <a:ea typeface="MS Mincho" panose="02020609040205080304" pitchFamily="49" charset="-128"/>
              </a:rPr>
              <a:t>. </a:t>
            </a:r>
          </a:p>
          <a:p>
            <a:pPr marL="457200" indent="-457200" algn="just">
              <a:buFontTx/>
              <a:buNone/>
            </a:pPr>
            <a:endParaRPr lang="en-US" altLang="en-US" sz="2000">
              <a:ea typeface="MS Mincho" panose="02020609040205080304" pitchFamily="49" charset="-128"/>
            </a:endParaRPr>
          </a:p>
          <a:p>
            <a:pPr marL="457200" indent="-457200">
              <a:buFontTx/>
              <a:buNone/>
            </a:pPr>
            <a:endParaRPr lang="en-US" altLang="en-US" sz="2000">
              <a:ea typeface="MS Mincho" panose="02020609040205080304" pitchFamily="49" charset="-128"/>
            </a:endParaRPr>
          </a:p>
          <a:p>
            <a:pPr marL="457200" indent="-457200">
              <a:buFontTx/>
              <a:buNone/>
            </a:pPr>
            <a:endParaRPr lang="en-US" altLang="en-US" sz="2000">
              <a:ea typeface="MS Mincho" panose="02020609040205080304" pitchFamily="49" charset="-128"/>
            </a:endParaRPr>
          </a:p>
          <a:p>
            <a:pPr marL="457200" indent="-457200">
              <a:buFontTx/>
              <a:buNone/>
            </a:pPr>
            <a:r>
              <a:rPr lang="en-US" altLang="en-US" sz="2000">
                <a:ea typeface="MS Mincho" panose="02020609040205080304" pitchFamily="49" charset="-128"/>
              </a:rPr>
              <a:t>	</a:t>
            </a:r>
            <a:endParaRPr lang="en-US" altLang="en-US" sz="2000"/>
          </a:p>
          <a:p>
            <a:pPr marL="457200" indent="-457200" algn="ctr">
              <a:lnSpc>
                <a:spcPct val="90000"/>
              </a:lnSpc>
              <a:buFontTx/>
              <a:buNone/>
            </a:pPr>
            <a:endParaRPr lang="en-US" altLang="en-US" sz="2400"/>
          </a:p>
        </p:txBody>
      </p:sp>
      <p:sp>
        <p:nvSpPr>
          <p:cNvPr id="79875" name="TextBox 4">
            <a:extLst>
              <a:ext uri="{FF2B5EF4-FFF2-40B4-BE49-F238E27FC236}">
                <a16:creationId xmlns:a16="http://schemas.microsoft.com/office/drawing/2014/main" id="{643EC5CA-4711-7230-BD4A-460926DA26C4}"/>
              </a:ext>
            </a:extLst>
          </p:cNvPr>
          <p:cNvSpPr txBox="1">
            <a:spLocks noChangeArrowheads="1"/>
          </p:cNvSpPr>
          <p:nvPr/>
        </p:nvSpPr>
        <p:spPr bwMode="auto">
          <a:xfrm>
            <a:off x="457200" y="1905000"/>
            <a:ext cx="6448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2000" baseline="0"/>
              <a:t>Reference temp.n( 25</a:t>
            </a:r>
            <a:r>
              <a:rPr lang="en-US" altLang="en-US" sz="2000" baseline="30000"/>
              <a:t>o</a:t>
            </a:r>
            <a:r>
              <a:rPr lang="en-US" altLang="en-US" sz="2000" baseline="0"/>
              <a:t>C) ;   CO</a:t>
            </a:r>
            <a:r>
              <a:rPr lang="en-US" altLang="en-US" sz="2000" baseline="-25000"/>
              <a:t>2</a:t>
            </a:r>
            <a:r>
              <a:rPr lang="en-US" altLang="en-US" sz="2000" baseline="0"/>
              <a:t>, CO, N</a:t>
            </a:r>
            <a:r>
              <a:rPr lang="en-US" altLang="en-US" sz="2000" baseline="-25000"/>
              <a:t>2</a:t>
            </a:r>
            <a:r>
              <a:rPr lang="en-US" altLang="en-US" sz="2000" baseline="0"/>
              <a:t>, O</a:t>
            </a:r>
            <a:r>
              <a:rPr lang="en-US" altLang="en-US" sz="2000" baseline="-25000"/>
              <a:t>2</a:t>
            </a:r>
            <a:r>
              <a:rPr lang="en-US" altLang="en-US" sz="2000" baseline="0"/>
              <a:t> (gas) ;   H</a:t>
            </a:r>
            <a:r>
              <a:rPr lang="en-US" altLang="en-US" sz="2000" baseline="-25000"/>
              <a:t>2</a:t>
            </a:r>
            <a:r>
              <a:rPr lang="en-US" altLang="en-US" sz="2000" baseline="0"/>
              <a:t>O (l)</a:t>
            </a:r>
          </a:p>
        </p:txBody>
      </p:sp>
      <p:pic>
        <p:nvPicPr>
          <p:cNvPr id="79876" name="Picture 5">
            <a:extLst>
              <a:ext uri="{FF2B5EF4-FFF2-40B4-BE49-F238E27FC236}">
                <a16:creationId xmlns:a16="http://schemas.microsoft.com/office/drawing/2014/main" id="{3E86FE52-FD21-E1C7-DD61-6FD9E3DB97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031" t="34666" r="6250" b="16000"/>
          <a:stretch>
            <a:fillRect/>
          </a:stretch>
        </p:blipFill>
        <p:spPr bwMode="auto">
          <a:xfrm>
            <a:off x="381000" y="2514600"/>
            <a:ext cx="86868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5" name="Rounded Rectangle 4">
            <a:extLst>
              <a:ext uri="{FF2B5EF4-FFF2-40B4-BE49-F238E27FC236}">
                <a16:creationId xmlns:a16="http://schemas.microsoft.com/office/drawing/2014/main" id="{91CAF397-3D12-391A-C4F4-D940B30E6348}"/>
              </a:ext>
            </a:extLst>
          </p:cNvPr>
          <p:cNvSpPr>
            <a:spLocks noChangeArrowheads="1"/>
          </p:cNvSpPr>
          <p:nvPr/>
        </p:nvSpPr>
        <p:spPr bwMode="auto">
          <a:xfrm>
            <a:off x="1828800" y="4191000"/>
            <a:ext cx="6096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6" name="Rounded Rectangle 5">
            <a:extLst>
              <a:ext uri="{FF2B5EF4-FFF2-40B4-BE49-F238E27FC236}">
                <a16:creationId xmlns:a16="http://schemas.microsoft.com/office/drawing/2014/main" id="{0ED18C94-88F8-BF6E-E99C-D7DCFA855225}"/>
              </a:ext>
            </a:extLst>
          </p:cNvPr>
          <p:cNvSpPr>
            <a:spLocks noChangeArrowheads="1"/>
          </p:cNvSpPr>
          <p:nvPr/>
        </p:nvSpPr>
        <p:spPr bwMode="auto">
          <a:xfrm>
            <a:off x="2743200" y="4114800"/>
            <a:ext cx="6096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7" name="Rounded Rectangle 6">
            <a:extLst>
              <a:ext uri="{FF2B5EF4-FFF2-40B4-BE49-F238E27FC236}">
                <a16:creationId xmlns:a16="http://schemas.microsoft.com/office/drawing/2014/main" id="{164704FA-713C-007E-5BB1-43C96AFACFFC}"/>
              </a:ext>
            </a:extLst>
          </p:cNvPr>
          <p:cNvSpPr>
            <a:spLocks noChangeArrowheads="1"/>
          </p:cNvSpPr>
          <p:nvPr/>
        </p:nvSpPr>
        <p:spPr bwMode="auto">
          <a:xfrm>
            <a:off x="2667000" y="5029200"/>
            <a:ext cx="762000" cy="1524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8" name="Rounded Rectangle 7">
            <a:extLst>
              <a:ext uri="{FF2B5EF4-FFF2-40B4-BE49-F238E27FC236}">
                <a16:creationId xmlns:a16="http://schemas.microsoft.com/office/drawing/2014/main" id="{5E6774AB-03DA-7476-ABB5-E42223C8ADE6}"/>
              </a:ext>
            </a:extLst>
          </p:cNvPr>
          <p:cNvSpPr>
            <a:spLocks noChangeArrowheads="1"/>
          </p:cNvSpPr>
          <p:nvPr/>
        </p:nvSpPr>
        <p:spPr bwMode="auto">
          <a:xfrm>
            <a:off x="7467600" y="4572000"/>
            <a:ext cx="685800" cy="2286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9" name="Rounded Rectangle 8">
            <a:extLst>
              <a:ext uri="{FF2B5EF4-FFF2-40B4-BE49-F238E27FC236}">
                <a16:creationId xmlns:a16="http://schemas.microsoft.com/office/drawing/2014/main" id="{0E2337E2-1B82-E7E9-7838-FCDAC40C1886}"/>
              </a:ext>
            </a:extLst>
          </p:cNvPr>
          <p:cNvSpPr>
            <a:spLocks noChangeArrowheads="1"/>
          </p:cNvSpPr>
          <p:nvPr/>
        </p:nvSpPr>
        <p:spPr bwMode="auto">
          <a:xfrm>
            <a:off x="7467600" y="3962400"/>
            <a:ext cx="685800" cy="6096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0" name="Rounded Rectangle 9">
            <a:extLst>
              <a:ext uri="{FF2B5EF4-FFF2-40B4-BE49-F238E27FC236}">
                <a16:creationId xmlns:a16="http://schemas.microsoft.com/office/drawing/2014/main" id="{72AE874C-8722-93F5-9F95-12F12B36A37D}"/>
              </a:ext>
            </a:extLst>
          </p:cNvPr>
          <p:cNvSpPr>
            <a:spLocks noChangeArrowheads="1"/>
          </p:cNvSpPr>
          <p:nvPr/>
        </p:nvSpPr>
        <p:spPr bwMode="auto">
          <a:xfrm>
            <a:off x="7467600" y="4800600"/>
            <a:ext cx="685800" cy="3810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1" name="Rounded Rectangle 10">
            <a:extLst>
              <a:ext uri="{FF2B5EF4-FFF2-40B4-BE49-F238E27FC236}">
                <a16:creationId xmlns:a16="http://schemas.microsoft.com/office/drawing/2014/main" id="{65C68523-97FC-7F98-8C4C-3030273EC56B}"/>
              </a:ext>
            </a:extLst>
          </p:cNvPr>
          <p:cNvSpPr>
            <a:spLocks noChangeArrowheads="1"/>
          </p:cNvSpPr>
          <p:nvPr/>
        </p:nvSpPr>
        <p:spPr bwMode="auto">
          <a:xfrm>
            <a:off x="8305800" y="3810000"/>
            <a:ext cx="533400" cy="9906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2" name="Rounded Rectangle 11">
            <a:extLst>
              <a:ext uri="{FF2B5EF4-FFF2-40B4-BE49-F238E27FC236}">
                <a16:creationId xmlns:a16="http://schemas.microsoft.com/office/drawing/2014/main" id="{C65A924B-D467-EAF7-7EF4-2C3A27D37A2E}"/>
              </a:ext>
            </a:extLst>
          </p:cNvPr>
          <p:cNvSpPr>
            <a:spLocks noChangeArrowheads="1"/>
          </p:cNvSpPr>
          <p:nvPr/>
        </p:nvSpPr>
        <p:spPr bwMode="auto">
          <a:xfrm>
            <a:off x="8458200" y="5029200"/>
            <a:ext cx="381000" cy="2286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cxnSp>
        <p:nvCxnSpPr>
          <p:cNvPr id="79885" name="Straight Connector 13">
            <a:extLst>
              <a:ext uri="{FF2B5EF4-FFF2-40B4-BE49-F238E27FC236}">
                <a16:creationId xmlns:a16="http://schemas.microsoft.com/office/drawing/2014/main" id="{0D77DAF5-6F2F-9A60-470A-F0B93998E905}"/>
              </a:ext>
            </a:extLst>
          </p:cNvPr>
          <p:cNvCxnSpPr>
            <a:cxnSpLocks noChangeShapeType="1"/>
          </p:cNvCxnSpPr>
          <p:nvPr/>
        </p:nvCxnSpPr>
        <p:spPr bwMode="auto">
          <a:xfrm>
            <a:off x="7467600" y="4953000"/>
            <a:ext cx="762000" cy="0"/>
          </a:xfrm>
          <a:prstGeom prst="line">
            <a:avLst/>
          </a:prstGeom>
          <a:noFill/>
          <a:ln w="12700"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xit" presetSubtype="10" fill="hold" nodeType="clickEffect">
                                  <p:stCondLst>
                                    <p:cond delay="0"/>
                                  </p:stCondLst>
                                  <p:childTnLst>
                                    <p:animEffect transition="out" filter="checkerboard(across)">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xit" presetSubtype="10" fill="hold" nodeType="clickEffect">
                                  <p:stCondLst>
                                    <p:cond delay="0"/>
                                  </p:stCondLst>
                                  <p:childTnLst>
                                    <p:animEffect transition="out" filter="checkerboard(across)">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par>
                                <p:cTn id="13" presetID="5" presetClass="exit" presetSubtype="10" fill="hold" nodeType="withEffect">
                                  <p:stCondLst>
                                    <p:cond delay="0"/>
                                  </p:stCondLst>
                                  <p:childTnLst>
                                    <p:animEffect transition="out" filter="checkerboard(across)">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xit" presetSubtype="10" fill="hold" nodeType="clickEffect">
                                  <p:stCondLst>
                                    <p:cond delay="0"/>
                                  </p:stCondLst>
                                  <p:childTnLst>
                                    <p:animEffect transition="out" filter="checkerboard(across)">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xit" presetSubtype="10" fill="hold" nodeType="clickEffect">
                                  <p:stCondLst>
                                    <p:cond delay="0"/>
                                  </p:stCondLst>
                                  <p:childTnLst>
                                    <p:animEffect transition="out" filter="checkerboard(across)">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par>
                                <p:cTn id="26" presetID="5" presetClass="exit" presetSubtype="10" fill="hold" nodeType="withEffect">
                                  <p:stCondLst>
                                    <p:cond delay="0"/>
                                  </p:stCondLst>
                                  <p:childTnLst>
                                    <p:animEffect transition="out" filter="checkerboard(across)">
                                      <p:cBhvr>
                                        <p:cTn id="27" dur="500"/>
                                        <p:tgtEl>
                                          <p:spTgt spid="10"/>
                                        </p:tgtEl>
                                      </p:cBhvr>
                                    </p:animEffect>
                                    <p:set>
                                      <p:cBhvr>
                                        <p:cTn id="28" dur="1" fill="hold">
                                          <p:stCondLst>
                                            <p:cond delay="499"/>
                                          </p:stCondLst>
                                        </p:cTn>
                                        <p:tgtEl>
                                          <p:spTgt spid="10"/>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5" presetClass="exit" presetSubtype="10" fill="hold" nodeType="clickEffect">
                                  <p:stCondLst>
                                    <p:cond delay="0"/>
                                  </p:stCondLst>
                                  <p:childTnLst>
                                    <p:animEffect transition="out" filter="checkerboard(across)">
                                      <p:cBhvr>
                                        <p:cTn id="32" dur="500"/>
                                        <p:tgtEl>
                                          <p:spTgt spid="9"/>
                                        </p:tgtEl>
                                      </p:cBhvr>
                                    </p:animEffect>
                                    <p:set>
                                      <p:cBhvr>
                                        <p:cTn id="33" dur="1" fill="hold">
                                          <p:stCondLst>
                                            <p:cond delay="499"/>
                                          </p:stCondLst>
                                        </p:cTn>
                                        <p:tgtEl>
                                          <p:spTgt spid="9"/>
                                        </p:tgtEl>
                                        <p:attrNameLst>
                                          <p:attrName>style.visibility</p:attrName>
                                        </p:attrNameLst>
                                      </p:cBhvr>
                                      <p:to>
                                        <p:strVal val="hidden"/>
                                      </p:to>
                                    </p:set>
                                  </p:childTnLst>
                                </p:cTn>
                              </p:par>
                              <p:par>
                                <p:cTn id="34" presetID="5" presetClass="exit" presetSubtype="10" fill="hold" nodeType="withEffect">
                                  <p:stCondLst>
                                    <p:cond delay="0"/>
                                  </p:stCondLst>
                                  <p:childTnLst>
                                    <p:animEffect transition="out" filter="checkerboard(across)">
                                      <p:cBhvr>
                                        <p:cTn id="35" dur="500"/>
                                        <p:tgtEl>
                                          <p:spTgt spid="10"/>
                                        </p:tgtEl>
                                      </p:cBhvr>
                                    </p:animEffect>
                                    <p:set>
                                      <p:cBhvr>
                                        <p:cTn id="36" dur="1" fill="hold">
                                          <p:stCondLst>
                                            <p:cond delay="499"/>
                                          </p:stCondLst>
                                        </p:cTn>
                                        <p:tgtEl>
                                          <p:spTgt spid="10"/>
                                        </p:tgtEl>
                                        <p:attrNameLst>
                                          <p:attrName>style.visibility</p:attrName>
                                        </p:attrNameLst>
                                      </p:cBhvr>
                                      <p:to>
                                        <p:strVal val="hidden"/>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5" presetClass="exit" presetSubtype="10" fill="hold" nodeType="clickEffect">
                                  <p:stCondLst>
                                    <p:cond delay="0"/>
                                  </p:stCondLst>
                                  <p:childTnLst>
                                    <p:animEffect transition="out" filter="checkerboard(across)">
                                      <p:cBhvr>
                                        <p:cTn id="40" dur="500"/>
                                        <p:tgtEl>
                                          <p:spTgt spid="11"/>
                                        </p:tgtEl>
                                      </p:cBhvr>
                                    </p:animEffect>
                                    <p:set>
                                      <p:cBhvr>
                                        <p:cTn id="41" dur="1" fill="hold">
                                          <p:stCondLst>
                                            <p:cond delay="499"/>
                                          </p:stCondLst>
                                        </p:cTn>
                                        <p:tgtEl>
                                          <p:spTgt spid="11"/>
                                        </p:tgtEl>
                                        <p:attrNameLst>
                                          <p:attrName>style.visibility</p:attrName>
                                        </p:attrNameLst>
                                      </p:cBhvr>
                                      <p:to>
                                        <p:strVal val="hidden"/>
                                      </p:to>
                                    </p:set>
                                  </p:childTnLst>
                                </p:cTn>
                              </p:par>
                              <p:par>
                                <p:cTn id="42" presetID="5" presetClass="exit" presetSubtype="10" fill="hold" nodeType="withEffect">
                                  <p:stCondLst>
                                    <p:cond delay="0"/>
                                  </p:stCondLst>
                                  <p:childTnLst>
                                    <p:animEffect transition="out" filter="checkerboard(across)">
                                      <p:cBhvr>
                                        <p:cTn id="43" dur="500"/>
                                        <p:tgtEl>
                                          <p:spTgt spid="12"/>
                                        </p:tgtEl>
                                      </p:cBhvr>
                                    </p:animEffect>
                                    <p:set>
                                      <p:cBhvr>
                                        <p:cTn id="44"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9" grpId="1" animBg="1"/>
      <p:bldP spid="10" grpId="0" animBg="1"/>
      <p:bldP spid="10" grpId="1" animBg="1"/>
      <p:bldP spid="11" grpId="0" animBg="1"/>
      <p:bldP spid="12"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3">
            <a:extLst>
              <a:ext uri="{FF2B5EF4-FFF2-40B4-BE49-F238E27FC236}">
                <a16:creationId xmlns:a16="http://schemas.microsoft.com/office/drawing/2014/main" id="{126FA29C-2FA4-E3C8-AA10-147E4C83B060}"/>
              </a:ext>
            </a:extLst>
          </p:cNvPr>
          <p:cNvSpPr>
            <a:spLocks noGrp="1" noChangeArrowheads="1"/>
          </p:cNvSpPr>
          <p:nvPr>
            <p:ph type="body" idx="1"/>
          </p:nvPr>
        </p:nvSpPr>
        <p:spPr>
          <a:xfrm>
            <a:off x="533400" y="381000"/>
            <a:ext cx="8229600" cy="6178550"/>
          </a:xfrm>
          <a:ln>
            <a:solidFill>
              <a:schemeClr val="tx1"/>
            </a:solidFill>
          </a:ln>
        </p:spPr>
        <p:txBody>
          <a:bodyPr/>
          <a:lstStyle/>
          <a:p>
            <a:pPr marL="457200" indent="-457200" algn="just">
              <a:lnSpc>
                <a:spcPct val="90000"/>
              </a:lnSpc>
              <a:buFontTx/>
              <a:buNone/>
              <a:defRPr/>
            </a:pPr>
            <a:r>
              <a:rPr lang="en-US" sz="2400" b="1" u="sng" dirty="0">
                <a:ea typeface="MS Mincho" pitchFamily="49" charset="-128"/>
              </a:rPr>
              <a:t>Example  9 </a:t>
            </a:r>
            <a:r>
              <a:rPr lang="en-US" sz="2400" b="1" i="1" u="sng" dirty="0">
                <a:ea typeface="MS Mincho" pitchFamily="49" charset="-128"/>
              </a:rPr>
              <a:t>(Do by your own)</a:t>
            </a:r>
          </a:p>
          <a:p>
            <a:pPr marL="457200" indent="-457200" algn="just">
              <a:lnSpc>
                <a:spcPct val="90000"/>
              </a:lnSpc>
              <a:buFontTx/>
              <a:buNone/>
              <a:defRPr/>
            </a:pPr>
            <a:endParaRPr lang="en-US" sz="2400" b="1" dirty="0">
              <a:ea typeface="MS Mincho" pitchFamily="49" charset="-128"/>
            </a:endParaRPr>
          </a:p>
          <a:p>
            <a:pPr marL="457200" indent="-457200" algn="just">
              <a:buFontTx/>
              <a:buNone/>
              <a:defRPr/>
            </a:pPr>
            <a:r>
              <a:rPr lang="en-US" sz="2400" dirty="0">
                <a:ea typeface="MS Mincho" pitchFamily="49" charset="-128"/>
              </a:rPr>
              <a:t>	</a:t>
            </a:r>
            <a:r>
              <a:rPr lang="en-US" sz="2000" dirty="0">
                <a:ea typeface="MS Mincho" pitchFamily="49" charset="-128"/>
              </a:rPr>
              <a:t>Steam boiler power plant in a petroleum refinery has an overall thermal efficiency on net calorific value of 85% and an output of 100,000 kg steam per hour. The steam is produced at a pressure of 20 bar and is superheated to 250</a:t>
            </a:r>
            <a:r>
              <a:rPr lang="en-US" sz="2000" baseline="30000" dirty="0">
                <a:ea typeface="MS Mincho" pitchFamily="49" charset="-128"/>
              </a:rPr>
              <a:t>o</a:t>
            </a:r>
            <a:r>
              <a:rPr lang="en-US" sz="2000" dirty="0">
                <a:ea typeface="MS Mincho" pitchFamily="49" charset="-128"/>
              </a:rPr>
              <a:t>C from feed water at 25</a:t>
            </a:r>
            <a:r>
              <a:rPr lang="en-US" sz="2000" baseline="30000" dirty="0">
                <a:ea typeface="MS Mincho" pitchFamily="49" charset="-128"/>
              </a:rPr>
              <a:t>o</a:t>
            </a:r>
            <a:r>
              <a:rPr lang="en-US" sz="2000" dirty="0">
                <a:ea typeface="MS Mincho" pitchFamily="49" charset="-128"/>
              </a:rPr>
              <a:t>C. The volumetric composition  of  hydrocarbon gas mixture that is used to fire the boiler is as follows;  H</a:t>
            </a:r>
            <a:r>
              <a:rPr lang="en-US" sz="2000" baseline="-25000" dirty="0">
                <a:ea typeface="MS Mincho" pitchFamily="49" charset="-128"/>
              </a:rPr>
              <a:t>2</a:t>
            </a:r>
            <a:r>
              <a:rPr lang="en-US" sz="2000" dirty="0">
                <a:ea typeface="MS Mincho" pitchFamily="49" charset="-128"/>
              </a:rPr>
              <a:t>=24%, CH</a:t>
            </a:r>
            <a:r>
              <a:rPr lang="en-US" sz="2000" baseline="-25000" dirty="0">
                <a:ea typeface="MS Mincho" pitchFamily="49" charset="-128"/>
              </a:rPr>
              <a:t>4</a:t>
            </a:r>
            <a:r>
              <a:rPr lang="en-US" sz="2000" dirty="0">
                <a:ea typeface="MS Mincho" pitchFamily="49" charset="-128"/>
              </a:rPr>
              <a:t>=17%, C</a:t>
            </a:r>
            <a:r>
              <a:rPr lang="en-US" sz="2000" baseline="-25000" dirty="0">
                <a:ea typeface="MS Mincho" pitchFamily="49" charset="-128"/>
              </a:rPr>
              <a:t>2</a:t>
            </a:r>
            <a:r>
              <a:rPr lang="en-US" sz="2000" dirty="0">
                <a:ea typeface="MS Mincho" pitchFamily="49" charset="-128"/>
              </a:rPr>
              <a:t>H</a:t>
            </a:r>
            <a:r>
              <a:rPr lang="en-US" sz="2000" baseline="-25000" dirty="0">
                <a:ea typeface="MS Mincho" pitchFamily="49" charset="-128"/>
              </a:rPr>
              <a:t>6</a:t>
            </a:r>
            <a:r>
              <a:rPr lang="en-US" sz="2000" dirty="0">
                <a:ea typeface="MS Mincho" pitchFamily="49" charset="-128"/>
              </a:rPr>
              <a:t>=17% and C</a:t>
            </a:r>
            <a:r>
              <a:rPr lang="en-US" sz="2000" baseline="-25000" dirty="0">
                <a:ea typeface="MS Mincho" pitchFamily="49" charset="-128"/>
              </a:rPr>
              <a:t>3</a:t>
            </a:r>
            <a:r>
              <a:rPr lang="en-US" sz="2000" dirty="0">
                <a:ea typeface="MS Mincho" pitchFamily="49" charset="-128"/>
              </a:rPr>
              <a:t>H</a:t>
            </a:r>
            <a:r>
              <a:rPr lang="en-US" sz="2000" baseline="-25000" dirty="0">
                <a:ea typeface="MS Mincho" pitchFamily="49" charset="-128"/>
              </a:rPr>
              <a:t>8</a:t>
            </a:r>
            <a:r>
              <a:rPr lang="en-US" sz="2000" dirty="0">
                <a:ea typeface="MS Mincho" pitchFamily="49" charset="-128"/>
              </a:rPr>
              <a:t>= 42%. Assuming the fuel  and 10% excess air are fed into the boiler at 25</a:t>
            </a:r>
            <a:r>
              <a:rPr lang="en-US" sz="2000" baseline="30000" dirty="0">
                <a:ea typeface="MS Mincho" pitchFamily="49" charset="-128"/>
              </a:rPr>
              <a:t>o</a:t>
            </a:r>
            <a:r>
              <a:rPr lang="en-US" sz="2000" dirty="0">
                <a:ea typeface="MS Mincho" pitchFamily="49" charset="-128"/>
              </a:rPr>
              <a:t>C and  undergo complete reaction (main combustion products are CO</a:t>
            </a:r>
            <a:r>
              <a:rPr lang="en-US" sz="2000" baseline="-25000" dirty="0">
                <a:ea typeface="MS Mincho" pitchFamily="49" charset="-128"/>
              </a:rPr>
              <a:t>2</a:t>
            </a:r>
            <a:r>
              <a:rPr lang="en-US" sz="2000" dirty="0">
                <a:ea typeface="MS Mincho" pitchFamily="49" charset="-128"/>
              </a:rPr>
              <a:t> and H</a:t>
            </a:r>
            <a:r>
              <a:rPr lang="en-US" sz="2000" baseline="-25000" dirty="0">
                <a:ea typeface="MS Mincho" pitchFamily="49" charset="-128"/>
              </a:rPr>
              <a:t>2</a:t>
            </a:r>
            <a:r>
              <a:rPr lang="en-US" sz="2000" dirty="0">
                <a:ea typeface="MS Mincho" pitchFamily="49" charset="-128"/>
              </a:rPr>
              <a:t>O). The temperature  (</a:t>
            </a:r>
            <a:r>
              <a:rPr lang="en-US" sz="2000" baseline="30000" dirty="0" err="1">
                <a:ea typeface="MS Mincho" pitchFamily="49" charset="-128"/>
              </a:rPr>
              <a:t>o</a:t>
            </a:r>
            <a:r>
              <a:rPr lang="en-US" sz="2000" dirty="0" err="1">
                <a:ea typeface="MS Mincho" pitchFamily="49" charset="-128"/>
              </a:rPr>
              <a:t>C</a:t>
            </a:r>
            <a:r>
              <a:rPr lang="en-US" sz="2000" dirty="0">
                <a:ea typeface="MS Mincho" pitchFamily="49" charset="-128"/>
              </a:rPr>
              <a:t>) of  the flue gas leaving the boiler is 200</a:t>
            </a:r>
            <a:r>
              <a:rPr lang="en-US" sz="2000" baseline="30000" dirty="0">
                <a:ea typeface="MS Mincho" pitchFamily="49" charset="-128"/>
              </a:rPr>
              <a:t>o</a:t>
            </a:r>
            <a:r>
              <a:rPr lang="en-US" sz="2000" dirty="0">
                <a:ea typeface="MS Mincho" pitchFamily="49" charset="-128"/>
              </a:rPr>
              <a:t>C.</a:t>
            </a:r>
          </a:p>
          <a:p>
            <a:pPr marL="457200" indent="-457200" algn="just">
              <a:buFontTx/>
              <a:buNone/>
              <a:defRPr/>
            </a:pPr>
            <a:endParaRPr lang="en-US" sz="2000" dirty="0">
              <a:ea typeface="MS Mincho" pitchFamily="49" charset="-128"/>
            </a:endParaRPr>
          </a:p>
          <a:p>
            <a:pPr marL="920750" indent="-457200" algn="just">
              <a:buFont typeface="+mj-lt"/>
              <a:buAutoNum type="alphaLcPeriod"/>
              <a:defRPr/>
            </a:pPr>
            <a:r>
              <a:rPr lang="en-US" sz="2000" dirty="0">
                <a:ea typeface="MS Mincho" pitchFamily="49" charset="-128"/>
              </a:rPr>
              <a:t>Estimate the volumetric flowrate  (Standard Cubic Meter per Hour (SCMH)) of hydrocarbon gas mixture. </a:t>
            </a:r>
            <a:r>
              <a:rPr lang="en-US" sz="2000" i="1" dirty="0">
                <a:solidFill>
                  <a:srgbClr val="FF0000"/>
                </a:solidFill>
                <a:ea typeface="MS Mincho" pitchFamily="49" charset="-128"/>
              </a:rPr>
              <a:t>(5689.4 SCMH)</a:t>
            </a:r>
          </a:p>
          <a:p>
            <a:pPr marL="920750" indent="-457200" algn="just">
              <a:buFont typeface="+mj-lt"/>
              <a:buAutoNum type="alphaLcPeriod"/>
              <a:defRPr/>
            </a:pPr>
            <a:r>
              <a:rPr lang="en-US" sz="2000" dirty="0">
                <a:ea typeface="MS Mincho" pitchFamily="49" charset="-128"/>
              </a:rPr>
              <a:t>Estimate the percentage of uncounted  heat losses  (radiation, convection </a:t>
            </a:r>
            <a:r>
              <a:rPr lang="en-US" sz="2000" dirty="0" err="1">
                <a:ea typeface="MS Mincho" pitchFamily="49" charset="-128"/>
              </a:rPr>
              <a:t>etc</a:t>
            </a:r>
            <a:r>
              <a:rPr lang="en-US" sz="2000" dirty="0">
                <a:ea typeface="MS Mincho" pitchFamily="49" charset="-128"/>
              </a:rPr>
              <a:t>) from the boiler </a:t>
            </a:r>
            <a:r>
              <a:rPr lang="en-US" sz="2000" i="1" dirty="0">
                <a:solidFill>
                  <a:srgbClr val="FF0000"/>
                </a:solidFill>
                <a:ea typeface="MS Mincho" pitchFamily="49" charset="-128"/>
              </a:rPr>
              <a:t>(7.45%)</a:t>
            </a:r>
          </a:p>
          <a:p>
            <a:pPr marL="920750" indent="-457200" algn="just">
              <a:buFont typeface="+mj-lt"/>
              <a:buAutoNum type="alphaLcPeriod"/>
              <a:defRPr/>
            </a:pPr>
            <a:endParaRPr lang="en-US" sz="2000" dirty="0">
              <a:ea typeface="MS Mincho" pitchFamily="49" charset="-128"/>
            </a:endParaRPr>
          </a:p>
          <a:p>
            <a:pPr marL="457200" indent="-457200">
              <a:buFontTx/>
              <a:buNone/>
              <a:defRPr/>
            </a:pPr>
            <a:endParaRPr lang="en-US" sz="2000" dirty="0">
              <a:ea typeface="MS Mincho" pitchFamily="49" charset="-128"/>
            </a:endParaRPr>
          </a:p>
          <a:p>
            <a:pPr marL="457200" indent="-457200">
              <a:buFontTx/>
              <a:buNone/>
              <a:defRPr/>
            </a:pPr>
            <a:endParaRPr lang="en-US" sz="2000" dirty="0">
              <a:ea typeface="MS Mincho" pitchFamily="49" charset="-128"/>
            </a:endParaRPr>
          </a:p>
          <a:p>
            <a:pPr marL="457200" indent="-457200">
              <a:buFontTx/>
              <a:buNone/>
              <a:defRPr/>
            </a:pPr>
            <a:r>
              <a:rPr lang="en-US" sz="2000" dirty="0">
                <a:ea typeface="MS Mincho" pitchFamily="49" charset="-128"/>
              </a:rPr>
              <a:t>	</a:t>
            </a:r>
            <a:endParaRPr lang="en-US" sz="2000" dirty="0"/>
          </a:p>
          <a:p>
            <a:pPr marL="457200" indent="-457200" algn="ctr">
              <a:lnSpc>
                <a:spcPct val="90000"/>
              </a:lnSpc>
              <a:buFontTx/>
              <a:buNone/>
              <a:defRPr/>
            </a:pPr>
            <a:endParaRPr lang="en-US" sz="2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70" name="Rounded Rectangle 6">
            <a:extLst>
              <a:ext uri="{FF2B5EF4-FFF2-40B4-BE49-F238E27FC236}">
                <a16:creationId xmlns:a16="http://schemas.microsoft.com/office/drawing/2014/main" id="{E884BB84-93BF-2834-453C-D11B544E2A8E}"/>
              </a:ext>
            </a:extLst>
          </p:cNvPr>
          <p:cNvSpPr>
            <a:spLocks noChangeArrowheads="1"/>
          </p:cNvSpPr>
          <p:nvPr/>
        </p:nvSpPr>
        <p:spPr bwMode="auto">
          <a:xfrm>
            <a:off x="2895600" y="2362200"/>
            <a:ext cx="2667000" cy="1524000"/>
          </a:xfrm>
          <a:prstGeom prst="roundRect">
            <a:avLst>
              <a:gd name="adj" fmla="val 16667"/>
            </a:avLst>
          </a:prstGeom>
          <a:solidFill>
            <a:schemeClr val="accent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cxnSp>
        <p:nvCxnSpPr>
          <p:cNvPr id="83971" name="Straight Arrow Connector 8">
            <a:extLst>
              <a:ext uri="{FF2B5EF4-FFF2-40B4-BE49-F238E27FC236}">
                <a16:creationId xmlns:a16="http://schemas.microsoft.com/office/drawing/2014/main" id="{30C0136D-6F6B-8C4E-896A-BC054CBE3CD6}"/>
              </a:ext>
            </a:extLst>
          </p:cNvPr>
          <p:cNvCxnSpPr>
            <a:cxnSpLocks noChangeShapeType="1"/>
          </p:cNvCxnSpPr>
          <p:nvPr/>
        </p:nvCxnSpPr>
        <p:spPr bwMode="auto">
          <a:xfrm>
            <a:off x="1981200" y="2743200"/>
            <a:ext cx="9144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83972" name="Straight Arrow Connector 9">
            <a:extLst>
              <a:ext uri="{FF2B5EF4-FFF2-40B4-BE49-F238E27FC236}">
                <a16:creationId xmlns:a16="http://schemas.microsoft.com/office/drawing/2014/main" id="{13B49F32-9FE2-B251-12C4-AD393ADAA420}"/>
              </a:ext>
            </a:extLst>
          </p:cNvPr>
          <p:cNvCxnSpPr>
            <a:cxnSpLocks noChangeShapeType="1"/>
          </p:cNvCxnSpPr>
          <p:nvPr/>
        </p:nvCxnSpPr>
        <p:spPr bwMode="auto">
          <a:xfrm>
            <a:off x="2057400" y="3505200"/>
            <a:ext cx="8382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83973" name="Straight Arrow Connector 10">
            <a:extLst>
              <a:ext uri="{FF2B5EF4-FFF2-40B4-BE49-F238E27FC236}">
                <a16:creationId xmlns:a16="http://schemas.microsoft.com/office/drawing/2014/main" id="{A50F3F83-36B2-A418-1F46-0EDBD5B46C55}"/>
              </a:ext>
            </a:extLst>
          </p:cNvPr>
          <p:cNvCxnSpPr>
            <a:cxnSpLocks noChangeShapeType="1"/>
          </p:cNvCxnSpPr>
          <p:nvPr/>
        </p:nvCxnSpPr>
        <p:spPr bwMode="auto">
          <a:xfrm>
            <a:off x="5562600" y="3200400"/>
            <a:ext cx="11430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83974" name="Elbow Connector 12">
            <a:extLst>
              <a:ext uri="{FF2B5EF4-FFF2-40B4-BE49-F238E27FC236}">
                <a16:creationId xmlns:a16="http://schemas.microsoft.com/office/drawing/2014/main" id="{274F1E2E-1E9C-4B75-55C3-84142C2A196D}"/>
              </a:ext>
            </a:extLst>
          </p:cNvPr>
          <p:cNvCxnSpPr>
            <a:cxnSpLocks noChangeShapeType="1"/>
          </p:cNvCxnSpPr>
          <p:nvPr/>
        </p:nvCxnSpPr>
        <p:spPr bwMode="auto">
          <a:xfrm rot="16200000" flipH="1">
            <a:off x="3200400" y="2667000"/>
            <a:ext cx="2743200" cy="1066800"/>
          </a:xfrm>
          <a:prstGeom prst="bentConnector3">
            <a:avLst>
              <a:gd name="adj1" fmla="val 50000"/>
            </a:avLst>
          </a:prstGeom>
          <a:noFill/>
          <a:ln w="28575"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sp>
        <p:nvSpPr>
          <p:cNvPr id="83975" name="TextBox 17">
            <a:extLst>
              <a:ext uri="{FF2B5EF4-FFF2-40B4-BE49-F238E27FC236}">
                <a16:creationId xmlns:a16="http://schemas.microsoft.com/office/drawing/2014/main" id="{A677389A-274A-B172-9957-F951FD99EE8A}"/>
              </a:ext>
            </a:extLst>
          </p:cNvPr>
          <p:cNvSpPr txBox="1">
            <a:spLocks noChangeArrowheads="1"/>
          </p:cNvSpPr>
          <p:nvPr/>
        </p:nvSpPr>
        <p:spPr bwMode="auto">
          <a:xfrm>
            <a:off x="342900" y="2530475"/>
            <a:ext cx="19050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H/C mixture </a:t>
            </a:r>
          </a:p>
          <a:p>
            <a:pPr>
              <a:spcBef>
                <a:spcPct val="0"/>
              </a:spcBef>
              <a:buClrTx/>
              <a:buFontTx/>
              <a:buNone/>
            </a:pPr>
            <a:r>
              <a:rPr lang="en-US" altLang="en-US" sz="1800" baseline="0">
                <a:ea typeface="MS Mincho" panose="02020609040205080304" pitchFamily="49" charset="-128"/>
              </a:rPr>
              <a:t>?  kmol/h</a:t>
            </a:r>
          </a:p>
          <a:p>
            <a:pPr>
              <a:spcBef>
                <a:spcPct val="0"/>
              </a:spcBef>
              <a:buClrTx/>
              <a:buFontTx/>
              <a:buNone/>
            </a:pPr>
            <a:r>
              <a:rPr lang="en-US" altLang="en-US" sz="1800" baseline="0">
                <a:ea typeface="MS Mincho" panose="02020609040205080304" pitchFamily="49" charset="-128"/>
              </a:rPr>
              <a:t>?  m3/hr (STP)</a:t>
            </a:r>
          </a:p>
        </p:txBody>
      </p:sp>
      <p:sp>
        <p:nvSpPr>
          <p:cNvPr id="83976" name="TextBox 18">
            <a:extLst>
              <a:ext uri="{FF2B5EF4-FFF2-40B4-BE49-F238E27FC236}">
                <a16:creationId xmlns:a16="http://schemas.microsoft.com/office/drawing/2014/main" id="{BAA6D61C-7AF4-3A01-9E42-B69AD5FAEBFF}"/>
              </a:ext>
            </a:extLst>
          </p:cNvPr>
          <p:cNvSpPr txBox="1">
            <a:spLocks noChangeArrowheads="1"/>
          </p:cNvSpPr>
          <p:nvPr/>
        </p:nvSpPr>
        <p:spPr bwMode="auto">
          <a:xfrm>
            <a:off x="207963" y="3608388"/>
            <a:ext cx="1905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Air (10% Excess)</a:t>
            </a:r>
          </a:p>
          <a:p>
            <a:pPr>
              <a:spcBef>
                <a:spcPct val="0"/>
              </a:spcBef>
              <a:buClrTx/>
              <a:buFontTx/>
              <a:buNone/>
            </a:pPr>
            <a:r>
              <a:rPr lang="en-US" altLang="en-US" sz="1800" baseline="0"/>
              <a:t>? kmol/h</a:t>
            </a:r>
          </a:p>
        </p:txBody>
      </p:sp>
      <p:sp>
        <p:nvSpPr>
          <p:cNvPr id="83977" name="TextBox 23">
            <a:extLst>
              <a:ext uri="{FF2B5EF4-FFF2-40B4-BE49-F238E27FC236}">
                <a16:creationId xmlns:a16="http://schemas.microsoft.com/office/drawing/2014/main" id="{CCC86F30-2B56-CF21-0A56-DC8AC5485359}"/>
              </a:ext>
            </a:extLst>
          </p:cNvPr>
          <p:cNvSpPr txBox="1">
            <a:spLocks noChangeArrowheads="1"/>
          </p:cNvSpPr>
          <p:nvPr/>
        </p:nvSpPr>
        <p:spPr bwMode="auto">
          <a:xfrm>
            <a:off x="6858000" y="2667000"/>
            <a:ext cx="19812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  mol% CO2</a:t>
            </a:r>
          </a:p>
          <a:p>
            <a:pPr>
              <a:spcBef>
                <a:spcPct val="0"/>
              </a:spcBef>
              <a:buClrTx/>
              <a:buFontTx/>
              <a:buNone/>
            </a:pPr>
            <a:r>
              <a:rPr lang="en-US" altLang="en-US" sz="1800" baseline="0"/>
              <a:t>?  mol% H2O</a:t>
            </a:r>
          </a:p>
          <a:p>
            <a:pPr>
              <a:spcBef>
                <a:spcPct val="0"/>
              </a:spcBef>
              <a:buClrTx/>
              <a:buFontTx/>
              <a:buNone/>
            </a:pPr>
            <a:r>
              <a:rPr lang="en-US" altLang="en-US" sz="1800" baseline="0"/>
              <a:t>?  Mol% O2</a:t>
            </a:r>
          </a:p>
          <a:p>
            <a:pPr>
              <a:spcBef>
                <a:spcPct val="0"/>
              </a:spcBef>
              <a:buClrTx/>
              <a:buFontTx/>
              <a:buNone/>
            </a:pPr>
            <a:r>
              <a:rPr lang="en-US" altLang="en-US" sz="1800" baseline="0"/>
              <a:t>?  mol% N2</a:t>
            </a:r>
          </a:p>
          <a:p>
            <a:pPr>
              <a:spcBef>
                <a:spcPct val="0"/>
              </a:spcBef>
              <a:buClrTx/>
              <a:buFontTx/>
              <a:buNone/>
            </a:pPr>
            <a:endParaRPr lang="en-US" altLang="en-US" sz="1800" baseline="0"/>
          </a:p>
        </p:txBody>
      </p:sp>
      <p:sp>
        <p:nvSpPr>
          <p:cNvPr id="83978" name="TextBox 24">
            <a:extLst>
              <a:ext uri="{FF2B5EF4-FFF2-40B4-BE49-F238E27FC236}">
                <a16:creationId xmlns:a16="http://schemas.microsoft.com/office/drawing/2014/main" id="{E4D186BB-9BA5-25E3-B886-53F6A1767833}"/>
              </a:ext>
            </a:extLst>
          </p:cNvPr>
          <p:cNvSpPr txBox="1">
            <a:spLocks noChangeArrowheads="1"/>
          </p:cNvSpPr>
          <p:nvPr/>
        </p:nvSpPr>
        <p:spPr bwMode="auto">
          <a:xfrm>
            <a:off x="3276600" y="885825"/>
            <a:ext cx="1717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H2O (l), 25</a:t>
            </a:r>
            <a:r>
              <a:rPr lang="en-US" altLang="en-US" sz="1800" baseline="30000"/>
              <a:t>o</a:t>
            </a:r>
            <a:r>
              <a:rPr lang="en-US" altLang="en-US" sz="1800" baseline="0"/>
              <a:t>C C</a:t>
            </a:r>
          </a:p>
          <a:p>
            <a:pPr>
              <a:spcBef>
                <a:spcPct val="0"/>
              </a:spcBef>
              <a:buClrTx/>
              <a:buFontTx/>
              <a:buNone/>
            </a:pPr>
            <a:r>
              <a:rPr lang="en-US" altLang="en-US" sz="1800" baseline="0"/>
              <a:t>100,000  kg/h</a:t>
            </a:r>
          </a:p>
          <a:p>
            <a:pPr>
              <a:spcBef>
                <a:spcPct val="0"/>
              </a:spcBef>
              <a:buClrTx/>
              <a:buFontTx/>
              <a:buNone/>
            </a:pPr>
            <a:r>
              <a:rPr lang="en-US" altLang="en-US" sz="1800" i="1" baseline="0">
                <a:solidFill>
                  <a:srgbClr val="C00000"/>
                </a:solidFill>
              </a:rPr>
              <a:t>(h</a:t>
            </a:r>
            <a:r>
              <a:rPr lang="en-US" altLang="en-US" sz="1800" i="1" baseline="-25000">
                <a:solidFill>
                  <a:srgbClr val="C00000"/>
                </a:solidFill>
              </a:rPr>
              <a:t>f</a:t>
            </a:r>
            <a:r>
              <a:rPr lang="en-US" altLang="en-US" sz="1800" i="1" baseline="0">
                <a:solidFill>
                  <a:srgbClr val="C00000"/>
                </a:solidFill>
              </a:rPr>
              <a:t>=104.8 kJ/kg)</a:t>
            </a:r>
            <a:endParaRPr lang="en-US" altLang="en-US" sz="1800" baseline="0"/>
          </a:p>
          <a:p>
            <a:pPr>
              <a:spcBef>
                <a:spcPct val="0"/>
              </a:spcBef>
              <a:buClrTx/>
              <a:buFontTx/>
              <a:buNone/>
            </a:pPr>
            <a:r>
              <a:rPr lang="en-US" altLang="en-US" sz="1800" baseline="0"/>
              <a:t> </a:t>
            </a:r>
          </a:p>
        </p:txBody>
      </p:sp>
      <p:sp>
        <p:nvSpPr>
          <p:cNvPr id="83979" name="TextBox 25">
            <a:extLst>
              <a:ext uri="{FF2B5EF4-FFF2-40B4-BE49-F238E27FC236}">
                <a16:creationId xmlns:a16="http://schemas.microsoft.com/office/drawing/2014/main" id="{48009EBA-B4D8-63B1-5B40-5E5AB3FEB7D5}"/>
              </a:ext>
            </a:extLst>
          </p:cNvPr>
          <p:cNvSpPr txBox="1">
            <a:spLocks noChangeArrowheads="1"/>
          </p:cNvSpPr>
          <p:nvPr/>
        </p:nvSpPr>
        <p:spPr bwMode="auto">
          <a:xfrm>
            <a:off x="4343400" y="4572000"/>
            <a:ext cx="2400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H2O (v),  20 bar, 250</a:t>
            </a:r>
            <a:r>
              <a:rPr lang="en-US" altLang="en-US" sz="1800" baseline="30000"/>
              <a:t>o</a:t>
            </a:r>
            <a:r>
              <a:rPr lang="en-US" altLang="en-US" sz="1800" baseline="0"/>
              <a:t>C</a:t>
            </a:r>
          </a:p>
          <a:p>
            <a:pPr>
              <a:spcBef>
                <a:spcPct val="0"/>
              </a:spcBef>
              <a:buClrTx/>
              <a:buFontTx/>
              <a:buNone/>
            </a:pPr>
            <a:r>
              <a:rPr lang="en-US" altLang="en-US" sz="1800" i="1" baseline="0">
                <a:solidFill>
                  <a:srgbClr val="C00000"/>
                </a:solidFill>
              </a:rPr>
              <a:t>(h</a:t>
            </a:r>
            <a:r>
              <a:rPr lang="en-US" altLang="en-US" sz="1800" i="1" baseline="-25000">
                <a:solidFill>
                  <a:srgbClr val="C00000"/>
                </a:solidFill>
              </a:rPr>
              <a:t>g</a:t>
            </a:r>
            <a:r>
              <a:rPr lang="en-US" altLang="en-US" sz="1800" i="1" baseline="0">
                <a:solidFill>
                  <a:srgbClr val="C00000"/>
                </a:solidFill>
              </a:rPr>
              <a:t>=2902 kJ/kg)</a:t>
            </a:r>
            <a:endParaRPr lang="en-US" altLang="en-US" sz="1800" baseline="0">
              <a:solidFill>
                <a:srgbClr val="C00000"/>
              </a:solidFill>
            </a:endParaRPr>
          </a:p>
        </p:txBody>
      </p:sp>
      <p:sp>
        <p:nvSpPr>
          <p:cNvPr id="83980" name="TextBox 26">
            <a:extLst>
              <a:ext uri="{FF2B5EF4-FFF2-40B4-BE49-F238E27FC236}">
                <a16:creationId xmlns:a16="http://schemas.microsoft.com/office/drawing/2014/main" id="{5147EDF6-51DF-B605-D236-352B01CA574D}"/>
              </a:ext>
            </a:extLst>
          </p:cNvPr>
          <p:cNvSpPr txBox="1">
            <a:spLocks noChangeArrowheads="1"/>
          </p:cNvSpPr>
          <p:nvPr/>
        </p:nvSpPr>
        <p:spPr bwMode="auto">
          <a:xfrm>
            <a:off x="2057400" y="28194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25</a:t>
            </a:r>
            <a:r>
              <a:rPr lang="en-US" altLang="en-US" sz="1800" baseline="30000"/>
              <a:t>o</a:t>
            </a:r>
            <a:r>
              <a:rPr lang="en-US" altLang="en-US" sz="1800" baseline="0"/>
              <a:t>C </a:t>
            </a:r>
          </a:p>
        </p:txBody>
      </p:sp>
      <p:sp>
        <p:nvSpPr>
          <p:cNvPr id="83981" name="TextBox 27">
            <a:extLst>
              <a:ext uri="{FF2B5EF4-FFF2-40B4-BE49-F238E27FC236}">
                <a16:creationId xmlns:a16="http://schemas.microsoft.com/office/drawing/2014/main" id="{3A1E3066-9AAB-96EA-51F5-402DF510EF12}"/>
              </a:ext>
            </a:extLst>
          </p:cNvPr>
          <p:cNvSpPr txBox="1">
            <a:spLocks noChangeArrowheads="1"/>
          </p:cNvSpPr>
          <p:nvPr/>
        </p:nvSpPr>
        <p:spPr bwMode="auto">
          <a:xfrm>
            <a:off x="2057400" y="3581400"/>
            <a:ext cx="703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25</a:t>
            </a:r>
            <a:r>
              <a:rPr lang="en-US" altLang="en-US" sz="1800" baseline="30000"/>
              <a:t>o</a:t>
            </a:r>
            <a:r>
              <a:rPr lang="en-US" altLang="en-US" sz="1800" baseline="0"/>
              <a:t>C </a:t>
            </a:r>
          </a:p>
        </p:txBody>
      </p:sp>
      <p:sp>
        <p:nvSpPr>
          <p:cNvPr id="83982" name="TextBox 28">
            <a:extLst>
              <a:ext uri="{FF2B5EF4-FFF2-40B4-BE49-F238E27FC236}">
                <a16:creationId xmlns:a16="http://schemas.microsoft.com/office/drawing/2014/main" id="{64D3B296-4423-8D9A-228E-1DCAC4F3D66B}"/>
              </a:ext>
            </a:extLst>
          </p:cNvPr>
          <p:cNvSpPr txBox="1">
            <a:spLocks noChangeArrowheads="1"/>
          </p:cNvSpPr>
          <p:nvPr/>
        </p:nvSpPr>
        <p:spPr bwMode="auto">
          <a:xfrm>
            <a:off x="5715000" y="2743200"/>
            <a:ext cx="8778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200 </a:t>
            </a:r>
            <a:r>
              <a:rPr lang="en-US" altLang="en-US" sz="1800" baseline="30000"/>
              <a:t>o</a:t>
            </a:r>
            <a:r>
              <a:rPr lang="en-US" altLang="en-US" sz="1800" baseline="0"/>
              <a:t>C </a:t>
            </a:r>
          </a:p>
        </p:txBody>
      </p:sp>
      <p:sp>
        <p:nvSpPr>
          <p:cNvPr id="83983" name="Rectangle 29">
            <a:extLst>
              <a:ext uri="{FF2B5EF4-FFF2-40B4-BE49-F238E27FC236}">
                <a16:creationId xmlns:a16="http://schemas.microsoft.com/office/drawing/2014/main" id="{AFB9A80E-F1D0-F791-EA84-F7D5DAC8AD73}"/>
              </a:ext>
            </a:extLst>
          </p:cNvPr>
          <p:cNvSpPr>
            <a:spLocks noChangeArrowheads="1"/>
          </p:cNvSpPr>
          <p:nvPr/>
        </p:nvSpPr>
        <p:spPr bwMode="auto">
          <a:xfrm>
            <a:off x="546100" y="269875"/>
            <a:ext cx="3133725"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just">
              <a:lnSpc>
                <a:spcPct val="90000"/>
              </a:lnSpc>
              <a:spcBef>
                <a:spcPct val="0"/>
              </a:spcBef>
              <a:buClrTx/>
              <a:buFontTx/>
              <a:buNone/>
            </a:pPr>
            <a:r>
              <a:rPr lang="en-US" altLang="en-US" sz="2400" b="1" baseline="0">
                <a:solidFill>
                  <a:srgbClr val="FF0000"/>
                </a:solidFill>
                <a:ea typeface="MS Mincho" panose="02020609040205080304" pitchFamily="49" charset="-128"/>
              </a:rPr>
              <a:t>Process Flow Diagram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6AE41202-C0FD-74D1-A543-1278E652803D}"/>
              </a:ext>
            </a:extLst>
          </p:cNvPr>
          <p:cNvGraphicFramePr>
            <a:graphicFrameLocks noGrp="1"/>
          </p:cNvGraphicFramePr>
          <p:nvPr/>
        </p:nvGraphicFramePr>
        <p:xfrm>
          <a:off x="1295400" y="3810000"/>
          <a:ext cx="7162800" cy="2133600"/>
        </p:xfrm>
        <a:graphic>
          <a:graphicData uri="http://schemas.openxmlformats.org/drawingml/2006/table">
            <a:tbl>
              <a:tblPr/>
              <a:tblGrid>
                <a:gridCol w="934103">
                  <a:extLst>
                    <a:ext uri="{9D8B030D-6E8A-4147-A177-3AD203B41FA5}">
                      <a16:colId xmlns:a16="http://schemas.microsoft.com/office/drawing/2014/main" val="20000"/>
                    </a:ext>
                  </a:extLst>
                </a:gridCol>
                <a:gridCol w="1099182">
                  <a:extLst>
                    <a:ext uri="{9D8B030D-6E8A-4147-A177-3AD203B41FA5}">
                      <a16:colId xmlns:a16="http://schemas.microsoft.com/office/drawing/2014/main" val="20001"/>
                    </a:ext>
                  </a:extLst>
                </a:gridCol>
                <a:gridCol w="241957">
                  <a:extLst>
                    <a:ext uri="{9D8B030D-6E8A-4147-A177-3AD203B41FA5}">
                      <a16:colId xmlns:a16="http://schemas.microsoft.com/office/drawing/2014/main" val="20002"/>
                    </a:ext>
                  </a:extLst>
                </a:gridCol>
                <a:gridCol w="925158">
                  <a:extLst>
                    <a:ext uri="{9D8B030D-6E8A-4147-A177-3AD203B41FA5}">
                      <a16:colId xmlns:a16="http://schemas.microsoft.com/office/drawing/2014/main" val="20003"/>
                    </a:ext>
                  </a:extLst>
                </a:gridCol>
                <a:gridCol w="1957299">
                  <a:extLst>
                    <a:ext uri="{9D8B030D-6E8A-4147-A177-3AD203B41FA5}">
                      <a16:colId xmlns:a16="http://schemas.microsoft.com/office/drawing/2014/main" val="20004"/>
                    </a:ext>
                  </a:extLst>
                </a:gridCol>
                <a:gridCol w="132867">
                  <a:extLst>
                    <a:ext uri="{9D8B030D-6E8A-4147-A177-3AD203B41FA5}">
                      <a16:colId xmlns:a16="http://schemas.microsoft.com/office/drawing/2014/main" val="20005"/>
                    </a:ext>
                  </a:extLst>
                </a:gridCol>
                <a:gridCol w="809288">
                  <a:extLst>
                    <a:ext uri="{9D8B030D-6E8A-4147-A177-3AD203B41FA5}">
                      <a16:colId xmlns:a16="http://schemas.microsoft.com/office/drawing/2014/main" val="20006"/>
                    </a:ext>
                  </a:extLst>
                </a:gridCol>
                <a:gridCol w="1062945">
                  <a:extLst>
                    <a:ext uri="{9D8B030D-6E8A-4147-A177-3AD203B41FA5}">
                      <a16:colId xmlns:a16="http://schemas.microsoft.com/office/drawing/2014/main" val="20007"/>
                    </a:ext>
                  </a:extLst>
                </a:gridCol>
              </a:tblGrid>
              <a:tr h="426720">
                <a:tc>
                  <a:txBody>
                    <a:bodyPr/>
                    <a:lstStyle/>
                    <a:p>
                      <a:pPr algn="ctr" rtl="0" fontAlgn="ctr"/>
                      <a:r>
                        <a:rPr lang="en-US" sz="1400" b="0" i="0" u="none" strike="noStrike" dirty="0">
                          <a:solidFill>
                            <a:srgbClr val="000000"/>
                          </a:solidFill>
                          <a:latin typeface="Arial"/>
                        </a:rPr>
                        <a:t>LHV =</a:t>
                      </a:r>
                    </a:p>
                  </a:txBody>
                  <a:tcPr marL="0" marR="0" marT="0" marB="0" anchor="ctr">
                    <a:lnL>
                      <a:noFill/>
                    </a:lnL>
                    <a:lnR>
                      <a:noFill/>
                    </a:lnR>
                    <a:lnT>
                      <a:noFill/>
                    </a:lnT>
                    <a:lnB>
                      <a:noFill/>
                    </a:lnB>
                  </a:tcPr>
                </a:tc>
                <a:tc>
                  <a:txBody>
                    <a:bodyPr/>
                    <a:lstStyle/>
                    <a:p>
                      <a:pPr algn="ctr" fontAlgn="ctr"/>
                      <a:r>
                        <a:rPr lang="en-US" sz="1400" b="0" i="0" u="none" strike="noStrike" dirty="0">
                          <a:latin typeface="Arial"/>
                        </a:rPr>
                        <a:t>1295638</a:t>
                      </a:r>
                    </a:p>
                  </a:txBody>
                  <a:tcPr marL="0" marR="0" marT="0" marB="0" anchor="ctr">
                    <a:lnL>
                      <a:noFill/>
                    </a:lnL>
                    <a:lnR>
                      <a:noFill/>
                    </a:lnR>
                    <a:lnT>
                      <a:noFill/>
                    </a:lnT>
                    <a:lnB>
                      <a:noFill/>
                    </a:lnB>
                  </a:tcPr>
                </a:tc>
                <a:tc>
                  <a:txBody>
                    <a:bodyPr/>
                    <a:lstStyle/>
                    <a:p>
                      <a:pPr algn="ctr" fontAlgn="ctr"/>
                      <a:endParaRPr lang="en-US" sz="1400" b="0" i="0" u="none" strike="noStrike">
                        <a:solidFill>
                          <a:srgbClr val="000000"/>
                        </a:solidFill>
                        <a:latin typeface="Arial"/>
                      </a:endParaRPr>
                    </a:p>
                  </a:txBody>
                  <a:tcPr marL="0" marR="0" marT="0" marB="0" anchor="ctr">
                    <a:lnL>
                      <a:noFill/>
                    </a:lnL>
                    <a:lnR>
                      <a:noFill/>
                    </a:lnR>
                    <a:lnT>
                      <a:noFill/>
                    </a:lnT>
                    <a:lnB>
                      <a:noFill/>
                    </a:lnB>
                  </a:tcPr>
                </a:tc>
                <a:tc>
                  <a:txBody>
                    <a:bodyPr/>
                    <a:lstStyle/>
                    <a:p>
                      <a:pPr algn="ctr" rtl="0" fontAlgn="ctr"/>
                      <a:r>
                        <a:rPr lang="en-US" sz="1400" b="0" i="0" u="none" strike="noStrike">
                          <a:solidFill>
                            <a:srgbClr val="000000"/>
                          </a:solidFill>
                          <a:latin typeface="Arial"/>
                        </a:rPr>
                        <a:t>kJ/kmol</a:t>
                      </a:r>
                    </a:p>
                  </a:txBody>
                  <a:tcPr marL="0" marR="0" marT="0" marB="0" anchor="ctr">
                    <a:lnL>
                      <a:noFill/>
                    </a:lnL>
                    <a:lnR>
                      <a:noFill/>
                    </a:lnR>
                    <a:lnT>
                      <a:noFill/>
                    </a:lnT>
                    <a:lnB>
                      <a:noFill/>
                    </a:lnB>
                  </a:tcPr>
                </a:tc>
                <a:tc>
                  <a:txBody>
                    <a:bodyPr/>
                    <a:lstStyle/>
                    <a:p>
                      <a:pPr algn="ctr" fontAlgn="ctr"/>
                      <a:endParaRPr lang="en-US" sz="1400" b="0" i="0" u="none" strike="noStrike" dirty="0">
                        <a:solidFill>
                          <a:srgbClr val="000000"/>
                        </a:solidFill>
                        <a:latin typeface="Arial"/>
                      </a:endParaRPr>
                    </a:p>
                  </a:txBody>
                  <a:tcPr marL="0" marR="0" marT="0" marB="0" anchor="ctr">
                    <a:lnL>
                      <a:noFill/>
                    </a:lnL>
                    <a:lnR>
                      <a:noFill/>
                    </a:lnR>
                    <a:lnT>
                      <a:noFill/>
                    </a:lnT>
                    <a:lnB>
                      <a:noFill/>
                    </a:lnB>
                  </a:tcPr>
                </a:tc>
                <a:tc>
                  <a:txBody>
                    <a:bodyPr/>
                    <a:lstStyle/>
                    <a:p>
                      <a:pPr algn="ctr" fontAlgn="ctr"/>
                      <a:endParaRPr lang="en-US" sz="1400" b="0" i="0" u="none" strike="noStrike">
                        <a:solidFill>
                          <a:srgbClr val="000000"/>
                        </a:solidFill>
                        <a:latin typeface="Arial"/>
                      </a:endParaRPr>
                    </a:p>
                  </a:txBody>
                  <a:tcPr marL="0" marR="0" marT="0" marB="0" anchor="ctr">
                    <a:lnL>
                      <a:noFill/>
                    </a:lnL>
                    <a:lnR>
                      <a:noFill/>
                    </a:lnR>
                    <a:lnT>
                      <a:noFill/>
                    </a:lnT>
                    <a:lnB>
                      <a:noFill/>
                    </a:lnB>
                  </a:tcPr>
                </a:tc>
                <a:tc>
                  <a:txBody>
                    <a:bodyPr/>
                    <a:lstStyle/>
                    <a:p>
                      <a:pPr algn="ctr" fontAlgn="ctr"/>
                      <a:endParaRPr lang="en-US" sz="1400" b="0" i="0" u="none" strike="noStrike" dirty="0">
                        <a:solidFill>
                          <a:srgbClr val="000000"/>
                        </a:solidFill>
                        <a:latin typeface="Arial"/>
                      </a:endParaRPr>
                    </a:p>
                  </a:txBody>
                  <a:tcPr marL="0" marR="0" marT="0" marB="0" anchor="ctr">
                    <a:lnL>
                      <a:noFill/>
                    </a:lnL>
                    <a:lnR>
                      <a:noFill/>
                    </a:lnR>
                    <a:lnT>
                      <a:noFill/>
                    </a:lnT>
                    <a:lnB>
                      <a:noFill/>
                    </a:lnB>
                  </a:tcPr>
                </a:tc>
                <a:tc>
                  <a:txBody>
                    <a:bodyPr/>
                    <a:lstStyle/>
                    <a:p>
                      <a:pPr algn="l" fontAlgn="b"/>
                      <a:endParaRPr lang="en-US" sz="1000" b="0" i="0" u="none" strike="noStrike">
                        <a:latin typeface="Arial"/>
                      </a:endParaRPr>
                    </a:p>
                  </a:txBody>
                  <a:tcPr marL="0" marR="0" marT="0" marB="0" anchor="b">
                    <a:lnL>
                      <a:noFill/>
                    </a:lnL>
                    <a:lnR>
                      <a:noFill/>
                    </a:lnR>
                    <a:lnT>
                      <a:noFill/>
                    </a:lnT>
                    <a:lnB>
                      <a:noFill/>
                    </a:lnB>
                  </a:tcPr>
                </a:tc>
                <a:extLst>
                  <a:ext uri="{0D108BD9-81ED-4DB2-BD59-A6C34878D82A}">
                    <a16:rowId xmlns:a16="http://schemas.microsoft.com/office/drawing/2014/main" val="10000"/>
                  </a:ext>
                </a:extLst>
              </a:tr>
              <a:tr h="426720">
                <a:tc>
                  <a:txBody>
                    <a:bodyPr/>
                    <a:lstStyle/>
                    <a:p>
                      <a:pPr algn="ctr" rtl="0" fontAlgn="ctr"/>
                      <a:r>
                        <a:rPr lang="en-US" sz="1400" b="0" i="0" u="none" strike="noStrike" dirty="0">
                          <a:solidFill>
                            <a:srgbClr val="000000"/>
                          </a:solidFill>
                          <a:latin typeface="Arial"/>
                        </a:rPr>
                        <a:t>Qs = </a:t>
                      </a:r>
                    </a:p>
                  </a:txBody>
                  <a:tcPr marL="0" marR="0" marT="0" marB="0" anchor="ctr">
                    <a:lnL>
                      <a:noFill/>
                    </a:lnL>
                    <a:lnR>
                      <a:noFill/>
                    </a:lnR>
                    <a:lnT>
                      <a:noFill/>
                    </a:lnT>
                    <a:lnB>
                      <a:noFill/>
                    </a:lnB>
                  </a:tcPr>
                </a:tc>
                <a:tc>
                  <a:txBody>
                    <a:bodyPr/>
                    <a:lstStyle/>
                    <a:p>
                      <a:pPr algn="ctr" rtl="0" fontAlgn="ctr"/>
                      <a:r>
                        <a:rPr lang="en-US" sz="1400" b="0" i="0" u="none" strike="noStrike" dirty="0">
                          <a:solidFill>
                            <a:srgbClr val="000000"/>
                          </a:solidFill>
                          <a:latin typeface="Arial"/>
                        </a:rPr>
                        <a:t>279720000</a:t>
                      </a:r>
                    </a:p>
                  </a:txBody>
                  <a:tcPr marL="0" marR="0" marT="0" marB="0" anchor="ctr">
                    <a:lnL>
                      <a:noFill/>
                    </a:lnL>
                    <a:lnR>
                      <a:noFill/>
                    </a:lnR>
                    <a:lnT>
                      <a:noFill/>
                    </a:lnT>
                    <a:lnB>
                      <a:noFill/>
                    </a:lnB>
                  </a:tcPr>
                </a:tc>
                <a:tc>
                  <a:txBody>
                    <a:bodyPr/>
                    <a:lstStyle/>
                    <a:p>
                      <a:pPr algn="ctr" fontAlgn="ctr"/>
                      <a:endParaRPr lang="en-US" sz="1400" b="0" i="0" u="none" strike="noStrike" dirty="0">
                        <a:solidFill>
                          <a:srgbClr val="000000"/>
                        </a:solidFill>
                        <a:latin typeface="Arial"/>
                      </a:endParaRPr>
                    </a:p>
                  </a:txBody>
                  <a:tcPr marL="0" marR="0" marT="0" marB="0" anchor="ctr">
                    <a:lnL>
                      <a:noFill/>
                    </a:lnL>
                    <a:lnR>
                      <a:noFill/>
                    </a:lnR>
                    <a:lnT>
                      <a:noFill/>
                    </a:lnT>
                    <a:lnB>
                      <a:noFill/>
                    </a:lnB>
                  </a:tcPr>
                </a:tc>
                <a:tc>
                  <a:txBody>
                    <a:bodyPr/>
                    <a:lstStyle/>
                    <a:p>
                      <a:pPr algn="ctr" rtl="0" fontAlgn="ctr"/>
                      <a:r>
                        <a:rPr lang="en-US" sz="1400" b="0" i="0" u="none" strike="noStrike" dirty="0">
                          <a:solidFill>
                            <a:srgbClr val="000000"/>
                          </a:solidFill>
                          <a:latin typeface="Arial"/>
                        </a:rPr>
                        <a:t>kJ/h</a:t>
                      </a:r>
                    </a:p>
                  </a:txBody>
                  <a:tcPr marL="0" marR="0" marT="0" marB="0" anchor="ctr">
                    <a:lnL>
                      <a:noFill/>
                    </a:lnL>
                    <a:lnR>
                      <a:noFill/>
                    </a:lnR>
                    <a:lnT>
                      <a:noFill/>
                    </a:lnT>
                    <a:lnB>
                      <a:noFill/>
                    </a:lnB>
                  </a:tcPr>
                </a:tc>
                <a:tc gridSpan="4">
                  <a:txBody>
                    <a:bodyPr/>
                    <a:lstStyle/>
                    <a:p>
                      <a:pPr algn="ctr" rtl="0" fontAlgn="ctr"/>
                      <a:r>
                        <a:rPr lang="en-US" sz="1400" b="0" i="0" u="none" strike="noStrike" dirty="0">
                          <a:solidFill>
                            <a:srgbClr val="000000"/>
                          </a:solidFill>
                          <a:latin typeface="Arial"/>
                        </a:rPr>
                        <a:t>[100000 x (2902-104.8)]</a:t>
                      </a:r>
                    </a:p>
                  </a:txBody>
                  <a:tcPr marL="0" marR="0" marT="0" marB="0" anchor="ctr">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426720">
                <a:tc>
                  <a:txBody>
                    <a:bodyPr/>
                    <a:lstStyle/>
                    <a:p>
                      <a:pPr algn="ctr" rtl="0" fontAlgn="ctr"/>
                      <a:r>
                        <a:rPr lang="en-US" sz="1400" b="0" i="0" u="none" strike="noStrike" dirty="0" err="1">
                          <a:solidFill>
                            <a:srgbClr val="000000"/>
                          </a:solidFill>
                          <a:latin typeface="Arial"/>
                        </a:rPr>
                        <a:t>Qf</a:t>
                      </a:r>
                      <a:r>
                        <a:rPr lang="en-US" sz="1400" b="0" i="0" u="none" strike="noStrike" dirty="0">
                          <a:solidFill>
                            <a:srgbClr val="000000"/>
                          </a:solidFill>
                          <a:latin typeface="Arial"/>
                        </a:rPr>
                        <a:t> =</a:t>
                      </a:r>
                    </a:p>
                  </a:txBody>
                  <a:tcPr marL="0" marR="0" marT="0" marB="0" anchor="ctr">
                    <a:lnL>
                      <a:noFill/>
                    </a:lnL>
                    <a:lnR>
                      <a:noFill/>
                    </a:lnR>
                    <a:lnT>
                      <a:noFill/>
                    </a:lnT>
                    <a:lnB>
                      <a:noFill/>
                    </a:lnB>
                  </a:tcPr>
                </a:tc>
                <a:tc>
                  <a:txBody>
                    <a:bodyPr/>
                    <a:lstStyle/>
                    <a:p>
                      <a:pPr algn="ctr" rtl="0" fontAlgn="ctr"/>
                      <a:r>
                        <a:rPr lang="en-US" sz="1400" b="0" i="0" u="none" strike="noStrike" dirty="0">
                          <a:solidFill>
                            <a:srgbClr val="000000"/>
                          </a:solidFill>
                          <a:latin typeface="Arial"/>
                        </a:rPr>
                        <a:t>329082353</a:t>
                      </a:r>
                    </a:p>
                  </a:txBody>
                  <a:tcPr marL="0" marR="0" marT="0" marB="0" anchor="ctr">
                    <a:lnL>
                      <a:noFill/>
                    </a:lnL>
                    <a:lnR>
                      <a:noFill/>
                    </a:lnR>
                    <a:lnT>
                      <a:noFill/>
                    </a:lnT>
                    <a:lnB>
                      <a:noFill/>
                    </a:lnB>
                  </a:tcPr>
                </a:tc>
                <a:tc>
                  <a:txBody>
                    <a:bodyPr/>
                    <a:lstStyle/>
                    <a:p>
                      <a:pPr algn="ctr" fontAlgn="ctr"/>
                      <a:endParaRPr lang="en-US" sz="1400" b="0" i="0" u="none" strike="noStrike">
                        <a:solidFill>
                          <a:srgbClr val="000000"/>
                        </a:solidFill>
                        <a:latin typeface="Arial"/>
                      </a:endParaRPr>
                    </a:p>
                  </a:txBody>
                  <a:tcPr marL="0" marR="0" marT="0" marB="0" anchor="ctr">
                    <a:lnL>
                      <a:noFill/>
                    </a:lnL>
                    <a:lnR>
                      <a:noFill/>
                    </a:lnR>
                    <a:lnT>
                      <a:noFill/>
                    </a:lnT>
                    <a:lnB>
                      <a:noFill/>
                    </a:lnB>
                  </a:tcPr>
                </a:tc>
                <a:tc>
                  <a:txBody>
                    <a:bodyPr/>
                    <a:lstStyle/>
                    <a:p>
                      <a:pPr algn="ctr" rtl="0" fontAlgn="ctr"/>
                      <a:r>
                        <a:rPr lang="en-US" sz="1400" b="0" i="0" u="none" strike="noStrike" dirty="0">
                          <a:solidFill>
                            <a:srgbClr val="000000"/>
                          </a:solidFill>
                          <a:latin typeface="Arial"/>
                        </a:rPr>
                        <a:t>kJ/h</a:t>
                      </a:r>
                    </a:p>
                  </a:txBody>
                  <a:tcPr marL="0" marR="0" marT="0" marB="0" anchor="ctr">
                    <a:lnL>
                      <a:noFill/>
                    </a:lnL>
                    <a:lnR>
                      <a:noFill/>
                    </a:lnR>
                    <a:lnT>
                      <a:noFill/>
                    </a:lnT>
                    <a:lnB>
                      <a:noFill/>
                    </a:lnB>
                  </a:tcPr>
                </a:tc>
                <a:tc gridSpan="4">
                  <a:txBody>
                    <a:bodyPr/>
                    <a:lstStyle/>
                    <a:p>
                      <a:pPr algn="ctr" rtl="0" fontAlgn="ctr"/>
                      <a:r>
                        <a:rPr lang="en-US" sz="1400" b="0" i="0" u="none" strike="noStrike" dirty="0">
                          <a:solidFill>
                            <a:srgbClr val="000000"/>
                          </a:solidFill>
                          <a:latin typeface="Arial"/>
                        </a:rPr>
                        <a:t>(Qs/0.85)</a:t>
                      </a:r>
                    </a:p>
                  </a:txBody>
                  <a:tcPr marL="0" marR="0" marT="0" marB="0" anchor="ctr">
                    <a:lnL>
                      <a:noFill/>
                    </a:lnL>
                    <a:lnR>
                      <a:noFill/>
                    </a:lnR>
                    <a:lnT>
                      <a:noFill/>
                    </a:lnT>
                    <a:lnB>
                      <a:noFill/>
                    </a:lnB>
                  </a:tcPr>
                </a:tc>
                <a:tc hMerge="1">
                  <a:txBody>
                    <a:bodyPr/>
                    <a:lstStyle/>
                    <a:p>
                      <a:pPr algn="ctr" fontAlgn="ctr"/>
                      <a:endParaRPr lang="en-US" sz="1400" b="0" i="0" u="none" strike="noStrike" dirty="0">
                        <a:solidFill>
                          <a:srgbClr val="000000"/>
                        </a:solidFill>
                        <a:latin typeface="Arial"/>
                      </a:endParaRPr>
                    </a:p>
                  </a:txBody>
                  <a:tcPr marL="0" marR="0" marT="0" marB="0" anchor="ctr">
                    <a:lnL>
                      <a:noFill/>
                    </a:lnL>
                    <a:lnR>
                      <a:noFill/>
                    </a:lnR>
                    <a:lnT>
                      <a:noFill/>
                    </a:lnT>
                    <a:lnB>
                      <a:noFill/>
                    </a:lnB>
                  </a:tcPr>
                </a:tc>
                <a:tc hMerge="1">
                  <a:txBody>
                    <a:bodyPr/>
                    <a:lstStyle/>
                    <a:p>
                      <a:pPr algn="ctr" fontAlgn="ctr"/>
                      <a:endParaRPr lang="en-US" sz="1400" b="0" i="0" u="none" strike="noStrike" dirty="0">
                        <a:solidFill>
                          <a:srgbClr val="000000"/>
                        </a:solidFill>
                        <a:latin typeface="Arial"/>
                      </a:endParaRPr>
                    </a:p>
                  </a:txBody>
                  <a:tcPr marL="0" marR="0" marT="0" marB="0" anchor="ctr">
                    <a:lnL>
                      <a:noFill/>
                    </a:lnL>
                    <a:lnR>
                      <a:noFill/>
                    </a:lnR>
                    <a:lnT>
                      <a:noFill/>
                    </a:lnT>
                    <a:lnB>
                      <a:noFill/>
                    </a:lnB>
                  </a:tcPr>
                </a:tc>
                <a:tc hMerge="1">
                  <a:txBody>
                    <a:bodyPr/>
                    <a:lstStyle/>
                    <a:p>
                      <a:pPr algn="l" fontAlgn="b"/>
                      <a:endParaRPr lang="en-US" sz="1000" b="0" i="0" u="none" strike="noStrike" dirty="0">
                        <a:latin typeface="Arial"/>
                      </a:endParaRPr>
                    </a:p>
                  </a:txBody>
                  <a:tcPr marL="0" marR="0" marT="0" marB="0" anchor="b">
                    <a:lnL>
                      <a:noFill/>
                    </a:lnL>
                    <a:lnR>
                      <a:noFill/>
                    </a:lnR>
                    <a:lnT>
                      <a:noFill/>
                    </a:lnT>
                    <a:lnB>
                      <a:noFill/>
                    </a:lnB>
                  </a:tcPr>
                </a:tc>
                <a:extLst>
                  <a:ext uri="{0D108BD9-81ED-4DB2-BD59-A6C34878D82A}">
                    <a16:rowId xmlns:a16="http://schemas.microsoft.com/office/drawing/2014/main" val="10002"/>
                  </a:ext>
                </a:extLst>
              </a:tr>
              <a:tr h="426720">
                <a:tc>
                  <a:txBody>
                    <a:bodyPr/>
                    <a:lstStyle/>
                    <a:p>
                      <a:pPr algn="ctr" rtl="0" fontAlgn="ctr"/>
                      <a:r>
                        <a:rPr lang="en-US" sz="1400" b="0" i="0" u="none" strike="noStrike" dirty="0" err="1">
                          <a:solidFill>
                            <a:srgbClr val="000000"/>
                          </a:solidFill>
                          <a:latin typeface="Arial"/>
                        </a:rPr>
                        <a:t>nf</a:t>
                      </a:r>
                      <a:r>
                        <a:rPr lang="en-US" sz="1400" b="0" i="0" u="none" strike="noStrike" dirty="0">
                          <a:solidFill>
                            <a:srgbClr val="000000"/>
                          </a:solidFill>
                          <a:latin typeface="Arial"/>
                        </a:rPr>
                        <a:t> =</a:t>
                      </a:r>
                    </a:p>
                  </a:txBody>
                  <a:tcPr marL="0" marR="0" marT="0" marB="0" anchor="ctr">
                    <a:lnL>
                      <a:noFill/>
                    </a:lnL>
                    <a:lnR>
                      <a:noFill/>
                    </a:lnR>
                    <a:lnT>
                      <a:noFill/>
                    </a:lnT>
                    <a:lnB>
                      <a:noFill/>
                    </a:lnB>
                  </a:tcPr>
                </a:tc>
                <a:tc>
                  <a:txBody>
                    <a:bodyPr/>
                    <a:lstStyle/>
                    <a:p>
                      <a:pPr algn="ctr" rtl="0" fontAlgn="ctr"/>
                      <a:r>
                        <a:rPr lang="en-US" sz="1400" b="0" i="0" u="none" strike="noStrike" dirty="0">
                          <a:solidFill>
                            <a:srgbClr val="000000"/>
                          </a:solidFill>
                          <a:latin typeface="Arial"/>
                        </a:rPr>
                        <a:t>254</a:t>
                      </a:r>
                    </a:p>
                  </a:txBody>
                  <a:tcPr marL="0" marR="0" marT="0" marB="0" anchor="ctr">
                    <a:lnL>
                      <a:noFill/>
                    </a:lnL>
                    <a:lnR>
                      <a:noFill/>
                    </a:lnR>
                    <a:lnT>
                      <a:noFill/>
                    </a:lnT>
                    <a:lnB>
                      <a:noFill/>
                    </a:lnB>
                  </a:tcPr>
                </a:tc>
                <a:tc>
                  <a:txBody>
                    <a:bodyPr/>
                    <a:lstStyle/>
                    <a:p>
                      <a:pPr algn="ctr" fontAlgn="ctr"/>
                      <a:endParaRPr lang="en-US" sz="1400" b="0" i="0" u="none" strike="noStrike">
                        <a:solidFill>
                          <a:srgbClr val="000000"/>
                        </a:solidFill>
                        <a:latin typeface="Arial"/>
                      </a:endParaRPr>
                    </a:p>
                  </a:txBody>
                  <a:tcPr marL="0" marR="0" marT="0" marB="0" anchor="ctr">
                    <a:lnL>
                      <a:noFill/>
                    </a:lnL>
                    <a:lnR>
                      <a:noFill/>
                    </a:lnR>
                    <a:lnT>
                      <a:noFill/>
                    </a:lnT>
                    <a:lnB>
                      <a:noFill/>
                    </a:lnB>
                  </a:tcPr>
                </a:tc>
                <a:tc>
                  <a:txBody>
                    <a:bodyPr/>
                    <a:lstStyle/>
                    <a:p>
                      <a:pPr algn="ctr" rtl="0" fontAlgn="ctr"/>
                      <a:r>
                        <a:rPr lang="en-US" sz="1400" b="0" i="0" u="none" strike="noStrike">
                          <a:solidFill>
                            <a:srgbClr val="000000"/>
                          </a:solidFill>
                          <a:latin typeface="Arial"/>
                        </a:rPr>
                        <a:t>kmol/h</a:t>
                      </a:r>
                    </a:p>
                  </a:txBody>
                  <a:tcPr marL="0" marR="0" marT="0" marB="0" anchor="ctr">
                    <a:lnL>
                      <a:noFill/>
                    </a:lnL>
                    <a:lnR>
                      <a:noFill/>
                    </a:lnR>
                    <a:lnT>
                      <a:noFill/>
                    </a:lnT>
                    <a:lnB>
                      <a:noFill/>
                    </a:lnB>
                  </a:tcPr>
                </a:tc>
                <a:tc gridSpan="4">
                  <a:txBody>
                    <a:bodyPr/>
                    <a:lstStyle/>
                    <a:p>
                      <a:pPr algn="ctr" rtl="0" fontAlgn="ctr"/>
                      <a:r>
                        <a:rPr lang="en-US" sz="1400" b="0" i="0" u="none" strike="noStrike" dirty="0">
                          <a:solidFill>
                            <a:srgbClr val="000000"/>
                          </a:solidFill>
                          <a:latin typeface="Arial"/>
                        </a:rPr>
                        <a:t>[</a:t>
                      </a:r>
                      <a:r>
                        <a:rPr lang="en-US" sz="1400" b="0" i="0" u="none" strike="noStrike" dirty="0" err="1">
                          <a:solidFill>
                            <a:srgbClr val="000000"/>
                          </a:solidFill>
                          <a:latin typeface="Arial"/>
                        </a:rPr>
                        <a:t>Qf</a:t>
                      </a:r>
                      <a:r>
                        <a:rPr lang="en-US" sz="1400" b="0" i="0" u="none" strike="noStrike" dirty="0">
                          <a:solidFill>
                            <a:srgbClr val="000000"/>
                          </a:solidFill>
                          <a:latin typeface="Arial"/>
                        </a:rPr>
                        <a:t>/</a:t>
                      </a:r>
                      <a:r>
                        <a:rPr lang="en-US" sz="1400" b="0" i="0" u="none" strike="noStrike" dirty="0" err="1">
                          <a:solidFill>
                            <a:srgbClr val="000000"/>
                          </a:solidFill>
                          <a:latin typeface="Arial"/>
                        </a:rPr>
                        <a:t>LHV</a:t>
                      </a:r>
                      <a:r>
                        <a:rPr lang="en-US" sz="1400" b="0" i="0" u="none" strike="noStrike" baseline="-25000" dirty="0" err="1">
                          <a:solidFill>
                            <a:srgbClr val="000000"/>
                          </a:solidFill>
                          <a:latin typeface="Arial"/>
                        </a:rPr>
                        <a:t>mixt</a:t>
                      </a:r>
                      <a:r>
                        <a:rPr lang="en-US" sz="1400" b="0" i="0" u="none" strike="noStrike" dirty="0">
                          <a:solidFill>
                            <a:srgbClr val="000000"/>
                          </a:solidFill>
                          <a:latin typeface="Arial"/>
                        </a:rPr>
                        <a:t> ]</a:t>
                      </a:r>
                    </a:p>
                  </a:txBody>
                  <a:tcPr marL="0" marR="0" marT="0" marB="0" anchor="ctr">
                    <a:lnL>
                      <a:noFill/>
                    </a:lnL>
                    <a:lnR>
                      <a:noFill/>
                    </a:lnR>
                    <a:lnT>
                      <a:noFill/>
                    </a:lnT>
                    <a:lnB>
                      <a:noFill/>
                    </a:lnB>
                  </a:tcPr>
                </a:tc>
                <a:tc hMerge="1">
                  <a:txBody>
                    <a:bodyPr/>
                    <a:lstStyle/>
                    <a:p>
                      <a:pPr algn="ctr" fontAlgn="ctr"/>
                      <a:endParaRPr lang="en-US" sz="1400" b="0" i="0" u="none" strike="noStrike" dirty="0">
                        <a:solidFill>
                          <a:srgbClr val="000000"/>
                        </a:solidFill>
                        <a:latin typeface="Arial"/>
                      </a:endParaRPr>
                    </a:p>
                  </a:txBody>
                  <a:tcPr marL="0" marR="0" marT="0" marB="0" anchor="ctr">
                    <a:lnL>
                      <a:noFill/>
                    </a:lnL>
                    <a:lnR>
                      <a:noFill/>
                    </a:lnR>
                    <a:lnT>
                      <a:noFill/>
                    </a:lnT>
                    <a:lnB>
                      <a:noFill/>
                    </a:lnB>
                  </a:tcPr>
                </a:tc>
                <a:tc hMerge="1">
                  <a:txBody>
                    <a:bodyPr/>
                    <a:lstStyle/>
                    <a:p>
                      <a:pPr algn="ctr" fontAlgn="ctr"/>
                      <a:endParaRPr lang="en-US" sz="1400" b="0" i="0" u="none" strike="noStrike" dirty="0">
                        <a:solidFill>
                          <a:srgbClr val="000000"/>
                        </a:solidFill>
                        <a:latin typeface="Arial"/>
                      </a:endParaRPr>
                    </a:p>
                  </a:txBody>
                  <a:tcPr marL="0" marR="0" marT="0" marB="0" anchor="ctr">
                    <a:lnL>
                      <a:noFill/>
                    </a:lnL>
                    <a:lnR>
                      <a:noFill/>
                    </a:lnR>
                    <a:lnT>
                      <a:noFill/>
                    </a:lnT>
                    <a:lnB>
                      <a:noFill/>
                    </a:lnB>
                  </a:tcPr>
                </a:tc>
                <a:tc hMerge="1">
                  <a:txBody>
                    <a:bodyPr/>
                    <a:lstStyle/>
                    <a:p>
                      <a:pPr algn="l" fontAlgn="b"/>
                      <a:endParaRPr lang="en-US" sz="1000" b="0" i="0" u="none" strike="noStrike" dirty="0">
                        <a:latin typeface="Arial"/>
                      </a:endParaRPr>
                    </a:p>
                  </a:txBody>
                  <a:tcPr marL="0" marR="0" marT="0" marB="0" anchor="b">
                    <a:lnL>
                      <a:noFill/>
                    </a:lnL>
                    <a:lnR>
                      <a:noFill/>
                    </a:lnR>
                    <a:lnT>
                      <a:noFill/>
                    </a:lnT>
                    <a:lnB>
                      <a:noFill/>
                    </a:lnB>
                  </a:tcPr>
                </a:tc>
                <a:extLst>
                  <a:ext uri="{0D108BD9-81ED-4DB2-BD59-A6C34878D82A}">
                    <a16:rowId xmlns:a16="http://schemas.microsoft.com/office/drawing/2014/main" val="10003"/>
                  </a:ext>
                </a:extLst>
              </a:tr>
              <a:tr h="426720">
                <a:tc>
                  <a:txBody>
                    <a:bodyPr/>
                    <a:lstStyle/>
                    <a:p>
                      <a:pPr algn="ctr" fontAlgn="b"/>
                      <a:r>
                        <a:rPr lang="en-US" sz="1400" b="0" i="0" u="none" strike="noStrike" dirty="0" err="1">
                          <a:solidFill>
                            <a:srgbClr val="C00000"/>
                          </a:solidFill>
                          <a:latin typeface="Arial"/>
                        </a:rPr>
                        <a:t>Vf</a:t>
                      </a:r>
                      <a:r>
                        <a:rPr lang="en-US" sz="1400" b="0" i="0" u="none" strike="noStrike" dirty="0">
                          <a:solidFill>
                            <a:srgbClr val="C00000"/>
                          </a:solidFill>
                          <a:latin typeface="Arial"/>
                        </a:rPr>
                        <a:t>=</a:t>
                      </a:r>
                    </a:p>
                  </a:txBody>
                  <a:tcPr marL="0" marR="0" marT="0" marB="0" anchor="ctr">
                    <a:lnL>
                      <a:noFill/>
                    </a:lnL>
                    <a:lnR>
                      <a:noFill/>
                    </a:lnR>
                    <a:lnT>
                      <a:noFill/>
                    </a:lnT>
                    <a:lnB>
                      <a:noFill/>
                    </a:lnB>
                  </a:tcPr>
                </a:tc>
                <a:tc>
                  <a:txBody>
                    <a:bodyPr/>
                    <a:lstStyle/>
                    <a:p>
                      <a:pPr algn="ctr" rtl="0" fontAlgn="ctr"/>
                      <a:r>
                        <a:rPr lang="en-US" sz="1400" b="0" i="0" u="none" strike="noStrike" dirty="0">
                          <a:solidFill>
                            <a:srgbClr val="C00000"/>
                          </a:solidFill>
                          <a:latin typeface="Arial"/>
                        </a:rPr>
                        <a:t>5689.4</a:t>
                      </a:r>
                    </a:p>
                  </a:txBody>
                  <a:tcPr marL="0" marR="0" marT="0" marB="0" anchor="ctr">
                    <a:lnL>
                      <a:noFill/>
                    </a:lnL>
                    <a:lnR>
                      <a:noFill/>
                    </a:lnR>
                    <a:lnT>
                      <a:noFill/>
                    </a:lnT>
                    <a:lnB>
                      <a:noFill/>
                    </a:lnB>
                  </a:tcPr>
                </a:tc>
                <a:tc>
                  <a:txBody>
                    <a:bodyPr/>
                    <a:lstStyle/>
                    <a:p>
                      <a:pPr algn="ctr" fontAlgn="ctr"/>
                      <a:endParaRPr lang="en-US" sz="1400" b="0" i="0" u="none" strike="noStrike" dirty="0">
                        <a:solidFill>
                          <a:srgbClr val="C00000"/>
                        </a:solidFill>
                        <a:latin typeface="Arial"/>
                      </a:endParaRPr>
                    </a:p>
                  </a:txBody>
                  <a:tcPr marL="0" marR="0" marT="0" marB="0" anchor="ctr">
                    <a:lnL>
                      <a:noFill/>
                    </a:lnL>
                    <a:lnR>
                      <a:noFill/>
                    </a:lnR>
                    <a:lnT>
                      <a:noFill/>
                    </a:lnT>
                    <a:lnB>
                      <a:noFill/>
                    </a:lnB>
                  </a:tcPr>
                </a:tc>
                <a:tc>
                  <a:txBody>
                    <a:bodyPr/>
                    <a:lstStyle/>
                    <a:p>
                      <a:pPr algn="ctr" rtl="0" fontAlgn="ctr"/>
                      <a:r>
                        <a:rPr lang="en-US" sz="1400" b="0" i="0" u="none" strike="noStrike" dirty="0">
                          <a:solidFill>
                            <a:srgbClr val="C00000"/>
                          </a:solidFill>
                          <a:latin typeface="Arial"/>
                        </a:rPr>
                        <a:t>SCMH</a:t>
                      </a:r>
                    </a:p>
                  </a:txBody>
                  <a:tcPr marL="0" marR="0" marT="0" marB="0" anchor="ctr">
                    <a:lnL>
                      <a:noFill/>
                    </a:lnL>
                    <a:lnR>
                      <a:noFill/>
                    </a:lnR>
                    <a:lnT>
                      <a:noFill/>
                    </a:lnT>
                    <a:lnB>
                      <a:noFill/>
                    </a:lnB>
                  </a:tcPr>
                </a:tc>
                <a:tc gridSpan="4">
                  <a:txBody>
                    <a:bodyPr/>
                    <a:lstStyle/>
                    <a:p>
                      <a:pPr algn="ctr" rtl="0" fontAlgn="ctr"/>
                      <a:r>
                        <a:rPr lang="en-US" sz="1400" b="0" i="0" u="none" strike="noStrike" dirty="0">
                          <a:solidFill>
                            <a:srgbClr val="000000"/>
                          </a:solidFill>
                          <a:latin typeface="Arial"/>
                        </a:rPr>
                        <a:t>[22.4 x </a:t>
                      </a:r>
                      <a:r>
                        <a:rPr lang="en-US" sz="1400" b="0" i="0" u="none" strike="noStrike" dirty="0" err="1">
                          <a:solidFill>
                            <a:srgbClr val="000000"/>
                          </a:solidFill>
                          <a:latin typeface="Arial"/>
                        </a:rPr>
                        <a:t>nf</a:t>
                      </a:r>
                      <a:r>
                        <a:rPr lang="en-US" sz="1400" b="0" i="0" u="none" strike="noStrike" dirty="0">
                          <a:solidFill>
                            <a:srgbClr val="000000"/>
                          </a:solidFill>
                          <a:latin typeface="Arial"/>
                        </a:rPr>
                        <a:t>]</a:t>
                      </a:r>
                    </a:p>
                  </a:txBody>
                  <a:tcPr marL="0" marR="0" marT="0" marB="0" anchor="ctr">
                    <a:lnL>
                      <a:noFill/>
                    </a:lnL>
                    <a:lnR>
                      <a:noFill/>
                    </a:lnR>
                    <a:lnT>
                      <a:noFill/>
                    </a:lnT>
                    <a:lnB>
                      <a:noFill/>
                    </a:lnB>
                  </a:tcPr>
                </a:tc>
                <a:tc hMerge="1">
                  <a:txBody>
                    <a:bodyPr/>
                    <a:lstStyle/>
                    <a:p>
                      <a:pPr algn="ctr" fontAlgn="ctr"/>
                      <a:endParaRPr lang="en-US" sz="1400" b="0" i="0" u="none" strike="noStrike" dirty="0">
                        <a:solidFill>
                          <a:srgbClr val="000000"/>
                        </a:solidFill>
                        <a:latin typeface="Arial"/>
                      </a:endParaRPr>
                    </a:p>
                  </a:txBody>
                  <a:tcPr marL="0" marR="0" marT="0" marB="0" anchor="ctr">
                    <a:lnL>
                      <a:noFill/>
                    </a:lnL>
                    <a:lnR>
                      <a:noFill/>
                    </a:lnR>
                    <a:lnT>
                      <a:noFill/>
                    </a:lnT>
                    <a:lnB>
                      <a:noFill/>
                    </a:lnB>
                  </a:tcPr>
                </a:tc>
                <a:tc hMerge="1">
                  <a:txBody>
                    <a:bodyPr/>
                    <a:lstStyle/>
                    <a:p>
                      <a:pPr algn="ctr" fontAlgn="ctr"/>
                      <a:endParaRPr lang="en-US" sz="1400" b="0" i="0" u="none" strike="noStrike" dirty="0">
                        <a:solidFill>
                          <a:srgbClr val="000000"/>
                        </a:solidFill>
                        <a:latin typeface="Arial"/>
                      </a:endParaRPr>
                    </a:p>
                  </a:txBody>
                  <a:tcPr marL="0" marR="0" marT="0" marB="0" anchor="ctr">
                    <a:lnL>
                      <a:noFill/>
                    </a:lnL>
                    <a:lnR>
                      <a:noFill/>
                    </a:lnR>
                    <a:lnT>
                      <a:noFill/>
                    </a:lnT>
                    <a:lnB>
                      <a:noFill/>
                    </a:lnB>
                  </a:tcPr>
                </a:tc>
                <a:tc hMerge="1">
                  <a:txBody>
                    <a:bodyPr/>
                    <a:lstStyle/>
                    <a:p>
                      <a:pPr algn="l" fontAlgn="b"/>
                      <a:endParaRPr lang="en-US" sz="1000" b="0" i="0" u="none" strike="noStrike" dirty="0">
                        <a:latin typeface="Arial"/>
                      </a:endParaRPr>
                    </a:p>
                  </a:txBody>
                  <a:tcPr marL="0" marR="0" marT="0" marB="0" anchor="ctr">
                    <a:lnL>
                      <a:noFill/>
                    </a:lnL>
                    <a:lnR>
                      <a:noFill/>
                    </a:lnR>
                    <a:lnT>
                      <a:noFill/>
                    </a:lnT>
                    <a:lnB>
                      <a:noFill/>
                    </a:lnB>
                  </a:tcPr>
                </a:tc>
                <a:extLst>
                  <a:ext uri="{0D108BD9-81ED-4DB2-BD59-A6C34878D82A}">
                    <a16:rowId xmlns:a16="http://schemas.microsoft.com/office/drawing/2014/main" val="10004"/>
                  </a:ext>
                </a:extLst>
              </a:tr>
            </a:tbl>
          </a:graphicData>
        </a:graphic>
      </p:graphicFrame>
      <p:sp>
        <p:nvSpPr>
          <p:cNvPr id="85023" name="Rectangle 9">
            <a:extLst>
              <a:ext uri="{FF2B5EF4-FFF2-40B4-BE49-F238E27FC236}">
                <a16:creationId xmlns:a16="http://schemas.microsoft.com/office/drawing/2014/main" id="{C6AB23E5-CEAC-1348-BFF3-819A63771649}"/>
              </a:ext>
            </a:extLst>
          </p:cNvPr>
          <p:cNvSpPr>
            <a:spLocks noChangeArrowheads="1"/>
          </p:cNvSpPr>
          <p:nvPr/>
        </p:nvSpPr>
        <p:spPr bwMode="auto">
          <a:xfrm>
            <a:off x="304800" y="228600"/>
            <a:ext cx="7848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20750" indent="-457200">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just">
              <a:spcBef>
                <a:spcPct val="0"/>
              </a:spcBef>
              <a:buClrTx/>
              <a:buFont typeface="Times New Roman" panose="02020603050405020304" pitchFamily="18" charset="0"/>
              <a:buAutoNum type="alphaLcPeriod"/>
            </a:pPr>
            <a:r>
              <a:rPr lang="en-US" altLang="en-US" sz="2000" baseline="0">
                <a:ea typeface="MS Mincho" panose="02020609040205080304" pitchFamily="49" charset="-128"/>
              </a:rPr>
              <a:t>the volumetric flowrate (</a:t>
            </a:r>
            <a:r>
              <a:rPr lang="en-US" altLang="en-US" sz="2000" baseline="0">
                <a:solidFill>
                  <a:srgbClr val="C00000"/>
                </a:solidFill>
                <a:ea typeface="MS Mincho" panose="02020609040205080304" pitchFamily="49" charset="-128"/>
              </a:rPr>
              <a:t>SCMH</a:t>
            </a:r>
            <a:r>
              <a:rPr lang="en-US" altLang="en-US" sz="2000" baseline="0">
                <a:ea typeface="MS Mincho" panose="02020609040205080304" pitchFamily="49" charset="-128"/>
              </a:rPr>
              <a:t>) of hydrocarbon gas mixture required. </a:t>
            </a:r>
          </a:p>
        </p:txBody>
      </p:sp>
      <p:graphicFrame>
        <p:nvGraphicFramePr>
          <p:cNvPr id="6" name="Table 5">
            <a:extLst>
              <a:ext uri="{FF2B5EF4-FFF2-40B4-BE49-F238E27FC236}">
                <a16:creationId xmlns:a16="http://schemas.microsoft.com/office/drawing/2014/main" id="{E2E341AC-6A47-B99E-A224-29B52565E6FB}"/>
              </a:ext>
            </a:extLst>
          </p:cNvPr>
          <p:cNvGraphicFramePr>
            <a:graphicFrameLocks noGrp="1"/>
          </p:cNvGraphicFramePr>
          <p:nvPr/>
        </p:nvGraphicFramePr>
        <p:xfrm>
          <a:off x="1828800" y="1219200"/>
          <a:ext cx="4397375" cy="1905000"/>
        </p:xfrm>
        <a:graphic>
          <a:graphicData uri="http://schemas.openxmlformats.org/drawingml/2006/table">
            <a:tbl>
              <a:tblPr/>
              <a:tblGrid>
                <a:gridCol w="831536">
                  <a:extLst>
                    <a:ext uri="{9D8B030D-6E8A-4147-A177-3AD203B41FA5}">
                      <a16:colId xmlns:a16="http://schemas.microsoft.com/office/drawing/2014/main" val="20000"/>
                    </a:ext>
                  </a:extLst>
                </a:gridCol>
                <a:gridCol w="1078399">
                  <a:extLst>
                    <a:ext uri="{9D8B030D-6E8A-4147-A177-3AD203B41FA5}">
                      <a16:colId xmlns:a16="http://schemas.microsoft.com/office/drawing/2014/main" val="20001"/>
                    </a:ext>
                  </a:extLst>
                </a:gridCol>
                <a:gridCol w="1160684">
                  <a:extLst>
                    <a:ext uri="{9D8B030D-6E8A-4147-A177-3AD203B41FA5}">
                      <a16:colId xmlns:a16="http://schemas.microsoft.com/office/drawing/2014/main" val="20002"/>
                    </a:ext>
                  </a:extLst>
                </a:gridCol>
                <a:gridCol w="1326756">
                  <a:extLst>
                    <a:ext uri="{9D8B030D-6E8A-4147-A177-3AD203B41FA5}">
                      <a16:colId xmlns:a16="http://schemas.microsoft.com/office/drawing/2014/main" val="20003"/>
                    </a:ext>
                  </a:extLst>
                </a:gridCol>
              </a:tblGrid>
              <a:tr h="816429">
                <a:tc>
                  <a:txBody>
                    <a:bodyPr/>
                    <a:lstStyle/>
                    <a:p>
                      <a:pPr algn="ctr" fontAlgn="ctr"/>
                      <a:endParaRPr lang="en-US" sz="1400" b="1" i="0" u="none" strike="noStrike" dirty="0">
                        <a:solidFill>
                          <a:srgbClr val="000000"/>
                        </a:solidFill>
                        <a:latin typeface="Arial"/>
                      </a:endParaRPr>
                    </a:p>
                  </a:txBody>
                  <a:tcPr marL="0" marR="0" marT="0" marB="0" anchor="ctr">
                    <a:lnL>
                      <a:noFill/>
                    </a:lnL>
                    <a:lnR>
                      <a:noFill/>
                    </a:lnR>
                    <a:lnT>
                      <a:noFill/>
                    </a:lnT>
                    <a:lnB>
                      <a:noFill/>
                    </a:lnB>
                  </a:tcPr>
                </a:tc>
                <a:tc>
                  <a:txBody>
                    <a:bodyPr/>
                    <a:lstStyle/>
                    <a:p>
                      <a:pPr algn="ctr" fontAlgn="ctr"/>
                      <a:r>
                        <a:rPr lang="en-US" sz="1400" b="1" i="0" u="none" strike="noStrike" dirty="0">
                          <a:solidFill>
                            <a:srgbClr val="000000"/>
                          </a:solidFill>
                          <a:latin typeface="Arial"/>
                        </a:rPr>
                        <a:t>Y %</a:t>
                      </a:r>
                      <a:r>
                        <a:rPr lang="en-US" sz="1400" b="1" i="0" u="none" strike="noStrike" dirty="0" err="1">
                          <a:solidFill>
                            <a:srgbClr val="000000"/>
                          </a:solidFill>
                          <a:latin typeface="Arial"/>
                        </a:rPr>
                        <a:t>mol</a:t>
                      </a:r>
                      <a:endParaRPr lang="en-US" sz="1400" b="1" i="0" u="none" strike="noStrike" dirty="0">
                        <a:solidFill>
                          <a:srgbClr val="000000"/>
                        </a:solidFill>
                        <a:latin typeface="Arial"/>
                      </a:endParaRPr>
                    </a:p>
                  </a:txBody>
                  <a:tcPr marL="0" marR="0" marT="0" marB="0" anchor="ctr">
                    <a:lnL>
                      <a:noFill/>
                    </a:lnL>
                    <a:lnR>
                      <a:noFill/>
                    </a:lnR>
                    <a:lnT>
                      <a:noFill/>
                    </a:lnT>
                    <a:lnB>
                      <a:noFill/>
                    </a:lnB>
                  </a:tcPr>
                </a:tc>
                <a:tc>
                  <a:txBody>
                    <a:bodyPr/>
                    <a:lstStyle/>
                    <a:p>
                      <a:pPr algn="ctr" fontAlgn="ctr"/>
                      <a:r>
                        <a:rPr lang="en-US" sz="1400" b="1" i="0" u="none" strike="noStrike" dirty="0">
                          <a:solidFill>
                            <a:srgbClr val="000000"/>
                          </a:solidFill>
                          <a:latin typeface="Arial"/>
                        </a:rPr>
                        <a:t>LHV (kJ/</a:t>
                      </a:r>
                      <a:r>
                        <a:rPr lang="en-US" sz="1400" b="1" i="0" u="none" strike="noStrike" dirty="0" err="1">
                          <a:solidFill>
                            <a:srgbClr val="000000"/>
                          </a:solidFill>
                          <a:latin typeface="Arial"/>
                        </a:rPr>
                        <a:t>kmol</a:t>
                      </a:r>
                      <a:r>
                        <a:rPr lang="en-US" sz="1400" b="1" i="0" u="none" strike="noStrike" dirty="0">
                          <a:solidFill>
                            <a:srgbClr val="000000"/>
                          </a:solidFill>
                          <a:latin typeface="Arial"/>
                        </a:rPr>
                        <a:t>)</a:t>
                      </a:r>
                    </a:p>
                  </a:txBody>
                  <a:tcPr marL="0" marR="0" marT="0" marB="0" anchor="ctr">
                    <a:lnL>
                      <a:noFill/>
                    </a:lnL>
                    <a:lnR>
                      <a:noFill/>
                    </a:lnR>
                    <a:lnT>
                      <a:noFill/>
                    </a:lnT>
                    <a:lnB>
                      <a:noFill/>
                    </a:lnB>
                  </a:tcPr>
                </a:tc>
                <a:tc>
                  <a:txBody>
                    <a:bodyPr/>
                    <a:lstStyle/>
                    <a:p>
                      <a:pPr algn="ctr" fontAlgn="ctr"/>
                      <a:r>
                        <a:rPr lang="en-US" sz="1400" b="1" i="0" u="none" strike="noStrike" dirty="0" err="1">
                          <a:latin typeface="Arial"/>
                        </a:rPr>
                        <a:t>LHV</a:t>
                      </a:r>
                      <a:r>
                        <a:rPr lang="en-US" sz="1400" b="1" i="0" u="none" strike="noStrike" baseline="-25000" dirty="0" err="1">
                          <a:latin typeface="Arial"/>
                        </a:rPr>
                        <a:t>mixt</a:t>
                      </a:r>
                      <a:r>
                        <a:rPr lang="en-US" sz="1400" b="1" i="0" u="none" strike="noStrike" dirty="0">
                          <a:latin typeface="Arial"/>
                        </a:rPr>
                        <a:t> (kJ/</a:t>
                      </a:r>
                      <a:r>
                        <a:rPr lang="en-US" sz="1400" b="1" i="0" u="none" strike="noStrike" dirty="0" err="1">
                          <a:latin typeface="Arial"/>
                        </a:rPr>
                        <a:t>kmol</a:t>
                      </a:r>
                      <a:r>
                        <a:rPr lang="en-US" sz="1400" b="1" i="0" u="none" strike="noStrike" dirty="0">
                          <a:latin typeface="Arial"/>
                        </a:rPr>
                        <a:t>)</a:t>
                      </a:r>
                    </a:p>
                  </a:txBody>
                  <a:tcPr marL="0" marR="0" marT="0" marB="0" anchor="ctr">
                    <a:lnL>
                      <a:noFill/>
                    </a:lnL>
                    <a:lnR>
                      <a:noFill/>
                    </a:lnR>
                    <a:lnT>
                      <a:noFill/>
                    </a:lnT>
                    <a:lnB>
                      <a:noFill/>
                    </a:lnB>
                  </a:tcPr>
                </a:tc>
                <a:extLst>
                  <a:ext uri="{0D108BD9-81ED-4DB2-BD59-A6C34878D82A}">
                    <a16:rowId xmlns:a16="http://schemas.microsoft.com/office/drawing/2014/main" val="10000"/>
                  </a:ext>
                </a:extLst>
              </a:tr>
              <a:tr h="272143">
                <a:tc>
                  <a:txBody>
                    <a:bodyPr/>
                    <a:lstStyle/>
                    <a:p>
                      <a:pPr algn="ctr" fontAlgn="ctr"/>
                      <a:r>
                        <a:rPr lang="en-US" sz="1400" b="1" i="0" u="none" strike="noStrike">
                          <a:solidFill>
                            <a:srgbClr val="000000"/>
                          </a:solidFill>
                          <a:latin typeface="Arial"/>
                        </a:rPr>
                        <a:t>CH4</a:t>
                      </a:r>
                    </a:p>
                  </a:txBody>
                  <a:tcPr marL="0" marR="0" marT="0" marB="0" anchor="ctr">
                    <a:lnL>
                      <a:noFill/>
                    </a:lnL>
                    <a:lnR>
                      <a:noFill/>
                    </a:lnR>
                    <a:lnT>
                      <a:noFill/>
                    </a:lnT>
                    <a:lnB>
                      <a:noFill/>
                    </a:lnB>
                  </a:tcPr>
                </a:tc>
                <a:tc>
                  <a:txBody>
                    <a:bodyPr/>
                    <a:lstStyle/>
                    <a:p>
                      <a:pPr algn="ctr" fontAlgn="ctr"/>
                      <a:r>
                        <a:rPr lang="en-US" sz="1400" b="0" i="0" u="none" strike="noStrike" dirty="0">
                          <a:solidFill>
                            <a:srgbClr val="000000"/>
                          </a:solidFill>
                          <a:latin typeface="Arial"/>
                        </a:rPr>
                        <a:t>17</a:t>
                      </a:r>
                    </a:p>
                  </a:txBody>
                  <a:tcPr marL="0" marR="0" marT="0" marB="0" anchor="ctr">
                    <a:lnL>
                      <a:noFill/>
                    </a:lnL>
                    <a:lnR>
                      <a:noFill/>
                    </a:lnR>
                    <a:lnT>
                      <a:noFill/>
                    </a:lnT>
                    <a:lnB>
                      <a:noFill/>
                    </a:lnB>
                  </a:tcPr>
                </a:tc>
                <a:tc>
                  <a:txBody>
                    <a:bodyPr/>
                    <a:lstStyle/>
                    <a:p>
                      <a:pPr algn="ctr" fontAlgn="ctr"/>
                      <a:r>
                        <a:rPr lang="en-US" sz="1400" b="0" i="0" u="none" strike="noStrike" dirty="0">
                          <a:solidFill>
                            <a:srgbClr val="000000"/>
                          </a:solidFill>
                          <a:latin typeface="Arial"/>
                        </a:rPr>
                        <a:t>802340</a:t>
                      </a:r>
                    </a:p>
                  </a:txBody>
                  <a:tcPr marL="0" marR="0" marT="0" marB="0" anchor="ctr">
                    <a:lnL>
                      <a:noFill/>
                    </a:lnL>
                    <a:lnR>
                      <a:noFill/>
                    </a:lnR>
                    <a:lnT>
                      <a:noFill/>
                    </a:lnT>
                    <a:lnB>
                      <a:noFill/>
                    </a:lnB>
                  </a:tcPr>
                </a:tc>
                <a:tc rowSpan="4">
                  <a:txBody>
                    <a:bodyPr/>
                    <a:lstStyle/>
                    <a:p>
                      <a:pPr algn="ctr" fontAlgn="ctr"/>
                      <a:r>
                        <a:rPr lang="en-US" sz="1400" b="0" i="0" u="none" strike="noStrike" dirty="0">
                          <a:solidFill>
                            <a:srgbClr val="FF0000"/>
                          </a:solidFill>
                          <a:latin typeface="Arial"/>
                        </a:rPr>
                        <a:t>1295638</a:t>
                      </a:r>
                    </a:p>
                  </a:txBody>
                  <a:tcPr marL="0" marR="0" marT="0" marB="0" anchor="ctr">
                    <a:lnL>
                      <a:noFill/>
                    </a:lnL>
                    <a:lnR>
                      <a:noFill/>
                    </a:lnR>
                    <a:lnT>
                      <a:noFill/>
                    </a:lnT>
                    <a:lnB>
                      <a:noFill/>
                    </a:lnB>
                  </a:tcPr>
                </a:tc>
                <a:extLst>
                  <a:ext uri="{0D108BD9-81ED-4DB2-BD59-A6C34878D82A}">
                    <a16:rowId xmlns:a16="http://schemas.microsoft.com/office/drawing/2014/main" val="10001"/>
                  </a:ext>
                </a:extLst>
              </a:tr>
              <a:tr h="272143">
                <a:tc>
                  <a:txBody>
                    <a:bodyPr/>
                    <a:lstStyle/>
                    <a:p>
                      <a:pPr algn="ctr" fontAlgn="ctr"/>
                      <a:r>
                        <a:rPr lang="en-US" sz="1400" b="1" i="0" u="none" strike="noStrike">
                          <a:solidFill>
                            <a:srgbClr val="000000"/>
                          </a:solidFill>
                          <a:latin typeface="Arial"/>
                        </a:rPr>
                        <a:t>C2H6</a:t>
                      </a:r>
                    </a:p>
                  </a:txBody>
                  <a:tcPr marL="0" marR="0" marT="0" marB="0" anchor="ctr">
                    <a:lnL>
                      <a:noFill/>
                    </a:lnL>
                    <a:lnR>
                      <a:noFill/>
                    </a:lnR>
                    <a:lnT>
                      <a:noFill/>
                    </a:lnT>
                    <a:lnB>
                      <a:noFill/>
                    </a:lnB>
                  </a:tcPr>
                </a:tc>
                <a:tc>
                  <a:txBody>
                    <a:bodyPr/>
                    <a:lstStyle/>
                    <a:p>
                      <a:pPr algn="ctr" fontAlgn="ctr"/>
                      <a:r>
                        <a:rPr lang="en-US" sz="1400" b="0" i="0" u="none" strike="noStrike">
                          <a:solidFill>
                            <a:srgbClr val="000000"/>
                          </a:solidFill>
                          <a:latin typeface="Arial"/>
                        </a:rPr>
                        <a:t>17</a:t>
                      </a:r>
                    </a:p>
                  </a:txBody>
                  <a:tcPr marL="0" marR="0" marT="0" marB="0" anchor="ctr">
                    <a:lnL>
                      <a:noFill/>
                    </a:lnL>
                    <a:lnR>
                      <a:noFill/>
                    </a:lnR>
                    <a:lnT>
                      <a:noFill/>
                    </a:lnT>
                    <a:lnB>
                      <a:noFill/>
                    </a:lnB>
                  </a:tcPr>
                </a:tc>
                <a:tc>
                  <a:txBody>
                    <a:bodyPr/>
                    <a:lstStyle/>
                    <a:p>
                      <a:pPr algn="ctr" fontAlgn="ctr"/>
                      <a:r>
                        <a:rPr lang="en-US" sz="1400" b="0" i="0" u="none" strike="noStrike" dirty="0">
                          <a:solidFill>
                            <a:srgbClr val="000000"/>
                          </a:solidFill>
                          <a:latin typeface="Arial"/>
                        </a:rPr>
                        <a:t>1427870</a:t>
                      </a:r>
                    </a:p>
                  </a:txBody>
                  <a:tcPr marL="0" marR="0" marT="0" marB="0" anchor="ctr">
                    <a:lnL>
                      <a:noFill/>
                    </a:lnL>
                    <a:lnR>
                      <a:noFill/>
                    </a:lnR>
                    <a:lnT>
                      <a:noFill/>
                    </a:lnT>
                    <a:lnB>
                      <a:noFill/>
                    </a:lnB>
                  </a:tcPr>
                </a:tc>
                <a:tc vMerge="1">
                  <a:txBody>
                    <a:bodyPr/>
                    <a:lstStyle/>
                    <a:p>
                      <a:endParaRPr lang="en-US"/>
                    </a:p>
                  </a:txBody>
                  <a:tcPr/>
                </a:tc>
                <a:extLst>
                  <a:ext uri="{0D108BD9-81ED-4DB2-BD59-A6C34878D82A}">
                    <a16:rowId xmlns:a16="http://schemas.microsoft.com/office/drawing/2014/main" val="10002"/>
                  </a:ext>
                </a:extLst>
              </a:tr>
              <a:tr h="272143">
                <a:tc>
                  <a:txBody>
                    <a:bodyPr/>
                    <a:lstStyle/>
                    <a:p>
                      <a:pPr algn="ctr" fontAlgn="ctr"/>
                      <a:r>
                        <a:rPr lang="en-US" sz="1400" b="1" i="0" u="none" strike="noStrike" dirty="0">
                          <a:solidFill>
                            <a:srgbClr val="000000"/>
                          </a:solidFill>
                          <a:latin typeface="Arial"/>
                        </a:rPr>
                        <a:t>C3H8</a:t>
                      </a:r>
                    </a:p>
                  </a:txBody>
                  <a:tcPr marL="0" marR="0" marT="0" marB="0" anchor="ctr">
                    <a:lnL>
                      <a:noFill/>
                    </a:lnL>
                    <a:lnR>
                      <a:noFill/>
                    </a:lnR>
                    <a:lnT>
                      <a:noFill/>
                    </a:lnT>
                    <a:lnB>
                      <a:noFill/>
                    </a:lnB>
                  </a:tcPr>
                </a:tc>
                <a:tc>
                  <a:txBody>
                    <a:bodyPr/>
                    <a:lstStyle/>
                    <a:p>
                      <a:pPr algn="ctr" fontAlgn="ctr"/>
                      <a:r>
                        <a:rPr lang="en-US" sz="1400" b="0" i="0" u="none" strike="noStrike">
                          <a:solidFill>
                            <a:srgbClr val="000000"/>
                          </a:solidFill>
                          <a:latin typeface="Arial"/>
                        </a:rPr>
                        <a:t>42</a:t>
                      </a:r>
                    </a:p>
                  </a:txBody>
                  <a:tcPr marL="0" marR="0" marT="0" marB="0" anchor="ctr">
                    <a:lnL>
                      <a:noFill/>
                    </a:lnL>
                    <a:lnR>
                      <a:noFill/>
                    </a:lnR>
                    <a:lnT>
                      <a:noFill/>
                    </a:lnT>
                    <a:lnB>
                      <a:noFill/>
                    </a:lnB>
                  </a:tcPr>
                </a:tc>
                <a:tc>
                  <a:txBody>
                    <a:bodyPr/>
                    <a:lstStyle/>
                    <a:p>
                      <a:pPr algn="ctr" fontAlgn="ctr"/>
                      <a:r>
                        <a:rPr lang="en-US" sz="1400" b="0" i="0" u="none" strike="noStrike" dirty="0">
                          <a:solidFill>
                            <a:srgbClr val="000000"/>
                          </a:solidFill>
                          <a:latin typeface="Arial"/>
                        </a:rPr>
                        <a:t>2043960</a:t>
                      </a:r>
                    </a:p>
                  </a:txBody>
                  <a:tcPr marL="0" marR="0" marT="0" marB="0" anchor="ctr">
                    <a:lnL>
                      <a:noFill/>
                    </a:lnL>
                    <a:lnR>
                      <a:noFill/>
                    </a:lnR>
                    <a:lnT>
                      <a:noFill/>
                    </a:lnT>
                    <a:lnB>
                      <a:noFill/>
                    </a:lnB>
                  </a:tcPr>
                </a:tc>
                <a:tc vMerge="1">
                  <a:txBody>
                    <a:bodyPr/>
                    <a:lstStyle/>
                    <a:p>
                      <a:endParaRPr lang="en-US"/>
                    </a:p>
                  </a:txBody>
                  <a:tcPr/>
                </a:tc>
                <a:extLst>
                  <a:ext uri="{0D108BD9-81ED-4DB2-BD59-A6C34878D82A}">
                    <a16:rowId xmlns:a16="http://schemas.microsoft.com/office/drawing/2014/main" val="10003"/>
                  </a:ext>
                </a:extLst>
              </a:tr>
              <a:tr h="272143">
                <a:tc>
                  <a:txBody>
                    <a:bodyPr/>
                    <a:lstStyle/>
                    <a:p>
                      <a:pPr algn="ctr" fontAlgn="ctr"/>
                      <a:r>
                        <a:rPr lang="en-US" sz="1400" b="1" i="0" u="none" strike="noStrike">
                          <a:solidFill>
                            <a:srgbClr val="000000"/>
                          </a:solidFill>
                          <a:latin typeface="Arial"/>
                        </a:rPr>
                        <a:t>H2</a:t>
                      </a:r>
                    </a:p>
                  </a:txBody>
                  <a:tcPr marL="0" marR="0" marT="0" marB="0" anchor="ctr">
                    <a:lnL>
                      <a:noFill/>
                    </a:lnL>
                    <a:lnR>
                      <a:noFill/>
                    </a:lnR>
                    <a:lnT>
                      <a:noFill/>
                    </a:lnT>
                    <a:lnB>
                      <a:noFill/>
                    </a:lnB>
                  </a:tcPr>
                </a:tc>
                <a:tc>
                  <a:txBody>
                    <a:bodyPr/>
                    <a:lstStyle/>
                    <a:p>
                      <a:pPr algn="ctr" fontAlgn="ctr"/>
                      <a:r>
                        <a:rPr lang="en-US" sz="1400" b="0" i="0" u="none" strike="noStrike">
                          <a:solidFill>
                            <a:srgbClr val="000000"/>
                          </a:solidFill>
                          <a:latin typeface="Arial"/>
                        </a:rPr>
                        <a:t>24</a:t>
                      </a:r>
                    </a:p>
                  </a:txBody>
                  <a:tcPr marL="0" marR="0" marT="0" marB="0" anchor="ctr">
                    <a:lnL>
                      <a:noFill/>
                    </a:lnL>
                    <a:lnR>
                      <a:noFill/>
                    </a:lnR>
                    <a:lnT>
                      <a:noFill/>
                    </a:lnT>
                    <a:lnB>
                      <a:noFill/>
                    </a:lnB>
                  </a:tcPr>
                </a:tc>
                <a:tc>
                  <a:txBody>
                    <a:bodyPr/>
                    <a:lstStyle/>
                    <a:p>
                      <a:pPr algn="ctr" fontAlgn="ctr"/>
                      <a:r>
                        <a:rPr lang="en-US" sz="1400" b="0" i="0" u="none" strike="noStrike" dirty="0">
                          <a:solidFill>
                            <a:srgbClr val="000000"/>
                          </a:solidFill>
                          <a:latin typeface="Arial"/>
                        </a:rPr>
                        <a:t>241830</a:t>
                      </a:r>
                    </a:p>
                  </a:txBody>
                  <a:tcPr marL="0" marR="0" marT="0" marB="0" anchor="ctr">
                    <a:lnL>
                      <a:noFill/>
                    </a:lnL>
                    <a:lnR>
                      <a:noFill/>
                    </a:lnR>
                    <a:lnT>
                      <a:noFill/>
                    </a:lnT>
                    <a:lnB>
                      <a:noFill/>
                    </a:lnB>
                  </a:tcPr>
                </a:tc>
                <a:tc vMerge="1">
                  <a:txBody>
                    <a:bodyPr/>
                    <a:lstStyle/>
                    <a:p>
                      <a:endParaRPr lang="en-US"/>
                    </a:p>
                  </a:txBody>
                  <a:tcPr/>
                </a:tc>
                <a:extLst>
                  <a:ext uri="{0D108BD9-81ED-4DB2-BD59-A6C34878D82A}">
                    <a16:rowId xmlns:a16="http://schemas.microsoft.com/office/drawing/2014/main" val="10004"/>
                  </a:ext>
                </a:extLst>
              </a:tr>
            </a:tbl>
          </a:graphicData>
        </a:graphic>
      </p:graphicFrame>
      <p:sp>
        <p:nvSpPr>
          <p:cNvPr id="5" name="Rounded Rectangle 4">
            <a:extLst>
              <a:ext uri="{FF2B5EF4-FFF2-40B4-BE49-F238E27FC236}">
                <a16:creationId xmlns:a16="http://schemas.microsoft.com/office/drawing/2014/main" id="{9BED9C8E-3856-6ABD-003C-0EF3073CDEA5}"/>
              </a:ext>
            </a:extLst>
          </p:cNvPr>
          <p:cNvSpPr>
            <a:spLocks noChangeArrowheads="1"/>
          </p:cNvSpPr>
          <p:nvPr/>
        </p:nvSpPr>
        <p:spPr bwMode="auto">
          <a:xfrm>
            <a:off x="5181600" y="2430463"/>
            <a:ext cx="914400" cy="2286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0" name="Rounded Rectangle 9">
            <a:extLst>
              <a:ext uri="{FF2B5EF4-FFF2-40B4-BE49-F238E27FC236}">
                <a16:creationId xmlns:a16="http://schemas.microsoft.com/office/drawing/2014/main" id="{FB452E05-A3EB-5910-5A2F-A8B51BE73A3C}"/>
              </a:ext>
            </a:extLst>
          </p:cNvPr>
          <p:cNvSpPr>
            <a:spLocks noChangeArrowheads="1"/>
          </p:cNvSpPr>
          <p:nvPr/>
        </p:nvSpPr>
        <p:spPr bwMode="auto">
          <a:xfrm>
            <a:off x="2133600" y="4343400"/>
            <a:ext cx="1524000" cy="2286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2" name="Rounded Rectangle 11">
            <a:extLst>
              <a:ext uri="{FF2B5EF4-FFF2-40B4-BE49-F238E27FC236}">
                <a16:creationId xmlns:a16="http://schemas.microsoft.com/office/drawing/2014/main" id="{D49D30CB-0DB6-E3A3-C212-82179FAD95B9}"/>
              </a:ext>
            </a:extLst>
          </p:cNvPr>
          <p:cNvSpPr>
            <a:spLocks noChangeArrowheads="1"/>
          </p:cNvSpPr>
          <p:nvPr/>
        </p:nvSpPr>
        <p:spPr bwMode="auto">
          <a:xfrm>
            <a:off x="2209800" y="4724400"/>
            <a:ext cx="1524000" cy="2286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4" name="Rounded Rectangle 13">
            <a:extLst>
              <a:ext uri="{FF2B5EF4-FFF2-40B4-BE49-F238E27FC236}">
                <a16:creationId xmlns:a16="http://schemas.microsoft.com/office/drawing/2014/main" id="{6C658583-1378-D59B-B5DF-7CC56808128D}"/>
              </a:ext>
            </a:extLst>
          </p:cNvPr>
          <p:cNvSpPr>
            <a:spLocks noChangeArrowheads="1"/>
          </p:cNvSpPr>
          <p:nvPr/>
        </p:nvSpPr>
        <p:spPr bwMode="auto">
          <a:xfrm>
            <a:off x="2209800" y="5181600"/>
            <a:ext cx="1447800" cy="2286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6" name="Rounded Rectangle 15">
            <a:extLst>
              <a:ext uri="{FF2B5EF4-FFF2-40B4-BE49-F238E27FC236}">
                <a16:creationId xmlns:a16="http://schemas.microsoft.com/office/drawing/2014/main" id="{8C0EE192-7C2A-516D-2F66-58CC47DBC8D5}"/>
              </a:ext>
            </a:extLst>
          </p:cNvPr>
          <p:cNvSpPr>
            <a:spLocks noChangeArrowheads="1"/>
          </p:cNvSpPr>
          <p:nvPr/>
        </p:nvSpPr>
        <p:spPr bwMode="auto">
          <a:xfrm>
            <a:off x="2286000" y="5562600"/>
            <a:ext cx="1447800" cy="3048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17" name="Rounded Rectangle 16">
            <a:extLst>
              <a:ext uri="{FF2B5EF4-FFF2-40B4-BE49-F238E27FC236}">
                <a16:creationId xmlns:a16="http://schemas.microsoft.com/office/drawing/2014/main" id="{5CB47A22-6706-0DDF-B8FF-B3A36BE9C40D}"/>
              </a:ext>
            </a:extLst>
          </p:cNvPr>
          <p:cNvSpPr>
            <a:spLocks noChangeArrowheads="1"/>
          </p:cNvSpPr>
          <p:nvPr/>
        </p:nvSpPr>
        <p:spPr bwMode="auto">
          <a:xfrm>
            <a:off x="2438400" y="3810000"/>
            <a:ext cx="914400" cy="381000"/>
          </a:xfrm>
          <a:prstGeom prst="roundRect">
            <a:avLst>
              <a:gd name="adj" fmla="val 16667"/>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graphicFrame>
        <p:nvGraphicFramePr>
          <p:cNvPr id="85048" name="Object 1">
            <a:extLst>
              <a:ext uri="{FF2B5EF4-FFF2-40B4-BE49-F238E27FC236}">
                <a16:creationId xmlns:a16="http://schemas.microsoft.com/office/drawing/2014/main" id="{49A44557-D85D-EB53-97D7-21281088174F}"/>
              </a:ext>
            </a:extLst>
          </p:cNvPr>
          <p:cNvGraphicFramePr>
            <a:graphicFrameLocks noChangeAspect="1"/>
          </p:cNvGraphicFramePr>
          <p:nvPr/>
        </p:nvGraphicFramePr>
        <p:xfrm>
          <a:off x="6781800" y="2301875"/>
          <a:ext cx="1984375" cy="485775"/>
        </p:xfrm>
        <a:graphic>
          <a:graphicData uri="http://schemas.openxmlformats.org/presentationml/2006/ole">
            <mc:AlternateContent xmlns:mc="http://schemas.openxmlformats.org/markup-compatibility/2006">
              <mc:Choice xmlns:v="urn:schemas-microsoft-com:vml" Requires="v">
                <p:oleObj name="Equation" r:id="rId2" imgW="1396394" imgH="342751" progId="Equation.3">
                  <p:embed/>
                </p:oleObj>
              </mc:Choice>
              <mc:Fallback>
                <p:oleObj name="Equation" r:id="rId2" imgW="1396394" imgH="342751" progId="Equation.3">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2301875"/>
                        <a:ext cx="198437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xit" presetSubtype="10" fill="hold" nodeType="clickEffect">
                                  <p:stCondLst>
                                    <p:cond delay="0"/>
                                  </p:stCondLst>
                                  <p:childTnLst>
                                    <p:animEffect transition="out" filter="checkerboard(across)">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xit" presetSubtype="10" fill="hold" nodeType="clickEffect">
                                  <p:stCondLst>
                                    <p:cond delay="0"/>
                                  </p:stCondLst>
                                  <p:childTnLst>
                                    <p:animEffect transition="out" filter="checkerboard(across)">
                                      <p:cBhvr>
                                        <p:cTn id="11" dur="500"/>
                                        <p:tgtEl>
                                          <p:spTgt spid="17"/>
                                        </p:tgtEl>
                                      </p:cBhvr>
                                    </p:animEffect>
                                    <p:set>
                                      <p:cBhvr>
                                        <p:cTn id="12" dur="1" fill="hold">
                                          <p:stCondLst>
                                            <p:cond delay="499"/>
                                          </p:stCondLst>
                                        </p:cTn>
                                        <p:tgtEl>
                                          <p:spTgt spid="17"/>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xit" presetSubtype="16" fill="hold" nodeType="clickEffect">
                                  <p:stCondLst>
                                    <p:cond delay="0"/>
                                  </p:stCondLst>
                                  <p:childTnLst>
                                    <p:animEffect transition="out" filter="box(in)">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xit" presetSubtype="16" fill="hold" nodeType="clickEffect">
                                  <p:stCondLst>
                                    <p:cond delay="0"/>
                                  </p:stCondLst>
                                  <p:childTnLst>
                                    <p:animEffect transition="out" filter="box(in)">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xit" presetSubtype="16" fill="hold" nodeType="clickEffect">
                                  <p:stCondLst>
                                    <p:cond delay="0"/>
                                  </p:stCondLst>
                                  <p:childTnLst>
                                    <p:animEffect transition="out" filter="box(in)">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xit" presetSubtype="16" fill="hold" nodeType="clickEffect">
                                  <p:stCondLst>
                                    <p:cond delay="0"/>
                                  </p:stCondLst>
                                  <p:childTnLst>
                                    <p:animEffect transition="out" filter="box(in)">
                                      <p:cBhvr>
                                        <p:cTn id="31" dur="500"/>
                                        <p:tgtEl>
                                          <p:spTgt spid="16"/>
                                        </p:tgtEl>
                                      </p:cBhvr>
                                    </p:animEffect>
                                    <p:set>
                                      <p:cBhvr>
                                        <p:cTn id="32"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2" grpId="0" animBg="1"/>
      <p:bldP spid="14" grpId="0" animBg="1"/>
      <p:bldP spid="16" grpId="0" animBg="1"/>
      <p:bldP spid="17"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6018" name="Group 16">
            <a:extLst>
              <a:ext uri="{FF2B5EF4-FFF2-40B4-BE49-F238E27FC236}">
                <a16:creationId xmlns:a16="http://schemas.microsoft.com/office/drawing/2014/main" id="{BE7B864E-C8F1-1D50-EDAF-147C0DDAFE17}"/>
              </a:ext>
            </a:extLst>
          </p:cNvPr>
          <p:cNvGrpSpPr>
            <a:grpSpLocks/>
          </p:cNvGrpSpPr>
          <p:nvPr/>
        </p:nvGrpSpPr>
        <p:grpSpPr bwMode="auto">
          <a:xfrm>
            <a:off x="762000" y="2057400"/>
            <a:ext cx="8382000" cy="3983038"/>
            <a:chOff x="375821" y="1219200"/>
            <a:chExt cx="8868765" cy="3695419"/>
          </a:xfrm>
        </p:grpSpPr>
        <p:sp>
          <p:nvSpPr>
            <p:cNvPr id="86020" name="Rounded Rectangle 6">
              <a:extLst>
                <a:ext uri="{FF2B5EF4-FFF2-40B4-BE49-F238E27FC236}">
                  <a16:creationId xmlns:a16="http://schemas.microsoft.com/office/drawing/2014/main" id="{90C1C9AC-30DD-6A51-3F61-1E2FEF81B368}"/>
                </a:ext>
              </a:extLst>
            </p:cNvPr>
            <p:cNvSpPr>
              <a:spLocks noChangeArrowheads="1"/>
            </p:cNvSpPr>
            <p:nvPr/>
          </p:nvSpPr>
          <p:spPr bwMode="auto">
            <a:xfrm>
              <a:off x="2895600" y="2362200"/>
              <a:ext cx="2667000" cy="1524000"/>
            </a:xfrm>
            <a:prstGeom prst="roundRect">
              <a:avLst>
                <a:gd name="adj" fmla="val 16667"/>
              </a:avLst>
            </a:prstGeom>
            <a:solidFill>
              <a:schemeClr val="accent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cxnSp>
          <p:nvCxnSpPr>
            <p:cNvPr id="86021" name="Straight Arrow Connector 8">
              <a:extLst>
                <a:ext uri="{FF2B5EF4-FFF2-40B4-BE49-F238E27FC236}">
                  <a16:creationId xmlns:a16="http://schemas.microsoft.com/office/drawing/2014/main" id="{67A2E432-6672-45EF-0763-800BF912EBDD}"/>
                </a:ext>
              </a:extLst>
            </p:cNvPr>
            <p:cNvCxnSpPr>
              <a:cxnSpLocks noChangeShapeType="1"/>
            </p:cNvCxnSpPr>
            <p:nvPr/>
          </p:nvCxnSpPr>
          <p:spPr bwMode="auto">
            <a:xfrm>
              <a:off x="1981200" y="2743200"/>
              <a:ext cx="9144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86022" name="Straight Arrow Connector 9">
              <a:extLst>
                <a:ext uri="{FF2B5EF4-FFF2-40B4-BE49-F238E27FC236}">
                  <a16:creationId xmlns:a16="http://schemas.microsoft.com/office/drawing/2014/main" id="{0AF4DDE9-7845-D643-307E-D260E94B0AE9}"/>
                </a:ext>
              </a:extLst>
            </p:cNvPr>
            <p:cNvCxnSpPr>
              <a:cxnSpLocks noChangeShapeType="1"/>
            </p:cNvCxnSpPr>
            <p:nvPr/>
          </p:nvCxnSpPr>
          <p:spPr bwMode="auto">
            <a:xfrm>
              <a:off x="2057400" y="3505200"/>
              <a:ext cx="8382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86023" name="Straight Arrow Connector 10">
              <a:extLst>
                <a:ext uri="{FF2B5EF4-FFF2-40B4-BE49-F238E27FC236}">
                  <a16:creationId xmlns:a16="http://schemas.microsoft.com/office/drawing/2014/main" id="{A40E1349-8A99-1AA1-2E02-7266DFCAF199}"/>
                </a:ext>
              </a:extLst>
            </p:cNvPr>
            <p:cNvCxnSpPr>
              <a:cxnSpLocks noChangeShapeType="1"/>
            </p:cNvCxnSpPr>
            <p:nvPr/>
          </p:nvCxnSpPr>
          <p:spPr bwMode="auto">
            <a:xfrm>
              <a:off x="5562600" y="3200400"/>
              <a:ext cx="11430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86024" name="Elbow Connector 12">
              <a:extLst>
                <a:ext uri="{FF2B5EF4-FFF2-40B4-BE49-F238E27FC236}">
                  <a16:creationId xmlns:a16="http://schemas.microsoft.com/office/drawing/2014/main" id="{077D813E-7EA9-EC01-2375-5FEB99BC3BFD}"/>
                </a:ext>
              </a:extLst>
            </p:cNvPr>
            <p:cNvCxnSpPr>
              <a:cxnSpLocks noChangeShapeType="1"/>
            </p:cNvCxnSpPr>
            <p:nvPr/>
          </p:nvCxnSpPr>
          <p:spPr bwMode="auto">
            <a:xfrm rot="16200000" flipH="1">
              <a:off x="3200400" y="2667000"/>
              <a:ext cx="2743200" cy="1066800"/>
            </a:xfrm>
            <a:prstGeom prst="bentConnector3">
              <a:avLst>
                <a:gd name="adj1" fmla="val 50000"/>
              </a:avLst>
            </a:prstGeom>
            <a:noFill/>
            <a:ln w="28575" algn="ctr">
              <a:solidFill>
                <a:srgbClr val="FF0000"/>
              </a:solidFill>
              <a:round/>
              <a:headEnd type="none" w="sm" len="sm"/>
              <a:tailEnd type="arrow" w="med" len="med"/>
            </a:ln>
            <a:extLst>
              <a:ext uri="{909E8E84-426E-40DD-AFC4-6F175D3DCCD1}">
                <a14:hiddenFill xmlns:a14="http://schemas.microsoft.com/office/drawing/2010/main">
                  <a:noFill/>
                </a14:hiddenFill>
              </a:ext>
            </a:extLst>
          </p:spPr>
        </p:cxnSp>
        <p:sp>
          <p:nvSpPr>
            <p:cNvPr id="86025" name="TextBox 17">
              <a:extLst>
                <a:ext uri="{FF2B5EF4-FFF2-40B4-BE49-F238E27FC236}">
                  <a16:creationId xmlns:a16="http://schemas.microsoft.com/office/drawing/2014/main" id="{053AADE9-BDBF-DF95-7F52-DA6EBAA28BC4}"/>
                </a:ext>
              </a:extLst>
            </p:cNvPr>
            <p:cNvSpPr txBox="1">
              <a:spLocks noChangeArrowheads="1"/>
            </p:cNvSpPr>
            <p:nvPr/>
          </p:nvSpPr>
          <p:spPr bwMode="auto">
            <a:xfrm>
              <a:off x="457199" y="2514600"/>
              <a:ext cx="1905000" cy="599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H/C mixture </a:t>
              </a:r>
            </a:p>
            <a:p>
              <a:pPr>
                <a:spcBef>
                  <a:spcPct val="0"/>
                </a:spcBef>
                <a:buClrTx/>
                <a:buFontTx/>
                <a:buNone/>
              </a:pPr>
              <a:r>
                <a:rPr lang="en-US" altLang="en-US" sz="1800" baseline="0">
                  <a:solidFill>
                    <a:srgbClr val="FF0000"/>
                  </a:solidFill>
                  <a:ea typeface="MS Mincho" panose="02020609040205080304" pitchFamily="49" charset="-128"/>
                </a:rPr>
                <a:t>254</a:t>
              </a:r>
              <a:r>
                <a:rPr lang="en-US" altLang="en-US" sz="1800" baseline="0">
                  <a:ea typeface="MS Mincho" panose="02020609040205080304" pitchFamily="49" charset="-128"/>
                </a:rPr>
                <a:t>  kmol/hr</a:t>
              </a:r>
            </a:p>
          </p:txBody>
        </p:sp>
        <p:sp>
          <p:nvSpPr>
            <p:cNvPr id="86026" name="TextBox 18">
              <a:extLst>
                <a:ext uri="{FF2B5EF4-FFF2-40B4-BE49-F238E27FC236}">
                  <a16:creationId xmlns:a16="http://schemas.microsoft.com/office/drawing/2014/main" id="{89F42F5C-3F57-CE3F-315A-8F788E7A400F}"/>
                </a:ext>
              </a:extLst>
            </p:cNvPr>
            <p:cNvSpPr txBox="1">
              <a:spLocks noChangeArrowheads="1"/>
            </p:cNvSpPr>
            <p:nvPr/>
          </p:nvSpPr>
          <p:spPr bwMode="auto">
            <a:xfrm>
              <a:off x="375821" y="3423267"/>
              <a:ext cx="1905000" cy="111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Air</a:t>
              </a:r>
            </a:p>
            <a:p>
              <a:pPr>
                <a:spcBef>
                  <a:spcPct val="0"/>
                </a:spcBef>
                <a:buClrTx/>
                <a:buFontTx/>
                <a:buNone/>
              </a:pPr>
              <a:r>
                <a:rPr lang="en-US" altLang="en-US" sz="1800" baseline="0">
                  <a:solidFill>
                    <a:srgbClr val="FF0000"/>
                  </a:solidFill>
                </a:rPr>
                <a:t>4197.7</a:t>
              </a:r>
              <a:r>
                <a:rPr lang="en-US" altLang="en-US" sz="1800" baseline="0"/>
                <a:t>   kmol/hr</a:t>
              </a:r>
            </a:p>
            <a:p>
              <a:pPr>
                <a:spcBef>
                  <a:spcPct val="0"/>
                </a:spcBef>
                <a:buClrTx/>
                <a:buFontTx/>
                <a:buNone/>
              </a:pPr>
              <a:endParaRPr lang="en-US" altLang="en-US" sz="1800" baseline="0"/>
            </a:p>
            <a:p>
              <a:pPr>
                <a:spcBef>
                  <a:spcPct val="0"/>
                </a:spcBef>
                <a:buClrTx/>
                <a:buFontTx/>
                <a:buNone/>
              </a:pPr>
              <a:endParaRPr lang="en-US" altLang="en-US" sz="1800" baseline="0"/>
            </a:p>
          </p:txBody>
        </p:sp>
        <p:sp>
          <p:nvSpPr>
            <p:cNvPr id="86027" name="TextBox 23">
              <a:extLst>
                <a:ext uri="{FF2B5EF4-FFF2-40B4-BE49-F238E27FC236}">
                  <a16:creationId xmlns:a16="http://schemas.microsoft.com/office/drawing/2014/main" id="{30A69825-531B-FC03-A7D4-D59984C74ACB}"/>
                </a:ext>
              </a:extLst>
            </p:cNvPr>
            <p:cNvSpPr txBox="1">
              <a:spLocks noChangeArrowheads="1"/>
            </p:cNvSpPr>
            <p:nvPr/>
          </p:nvSpPr>
          <p:spPr bwMode="auto">
            <a:xfrm>
              <a:off x="6804734" y="2667000"/>
              <a:ext cx="2439852" cy="1627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solidFill>
                    <a:srgbClr val="FF0000"/>
                  </a:solidFill>
                </a:rPr>
                <a:t>449.6</a:t>
              </a:r>
              <a:r>
                <a:rPr lang="en-US" altLang="en-US" sz="1800" baseline="0"/>
                <a:t>    kmol/hr  CO2</a:t>
              </a:r>
            </a:p>
            <a:p>
              <a:pPr>
                <a:spcBef>
                  <a:spcPct val="0"/>
                </a:spcBef>
                <a:buClrTx/>
                <a:buFontTx/>
                <a:buNone/>
              </a:pPr>
              <a:r>
                <a:rPr lang="en-US" altLang="en-US" sz="1800" baseline="0">
                  <a:solidFill>
                    <a:srgbClr val="FF0000"/>
                  </a:solidFill>
                </a:rPr>
                <a:t>703.6</a:t>
              </a:r>
              <a:r>
                <a:rPr lang="en-US" altLang="en-US" sz="1800" baseline="0"/>
                <a:t>    kmol/hr H 2O</a:t>
              </a:r>
            </a:p>
            <a:p>
              <a:pPr>
                <a:spcBef>
                  <a:spcPct val="0"/>
                </a:spcBef>
                <a:buClrTx/>
                <a:buFontTx/>
                <a:buNone/>
              </a:pPr>
              <a:r>
                <a:rPr lang="en-US" altLang="en-US" sz="1800" baseline="0">
                  <a:solidFill>
                    <a:srgbClr val="FF0000"/>
                  </a:solidFill>
                </a:rPr>
                <a:t>3316.2 </a:t>
              </a:r>
              <a:r>
                <a:rPr lang="en-US" altLang="en-US" sz="1800" baseline="0"/>
                <a:t> kmol/hr  N2</a:t>
              </a:r>
            </a:p>
            <a:p>
              <a:pPr>
                <a:spcBef>
                  <a:spcPct val="0"/>
                </a:spcBef>
                <a:buClrTx/>
                <a:buFontTx/>
                <a:buNone/>
              </a:pPr>
              <a:r>
                <a:rPr lang="en-US" altLang="en-US" sz="1800" baseline="0">
                  <a:solidFill>
                    <a:srgbClr val="FF0000"/>
                  </a:solidFill>
                </a:rPr>
                <a:t>80.14 </a:t>
              </a:r>
              <a:r>
                <a:rPr lang="en-US" altLang="en-US" sz="1800" baseline="0"/>
                <a:t>   kmol/hr  O2</a:t>
              </a:r>
            </a:p>
            <a:p>
              <a:pPr>
                <a:spcBef>
                  <a:spcPct val="0"/>
                </a:spcBef>
                <a:buClrTx/>
                <a:buFontTx/>
                <a:buNone/>
              </a:pPr>
              <a:endParaRPr lang="en-US" altLang="en-US" sz="1800" baseline="0"/>
            </a:p>
            <a:p>
              <a:pPr>
                <a:spcBef>
                  <a:spcPct val="0"/>
                </a:spcBef>
                <a:buClrTx/>
                <a:buFontTx/>
                <a:buNone/>
              </a:pPr>
              <a:endParaRPr lang="en-US" altLang="en-US" sz="1800" baseline="0"/>
            </a:p>
          </p:txBody>
        </p:sp>
        <p:sp>
          <p:nvSpPr>
            <p:cNvPr id="86028" name="TextBox 24">
              <a:extLst>
                <a:ext uri="{FF2B5EF4-FFF2-40B4-BE49-F238E27FC236}">
                  <a16:creationId xmlns:a16="http://schemas.microsoft.com/office/drawing/2014/main" id="{12AC7D4C-04E8-350A-E461-DE91FF5364A3}"/>
                </a:ext>
              </a:extLst>
            </p:cNvPr>
            <p:cNvSpPr txBox="1">
              <a:spLocks noChangeArrowheads="1"/>
            </p:cNvSpPr>
            <p:nvPr/>
          </p:nvSpPr>
          <p:spPr bwMode="auto">
            <a:xfrm>
              <a:off x="3352800" y="1219200"/>
              <a:ext cx="3440017" cy="856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H2O (l), 25oC  </a:t>
              </a:r>
              <a:r>
                <a:rPr lang="en-US" altLang="en-US" sz="1800" i="1" baseline="0">
                  <a:solidFill>
                    <a:srgbClr val="C00000"/>
                  </a:solidFill>
                </a:rPr>
                <a:t>(h</a:t>
              </a:r>
              <a:r>
                <a:rPr lang="en-US" altLang="en-US" sz="1800" i="1" baseline="-25000">
                  <a:solidFill>
                    <a:srgbClr val="C00000"/>
                  </a:solidFill>
                </a:rPr>
                <a:t>f</a:t>
              </a:r>
              <a:r>
                <a:rPr lang="en-US" altLang="en-US" sz="1800" i="1" baseline="0">
                  <a:solidFill>
                    <a:srgbClr val="C00000"/>
                  </a:solidFill>
                </a:rPr>
                <a:t>=104.8 kJ/kg)</a:t>
              </a:r>
            </a:p>
            <a:p>
              <a:pPr>
                <a:spcBef>
                  <a:spcPct val="0"/>
                </a:spcBef>
                <a:buClrTx/>
                <a:buFontTx/>
                <a:buNone/>
              </a:pPr>
              <a:r>
                <a:rPr lang="en-US" altLang="en-US" sz="1800" baseline="0"/>
                <a:t>100,000  kg/h</a:t>
              </a:r>
            </a:p>
            <a:p>
              <a:pPr>
                <a:spcBef>
                  <a:spcPct val="0"/>
                </a:spcBef>
                <a:buClrTx/>
                <a:buFontTx/>
                <a:buNone/>
              </a:pPr>
              <a:r>
                <a:rPr lang="en-US" altLang="en-US" sz="1800" baseline="0"/>
                <a:t> </a:t>
              </a:r>
            </a:p>
          </p:txBody>
        </p:sp>
        <p:sp>
          <p:nvSpPr>
            <p:cNvPr id="86029" name="TextBox 25">
              <a:extLst>
                <a:ext uri="{FF2B5EF4-FFF2-40B4-BE49-F238E27FC236}">
                  <a16:creationId xmlns:a16="http://schemas.microsoft.com/office/drawing/2014/main" id="{CEC68323-EF6E-0DF1-BFA4-6215401865DF}"/>
                </a:ext>
              </a:extLst>
            </p:cNvPr>
            <p:cNvSpPr txBox="1">
              <a:spLocks noChangeArrowheads="1"/>
            </p:cNvSpPr>
            <p:nvPr/>
          </p:nvSpPr>
          <p:spPr bwMode="auto">
            <a:xfrm>
              <a:off x="4343400" y="4572000"/>
              <a:ext cx="4400413" cy="342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H2O (v),  20 bar, 250 oC, </a:t>
              </a:r>
              <a:r>
                <a:rPr lang="en-US" altLang="en-US" sz="1800" i="1" baseline="0">
                  <a:solidFill>
                    <a:srgbClr val="C00000"/>
                  </a:solidFill>
                </a:rPr>
                <a:t>(h</a:t>
              </a:r>
              <a:r>
                <a:rPr lang="en-US" altLang="en-US" sz="1800" i="1" baseline="-25000">
                  <a:solidFill>
                    <a:srgbClr val="C00000"/>
                  </a:solidFill>
                </a:rPr>
                <a:t>g</a:t>
              </a:r>
              <a:r>
                <a:rPr lang="en-US" altLang="en-US" sz="1800" i="1" baseline="0">
                  <a:solidFill>
                    <a:srgbClr val="C00000"/>
                  </a:solidFill>
                </a:rPr>
                <a:t>=2902 kJ/kg)</a:t>
              </a:r>
              <a:endParaRPr lang="en-US" altLang="en-US" sz="1800" baseline="0">
                <a:solidFill>
                  <a:srgbClr val="C00000"/>
                </a:solidFill>
              </a:endParaRPr>
            </a:p>
          </p:txBody>
        </p:sp>
        <p:sp>
          <p:nvSpPr>
            <p:cNvPr id="86030" name="TextBox 26">
              <a:extLst>
                <a:ext uri="{FF2B5EF4-FFF2-40B4-BE49-F238E27FC236}">
                  <a16:creationId xmlns:a16="http://schemas.microsoft.com/office/drawing/2014/main" id="{F1E58CCE-1471-3541-0C34-D08C410A23EA}"/>
                </a:ext>
              </a:extLst>
            </p:cNvPr>
            <p:cNvSpPr txBox="1">
              <a:spLocks noChangeArrowheads="1"/>
            </p:cNvSpPr>
            <p:nvPr/>
          </p:nvSpPr>
          <p:spPr bwMode="auto">
            <a:xfrm>
              <a:off x="2057400" y="2819400"/>
              <a:ext cx="742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25oC </a:t>
              </a:r>
            </a:p>
          </p:txBody>
        </p:sp>
        <p:sp>
          <p:nvSpPr>
            <p:cNvPr id="86031" name="TextBox 27">
              <a:extLst>
                <a:ext uri="{FF2B5EF4-FFF2-40B4-BE49-F238E27FC236}">
                  <a16:creationId xmlns:a16="http://schemas.microsoft.com/office/drawing/2014/main" id="{2211D4BD-7603-848B-BE1A-765C3BF7EDFF}"/>
                </a:ext>
              </a:extLst>
            </p:cNvPr>
            <p:cNvSpPr txBox="1">
              <a:spLocks noChangeArrowheads="1"/>
            </p:cNvSpPr>
            <p:nvPr/>
          </p:nvSpPr>
          <p:spPr bwMode="auto">
            <a:xfrm>
              <a:off x="2057400" y="3581400"/>
              <a:ext cx="742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25oC </a:t>
              </a:r>
            </a:p>
          </p:txBody>
        </p:sp>
        <p:sp>
          <p:nvSpPr>
            <p:cNvPr id="86032" name="TextBox 28">
              <a:extLst>
                <a:ext uri="{FF2B5EF4-FFF2-40B4-BE49-F238E27FC236}">
                  <a16:creationId xmlns:a16="http://schemas.microsoft.com/office/drawing/2014/main" id="{C7DFDDD6-EEA3-6E7E-3E5C-FE10231105E8}"/>
                </a:ext>
              </a:extLst>
            </p:cNvPr>
            <p:cNvSpPr txBox="1">
              <a:spLocks noChangeArrowheads="1"/>
            </p:cNvSpPr>
            <p:nvPr/>
          </p:nvSpPr>
          <p:spPr bwMode="auto">
            <a:xfrm>
              <a:off x="5715000" y="2743200"/>
              <a:ext cx="989161" cy="342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200  </a:t>
              </a:r>
              <a:r>
                <a:rPr lang="en-US" altLang="en-US" sz="1800" baseline="30000"/>
                <a:t>o</a:t>
              </a:r>
              <a:r>
                <a:rPr lang="en-US" altLang="en-US" sz="1800" baseline="0"/>
                <a:t>C </a:t>
              </a:r>
            </a:p>
          </p:txBody>
        </p:sp>
      </p:grpSp>
      <p:sp>
        <p:nvSpPr>
          <p:cNvPr id="82947" name="Rectangle 15">
            <a:extLst>
              <a:ext uri="{FF2B5EF4-FFF2-40B4-BE49-F238E27FC236}">
                <a16:creationId xmlns:a16="http://schemas.microsoft.com/office/drawing/2014/main" id="{1F8C2C0C-C7D2-7937-7D92-AE18ACBC348E}"/>
              </a:ext>
            </a:extLst>
          </p:cNvPr>
          <p:cNvSpPr>
            <a:spLocks noChangeArrowheads="1"/>
          </p:cNvSpPr>
          <p:nvPr/>
        </p:nvSpPr>
        <p:spPr bwMode="auto">
          <a:xfrm>
            <a:off x="212725" y="255588"/>
            <a:ext cx="8458200" cy="1836737"/>
          </a:xfrm>
          <a:prstGeom prst="rect">
            <a:avLst/>
          </a:prstGeom>
          <a:noFill/>
          <a:ln>
            <a:noFill/>
          </a:ln>
        </p:spPr>
        <p:txBody>
          <a:bodyPr>
            <a:spAutoFit/>
          </a:bodyPr>
          <a:lstStyle>
            <a:lvl1pPr marL="920750" indent="-457200">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just">
              <a:spcBef>
                <a:spcPct val="0"/>
              </a:spcBef>
              <a:buClrTx/>
              <a:buFont typeface="Times New Roman" panose="02020603050405020304" pitchFamily="18" charset="0"/>
              <a:buAutoNum type="alphaLcPeriod" startAt="2"/>
              <a:defRPr/>
            </a:pPr>
            <a:r>
              <a:rPr lang="en-US" sz="2000" baseline="0" dirty="0">
                <a:ea typeface="MS Mincho" pitchFamily="49" charset="-128"/>
              </a:rPr>
              <a:t>the percentage of uncounted  heat losses (radiation, convection </a:t>
            </a:r>
            <a:r>
              <a:rPr lang="en-US" sz="2000" baseline="0" dirty="0" err="1">
                <a:ea typeface="MS Mincho" pitchFamily="49" charset="-128"/>
              </a:rPr>
              <a:t>etc</a:t>
            </a:r>
            <a:r>
              <a:rPr lang="en-US" sz="2000" baseline="0" dirty="0">
                <a:ea typeface="MS Mincho" pitchFamily="49" charset="-128"/>
              </a:rPr>
              <a:t>) from the boiler</a:t>
            </a:r>
          </a:p>
          <a:p>
            <a:pPr algn="just">
              <a:spcBef>
                <a:spcPct val="0"/>
              </a:spcBef>
              <a:buClrTx/>
              <a:buFont typeface="Times New Roman" panose="02020603050405020304" pitchFamily="18" charset="0"/>
              <a:buAutoNum type="alphaLcPeriod" startAt="2"/>
              <a:defRPr/>
            </a:pPr>
            <a:endParaRPr lang="en-US" sz="2000" baseline="0" dirty="0">
              <a:ea typeface="MS Mincho" pitchFamily="49" charset="-128"/>
            </a:endParaRPr>
          </a:p>
          <a:p>
            <a:pPr marL="463550" indent="0" algn="just">
              <a:spcBef>
                <a:spcPct val="0"/>
              </a:spcBef>
              <a:buClrTx/>
              <a:buFontTx/>
              <a:buNone/>
              <a:defRPr/>
            </a:pPr>
            <a:endParaRPr lang="en-US" sz="2000" u="sng" baseline="0" dirty="0">
              <a:solidFill>
                <a:srgbClr val="FF0000"/>
              </a:solidFill>
              <a:ea typeface="MS Mincho" pitchFamily="49" charset="-128"/>
            </a:endParaRPr>
          </a:p>
          <a:p>
            <a:pPr marL="463550" indent="0" algn="just">
              <a:spcBef>
                <a:spcPct val="0"/>
              </a:spcBef>
              <a:buClrTx/>
              <a:buFontTx/>
              <a:buNone/>
              <a:defRPr/>
            </a:pPr>
            <a:r>
              <a:rPr lang="en-US" sz="2000" u="sng" baseline="0" dirty="0">
                <a:solidFill>
                  <a:srgbClr val="FF0000"/>
                </a:solidFill>
                <a:ea typeface="MS Mincho" pitchFamily="49" charset="-128"/>
              </a:rPr>
              <a:t>Summary of mass balance</a:t>
            </a:r>
          </a:p>
          <a:p>
            <a:pPr marL="463550" indent="0" algn="just">
              <a:spcBef>
                <a:spcPct val="0"/>
              </a:spcBef>
              <a:buClrTx/>
              <a:buFontTx/>
              <a:buNone/>
              <a:defRPr/>
            </a:pPr>
            <a:endParaRPr lang="en-US" altLang="en-US" sz="2000" baseline="-25000" dirty="0">
              <a:ea typeface="MS Mincho" pitchFamily="49" charset="-128"/>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88066" name="Object 223">
            <a:extLst>
              <a:ext uri="{FF2B5EF4-FFF2-40B4-BE49-F238E27FC236}">
                <a16:creationId xmlns:a16="http://schemas.microsoft.com/office/drawing/2014/main" id="{568BBB05-FC05-65B2-0005-82EC3A87B31B}"/>
              </a:ext>
            </a:extLst>
          </p:cNvPr>
          <p:cNvGraphicFramePr>
            <a:graphicFrameLocks noChangeAspect="1"/>
          </p:cNvGraphicFramePr>
          <p:nvPr/>
        </p:nvGraphicFramePr>
        <p:xfrm>
          <a:off x="2057400" y="258763"/>
          <a:ext cx="5867400" cy="674687"/>
        </p:xfrm>
        <a:graphic>
          <a:graphicData uri="http://schemas.openxmlformats.org/presentationml/2006/ole">
            <mc:AlternateContent xmlns:mc="http://schemas.openxmlformats.org/markup-compatibility/2006">
              <mc:Choice xmlns:v="urn:schemas-microsoft-com:vml" Requires="v">
                <p:oleObj name="Equation" r:id="rId3" imgW="4191000" imgH="482600" progId="Equation.3">
                  <p:embed/>
                </p:oleObj>
              </mc:Choice>
              <mc:Fallback>
                <p:oleObj name="Equation" r:id="rId3" imgW="4191000" imgH="482600" progId="Equation.3">
                  <p:embed/>
                  <p:pic>
                    <p:nvPicPr>
                      <p:cNvPr id="0" name="Object 2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258763"/>
                        <a:ext cx="5867400" cy="674687"/>
                      </a:xfrm>
                      <a:prstGeom prst="rect">
                        <a:avLst/>
                      </a:prstGeom>
                      <a:solidFill>
                        <a:srgbClr val="FFFF99">
                          <a:alpha val="23921"/>
                        </a:srgbClr>
                      </a:solidFill>
                      <a:ln w="9525">
                        <a:solidFill>
                          <a:srgbClr val="FF3300"/>
                        </a:solidFill>
                        <a:miter lim="800000"/>
                        <a:headEnd/>
                        <a:tailEnd/>
                      </a:ln>
                    </p:spPr>
                  </p:pic>
                </p:oleObj>
              </mc:Fallback>
            </mc:AlternateContent>
          </a:graphicData>
        </a:graphic>
      </p:graphicFrame>
      <p:graphicFrame>
        <p:nvGraphicFramePr>
          <p:cNvPr id="88067" name="Object 2">
            <a:extLst>
              <a:ext uri="{FF2B5EF4-FFF2-40B4-BE49-F238E27FC236}">
                <a16:creationId xmlns:a16="http://schemas.microsoft.com/office/drawing/2014/main" id="{471A470A-3B82-0B6C-1B58-50AE079CC873}"/>
              </a:ext>
            </a:extLst>
          </p:cNvPr>
          <p:cNvGraphicFramePr>
            <a:graphicFrameLocks noChangeAspect="1"/>
          </p:cNvGraphicFramePr>
          <p:nvPr/>
        </p:nvGraphicFramePr>
        <p:xfrm>
          <a:off x="804863" y="1143000"/>
          <a:ext cx="7837487" cy="3200400"/>
        </p:xfrm>
        <a:graphic>
          <a:graphicData uri="http://schemas.openxmlformats.org/presentationml/2006/ole">
            <mc:AlternateContent xmlns:mc="http://schemas.openxmlformats.org/markup-compatibility/2006">
              <mc:Choice xmlns:v="urn:schemas-microsoft-com:vml" Requires="v">
                <p:oleObj name="Worksheet" r:id="rId5" imgW="10134529" imgH="3748945" progId="Excel.Sheet.8">
                  <p:embed/>
                </p:oleObj>
              </mc:Choice>
              <mc:Fallback>
                <p:oleObj name="Worksheet" r:id="rId5" imgW="10134529" imgH="3748945" progId="Excel.Sheet.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4863" y="1143000"/>
                        <a:ext cx="7837487"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8068" name="Object 223">
            <a:extLst>
              <a:ext uri="{FF2B5EF4-FFF2-40B4-BE49-F238E27FC236}">
                <a16:creationId xmlns:a16="http://schemas.microsoft.com/office/drawing/2014/main" id="{63BA5536-B555-C98E-E5AD-FA37CE8DCEDA}"/>
              </a:ext>
            </a:extLst>
          </p:cNvPr>
          <p:cNvGraphicFramePr>
            <a:graphicFrameLocks noChangeAspect="1"/>
          </p:cNvGraphicFramePr>
          <p:nvPr/>
        </p:nvGraphicFramePr>
        <p:xfrm>
          <a:off x="2514600" y="4953000"/>
          <a:ext cx="4419600" cy="1608138"/>
        </p:xfrm>
        <a:graphic>
          <a:graphicData uri="http://schemas.openxmlformats.org/presentationml/2006/ole">
            <mc:AlternateContent xmlns:mc="http://schemas.openxmlformats.org/markup-compatibility/2006">
              <mc:Choice xmlns:v="urn:schemas-microsoft-com:vml" Requires="v">
                <p:oleObj name="Equation" r:id="rId7" imgW="3556000" imgH="1295400" progId="Equation.3">
                  <p:embed/>
                </p:oleObj>
              </mc:Choice>
              <mc:Fallback>
                <p:oleObj name="Equation" r:id="rId7" imgW="3556000" imgH="1295400" progId="Equation.3">
                  <p:embed/>
                  <p:pic>
                    <p:nvPicPr>
                      <p:cNvPr id="0" name="Object 22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4600" y="4953000"/>
                        <a:ext cx="4419600" cy="1608138"/>
                      </a:xfrm>
                      <a:prstGeom prst="rect">
                        <a:avLst/>
                      </a:prstGeom>
                      <a:solidFill>
                        <a:srgbClr val="FFFF99">
                          <a:alpha val="23921"/>
                        </a:srgbClr>
                      </a:solidFill>
                      <a:ln w="9525">
                        <a:solidFill>
                          <a:srgbClr val="FF3300"/>
                        </a:solidFill>
                        <a:miter lim="800000"/>
                        <a:headEnd/>
                        <a:tailEnd/>
                      </a:ln>
                    </p:spPr>
                  </p:pic>
                </p:oleObj>
              </mc:Fallback>
            </mc:AlternateContent>
          </a:graphicData>
        </a:graphic>
      </p:graphicFrame>
      <p:sp>
        <p:nvSpPr>
          <p:cNvPr id="2" name="Rectangle 1">
            <a:extLst>
              <a:ext uri="{FF2B5EF4-FFF2-40B4-BE49-F238E27FC236}">
                <a16:creationId xmlns:a16="http://schemas.microsoft.com/office/drawing/2014/main" id="{D72027E7-C44D-8607-0EF3-E773E36D9F9C}"/>
              </a:ext>
            </a:extLst>
          </p:cNvPr>
          <p:cNvSpPr>
            <a:spLocks noChangeArrowheads="1"/>
          </p:cNvSpPr>
          <p:nvPr/>
        </p:nvSpPr>
        <p:spPr bwMode="auto">
          <a:xfrm>
            <a:off x="804863" y="1295400"/>
            <a:ext cx="2395537" cy="30480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7" name="Rectangle 6">
            <a:extLst>
              <a:ext uri="{FF2B5EF4-FFF2-40B4-BE49-F238E27FC236}">
                <a16:creationId xmlns:a16="http://schemas.microsoft.com/office/drawing/2014/main" id="{7B2D375B-624B-6F7C-6343-C4F996AC15DB}"/>
              </a:ext>
            </a:extLst>
          </p:cNvPr>
          <p:cNvSpPr>
            <a:spLocks noChangeArrowheads="1"/>
          </p:cNvSpPr>
          <p:nvPr/>
        </p:nvSpPr>
        <p:spPr bwMode="auto">
          <a:xfrm>
            <a:off x="3200400" y="1219200"/>
            <a:ext cx="2743200" cy="32004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8" name="Rectangle 7">
            <a:extLst>
              <a:ext uri="{FF2B5EF4-FFF2-40B4-BE49-F238E27FC236}">
                <a16:creationId xmlns:a16="http://schemas.microsoft.com/office/drawing/2014/main" id="{54A019AA-824E-FBE7-D784-62DE2517546B}"/>
              </a:ext>
            </a:extLst>
          </p:cNvPr>
          <p:cNvSpPr>
            <a:spLocks noChangeArrowheads="1"/>
          </p:cNvSpPr>
          <p:nvPr/>
        </p:nvSpPr>
        <p:spPr bwMode="auto">
          <a:xfrm>
            <a:off x="1752600" y="4843463"/>
            <a:ext cx="5441950" cy="1827212"/>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9" name="Rectangle 8">
            <a:extLst>
              <a:ext uri="{FF2B5EF4-FFF2-40B4-BE49-F238E27FC236}">
                <a16:creationId xmlns:a16="http://schemas.microsoft.com/office/drawing/2014/main" id="{8193ACC9-6519-7962-F942-C439F210014F}"/>
              </a:ext>
            </a:extLst>
          </p:cNvPr>
          <p:cNvSpPr>
            <a:spLocks noChangeArrowheads="1"/>
          </p:cNvSpPr>
          <p:nvPr/>
        </p:nvSpPr>
        <p:spPr bwMode="auto">
          <a:xfrm>
            <a:off x="6629400" y="3657600"/>
            <a:ext cx="1219200" cy="228600"/>
          </a:xfrm>
          <a:prstGeom prst="rect">
            <a:avLst/>
          </a:prstGeom>
          <a:solidFill>
            <a:srgbClr val="FFFF00"/>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10" name="Rectangle 9">
            <a:extLst>
              <a:ext uri="{FF2B5EF4-FFF2-40B4-BE49-F238E27FC236}">
                <a16:creationId xmlns:a16="http://schemas.microsoft.com/office/drawing/2014/main" id="{C9E55438-6338-938F-2257-348203B603E5}"/>
              </a:ext>
            </a:extLst>
          </p:cNvPr>
          <p:cNvSpPr>
            <a:spLocks noChangeArrowheads="1"/>
          </p:cNvSpPr>
          <p:nvPr/>
        </p:nvSpPr>
        <p:spPr bwMode="auto">
          <a:xfrm>
            <a:off x="5943600" y="1143000"/>
            <a:ext cx="2940050" cy="32004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xit" presetSubtype="0" fill="hold" nodeType="clickEffect">
                                  <p:stCondLst>
                                    <p:cond delay="0"/>
                                  </p:stCondLst>
                                  <p:childTnLst>
                                    <p:animEffect transition="out" filter="fade">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xit" presetSubtype="0" fill="hold" nodeType="clickEffect">
                                  <p:stCondLst>
                                    <p:cond delay="0"/>
                                  </p:stCondLst>
                                  <p:childTnLst>
                                    <p:animEffect transition="out" filter="fade">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19645BA9-A72B-EFDF-615F-3614F7802A66}"/>
              </a:ext>
            </a:extLst>
          </p:cNvPr>
          <p:cNvSpPr>
            <a:spLocks noGrp="1" noChangeArrowheads="1"/>
          </p:cNvSpPr>
          <p:nvPr>
            <p:ph idx="1"/>
          </p:nvPr>
        </p:nvSpPr>
        <p:spPr>
          <a:xfrm>
            <a:off x="1119188" y="2286000"/>
            <a:ext cx="3810000" cy="3086100"/>
          </a:xfrm>
        </p:spPr>
        <p:txBody>
          <a:bodyPr lIns="69056" tIns="34529" rIns="69056" bIns="34529"/>
          <a:lstStyle/>
          <a:p>
            <a:pPr eaLnBrk="1" hangingPunct="1"/>
            <a:endParaRPr lang="en-US" altLang="en-US"/>
          </a:p>
          <a:p>
            <a:pPr eaLnBrk="1" hangingPunct="1"/>
            <a:endParaRPr lang="en-US" altLang="en-US"/>
          </a:p>
        </p:txBody>
      </p:sp>
      <p:sp>
        <p:nvSpPr>
          <p:cNvPr id="93189" name="Text Box 4">
            <a:extLst>
              <a:ext uri="{FF2B5EF4-FFF2-40B4-BE49-F238E27FC236}">
                <a16:creationId xmlns:a16="http://schemas.microsoft.com/office/drawing/2014/main" id="{D6E8F535-9416-EC33-781E-281C7085A2D9}"/>
              </a:ext>
            </a:extLst>
          </p:cNvPr>
          <p:cNvSpPr txBox="1">
            <a:spLocks noChangeArrowheads="1"/>
          </p:cNvSpPr>
          <p:nvPr/>
        </p:nvSpPr>
        <p:spPr bwMode="auto">
          <a:xfrm>
            <a:off x="5334000" y="3657600"/>
            <a:ext cx="3810000" cy="2343150"/>
          </a:xfrm>
          <a:prstGeom prst="rect">
            <a:avLst/>
          </a:prstGeom>
          <a:noFill/>
          <a:ln>
            <a:noFill/>
          </a:ln>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solidFill>
                <a:srgbClr val="000000"/>
              </a:solidFill>
              <a:latin typeface="Times New Roman" panose="02020603050405020304" pitchFamily="18" charset="0"/>
            </a:endParaRPr>
          </a:p>
        </p:txBody>
      </p:sp>
      <p:sp>
        <p:nvSpPr>
          <p:cNvPr id="24580" name="AutoShape 5">
            <a:extLst>
              <a:ext uri="{FF2B5EF4-FFF2-40B4-BE49-F238E27FC236}">
                <a16:creationId xmlns:a16="http://schemas.microsoft.com/office/drawing/2014/main" id="{EDC21DCC-0C47-209B-728B-1521FE299418}"/>
              </a:ext>
            </a:extLst>
          </p:cNvPr>
          <p:cNvSpPr>
            <a:spLocks noChangeArrowheads="1"/>
          </p:cNvSpPr>
          <p:nvPr/>
        </p:nvSpPr>
        <p:spPr bwMode="auto">
          <a:xfrm>
            <a:off x="1728788" y="2743200"/>
            <a:ext cx="1676400" cy="2228850"/>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C0C0C0"/>
          </a:solidFill>
          <a:ln w="9525">
            <a:solidFill>
              <a:schemeClr val="tx1"/>
            </a:solidFill>
            <a:miter lim="800000"/>
            <a:headEnd/>
            <a:tailEnd/>
          </a:ln>
        </p:spPr>
        <p:txBody>
          <a:bodyPr wrap="none" anchor="ctr"/>
          <a:lstStyle/>
          <a:p>
            <a:endParaRPr lang="en-MY"/>
          </a:p>
        </p:txBody>
      </p:sp>
      <p:sp>
        <p:nvSpPr>
          <p:cNvPr id="24581" name="Oval 6">
            <a:extLst>
              <a:ext uri="{FF2B5EF4-FFF2-40B4-BE49-F238E27FC236}">
                <a16:creationId xmlns:a16="http://schemas.microsoft.com/office/drawing/2014/main" id="{2B9A3305-BB07-9259-2D3A-2A3C172EA8CE}"/>
              </a:ext>
            </a:extLst>
          </p:cNvPr>
          <p:cNvSpPr>
            <a:spLocks noChangeArrowheads="1"/>
          </p:cNvSpPr>
          <p:nvPr/>
        </p:nvSpPr>
        <p:spPr bwMode="auto">
          <a:xfrm>
            <a:off x="2719388" y="2514600"/>
            <a:ext cx="4724400" cy="2514600"/>
          </a:xfrm>
          <a:prstGeom prst="ellipse">
            <a:avLst/>
          </a:prstGeom>
          <a:solidFill>
            <a:srgbClr val="C0C0C0">
              <a:alpha val="50195"/>
            </a:srgbClr>
          </a:solidFill>
          <a:ln w="9525">
            <a:solidFill>
              <a:schemeClr val="tx1"/>
            </a:solidFill>
            <a:round/>
            <a:headEnd/>
            <a:tailEnd/>
          </a:ln>
        </p:spPr>
        <p:txBody>
          <a:bodyPr wrap="none" anchor="ct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spcBef>
                <a:spcPct val="0"/>
              </a:spcBef>
              <a:buClrTx/>
              <a:buFontTx/>
              <a:buNone/>
            </a:pPr>
            <a:endParaRPr lang="en-US" altLang="en-US" sz="1800">
              <a:solidFill>
                <a:srgbClr val="000000"/>
              </a:solidFill>
            </a:endParaRPr>
          </a:p>
        </p:txBody>
      </p:sp>
      <p:sp>
        <p:nvSpPr>
          <p:cNvPr id="24582" name="AutoShape 7">
            <a:extLst>
              <a:ext uri="{FF2B5EF4-FFF2-40B4-BE49-F238E27FC236}">
                <a16:creationId xmlns:a16="http://schemas.microsoft.com/office/drawing/2014/main" id="{6F0A4481-79AF-B142-76FE-24BCB86727A7}"/>
              </a:ext>
            </a:extLst>
          </p:cNvPr>
          <p:cNvSpPr>
            <a:spLocks noChangeArrowheads="1"/>
          </p:cNvSpPr>
          <p:nvPr/>
        </p:nvSpPr>
        <p:spPr bwMode="auto">
          <a:xfrm>
            <a:off x="4090988" y="3200400"/>
            <a:ext cx="2438400" cy="1257300"/>
          </a:xfrm>
          <a:prstGeom prst="cloudCallout">
            <a:avLst>
              <a:gd name="adj1" fmla="val -92773"/>
              <a:gd name="adj2" fmla="val 5208"/>
            </a:avLst>
          </a:prstGeom>
          <a:solidFill>
            <a:srgbClr val="FF0000">
              <a:alpha val="50195"/>
            </a:srgbClr>
          </a:solidFill>
          <a:ln w="9525">
            <a:solidFill>
              <a:schemeClr val="tx1"/>
            </a:solidFill>
            <a:round/>
            <a:headEnd/>
            <a:tailEnd/>
          </a:ln>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spcBef>
                <a:spcPct val="0"/>
              </a:spcBef>
              <a:buClrTx/>
              <a:buFontTx/>
              <a:buNone/>
            </a:pPr>
            <a:endParaRPr lang="en-US" altLang="en-US" sz="1800">
              <a:solidFill>
                <a:srgbClr val="000000"/>
              </a:solidFill>
            </a:endParaRPr>
          </a:p>
        </p:txBody>
      </p:sp>
      <p:sp>
        <p:nvSpPr>
          <p:cNvPr id="93193" name="AutoShape 8">
            <a:extLst>
              <a:ext uri="{FF2B5EF4-FFF2-40B4-BE49-F238E27FC236}">
                <a16:creationId xmlns:a16="http://schemas.microsoft.com/office/drawing/2014/main" id="{A1958B46-A71C-3720-5962-40A284938C62}"/>
              </a:ext>
            </a:extLst>
          </p:cNvPr>
          <p:cNvSpPr>
            <a:spLocks noChangeArrowheads="1"/>
          </p:cNvSpPr>
          <p:nvPr/>
        </p:nvSpPr>
        <p:spPr bwMode="auto">
          <a:xfrm>
            <a:off x="6300788" y="3028950"/>
            <a:ext cx="1752600" cy="1428750"/>
          </a:xfrm>
          <a:prstGeom prst="notchedRightArrow">
            <a:avLst>
              <a:gd name="adj1" fmla="val 50000"/>
              <a:gd name="adj2" fmla="val 24999"/>
            </a:avLst>
          </a:prstGeom>
          <a:solidFill>
            <a:srgbClr val="C0C0C0">
              <a:alpha val="50195"/>
            </a:srgbClr>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solidFill>
                <a:srgbClr val="000000"/>
              </a:solidFill>
              <a:latin typeface="Arial" panose="020B0604020202020204" pitchFamily="34" charset="0"/>
            </a:endParaRPr>
          </a:p>
        </p:txBody>
      </p:sp>
      <p:sp>
        <p:nvSpPr>
          <p:cNvPr id="93194" name="AutoShape 9">
            <a:extLst>
              <a:ext uri="{FF2B5EF4-FFF2-40B4-BE49-F238E27FC236}">
                <a16:creationId xmlns:a16="http://schemas.microsoft.com/office/drawing/2014/main" id="{1C970099-04A1-3A59-004F-BF055CF2E44F}"/>
              </a:ext>
            </a:extLst>
          </p:cNvPr>
          <p:cNvSpPr>
            <a:spLocks noChangeArrowheads="1"/>
          </p:cNvSpPr>
          <p:nvPr/>
        </p:nvSpPr>
        <p:spPr bwMode="auto">
          <a:xfrm>
            <a:off x="4014788" y="2114550"/>
            <a:ext cx="838200" cy="1485900"/>
          </a:xfrm>
          <a:prstGeom prst="upArrow">
            <a:avLst>
              <a:gd name="adj1" fmla="val 50000"/>
              <a:gd name="adj2" fmla="val 59091"/>
            </a:avLst>
          </a:prstGeom>
          <a:solidFill>
            <a:srgbClr val="FFFFFF">
              <a:alpha val="50195"/>
            </a:srgbClr>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solidFill>
                <a:srgbClr val="000000"/>
              </a:solidFill>
              <a:latin typeface="Arial" panose="020B0604020202020204" pitchFamily="34" charset="0"/>
            </a:endParaRPr>
          </a:p>
        </p:txBody>
      </p:sp>
      <p:sp>
        <p:nvSpPr>
          <p:cNvPr id="93195" name="AutoShape 10">
            <a:extLst>
              <a:ext uri="{FF2B5EF4-FFF2-40B4-BE49-F238E27FC236}">
                <a16:creationId xmlns:a16="http://schemas.microsoft.com/office/drawing/2014/main" id="{F127F6C9-6279-FF19-8CDD-70B78D31CF42}"/>
              </a:ext>
            </a:extLst>
          </p:cNvPr>
          <p:cNvSpPr>
            <a:spLocks noChangeArrowheads="1"/>
          </p:cNvSpPr>
          <p:nvPr/>
        </p:nvSpPr>
        <p:spPr bwMode="auto">
          <a:xfrm flipV="1">
            <a:off x="3938588" y="4171950"/>
            <a:ext cx="1143000" cy="1200150"/>
          </a:xfrm>
          <a:prstGeom prst="upArrow">
            <a:avLst>
              <a:gd name="adj1" fmla="val 50000"/>
              <a:gd name="adj2" fmla="val 35000"/>
            </a:avLst>
          </a:prstGeom>
          <a:solidFill>
            <a:srgbClr val="FFFFFF">
              <a:alpha val="50195"/>
            </a:srgbClr>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solidFill>
                <a:srgbClr val="000000"/>
              </a:solidFill>
              <a:latin typeface="Arial" panose="020B0604020202020204" pitchFamily="34" charset="0"/>
            </a:endParaRPr>
          </a:p>
        </p:txBody>
      </p:sp>
      <p:sp>
        <p:nvSpPr>
          <p:cNvPr id="93196" name="AutoShape 11">
            <a:extLst>
              <a:ext uri="{FF2B5EF4-FFF2-40B4-BE49-F238E27FC236}">
                <a16:creationId xmlns:a16="http://schemas.microsoft.com/office/drawing/2014/main" id="{17715B14-0D3D-B6BC-F024-A61417C5BFE9}"/>
              </a:ext>
            </a:extLst>
          </p:cNvPr>
          <p:cNvSpPr>
            <a:spLocks noChangeArrowheads="1"/>
          </p:cNvSpPr>
          <p:nvPr/>
        </p:nvSpPr>
        <p:spPr bwMode="auto">
          <a:xfrm>
            <a:off x="5691188" y="2228850"/>
            <a:ext cx="609600" cy="1085850"/>
          </a:xfrm>
          <a:prstGeom prst="upArrow">
            <a:avLst>
              <a:gd name="adj1" fmla="val 50000"/>
              <a:gd name="adj2" fmla="val 59375"/>
            </a:avLst>
          </a:prstGeom>
          <a:solidFill>
            <a:srgbClr val="FFFFFF">
              <a:alpha val="50195"/>
            </a:srgbClr>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solidFill>
                <a:srgbClr val="000000"/>
              </a:solidFill>
              <a:latin typeface="Arial" panose="020B0604020202020204" pitchFamily="34" charset="0"/>
            </a:endParaRPr>
          </a:p>
        </p:txBody>
      </p:sp>
      <p:sp>
        <p:nvSpPr>
          <p:cNvPr id="93197" name="AutoShape 12">
            <a:extLst>
              <a:ext uri="{FF2B5EF4-FFF2-40B4-BE49-F238E27FC236}">
                <a16:creationId xmlns:a16="http://schemas.microsoft.com/office/drawing/2014/main" id="{C23FE5A8-248E-8267-62CA-9C6E1194A703}"/>
              </a:ext>
            </a:extLst>
          </p:cNvPr>
          <p:cNvSpPr>
            <a:spLocks noChangeArrowheads="1"/>
          </p:cNvSpPr>
          <p:nvPr/>
        </p:nvSpPr>
        <p:spPr bwMode="auto">
          <a:xfrm flipV="1">
            <a:off x="5614988" y="4229100"/>
            <a:ext cx="685800" cy="1085850"/>
          </a:xfrm>
          <a:prstGeom prst="upArrow">
            <a:avLst>
              <a:gd name="adj1" fmla="val 50000"/>
              <a:gd name="adj2" fmla="val 52778"/>
            </a:avLst>
          </a:prstGeom>
          <a:solidFill>
            <a:srgbClr val="FFFFFF">
              <a:alpha val="50195"/>
            </a:srgbClr>
          </a:solidFill>
          <a:ln w="952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en-US" altLang="en-US" sz="1350">
              <a:solidFill>
                <a:srgbClr val="000000"/>
              </a:solidFill>
              <a:latin typeface="Arial" panose="020B0604020202020204" pitchFamily="34" charset="0"/>
            </a:endParaRPr>
          </a:p>
        </p:txBody>
      </p:sp>
      <p:sp>
        <p:nvSpPr>
          <p:cNvPr id="93198" name="Text Box 13">
            <a:extLst>
              <a:ext uri="{FF2B5EF4-FFF2-40B4-BE49-F238E27FC236}">
                <a16:creationId xmlns:a16="http://schemas.microsoft.com/office/drawing/2014/main" id="{009EF527-2869-32D4-8DF0-7F7E86452974}"/>
              </a:ext>
            </a:extLst>
          </p:cNvPr>
          <p:cNvSpPr txBox="1">
            <a:spLocks noChangeArrowheads="1"/>
          </p:cNvSpPr>
          <p:nvPr/>
        </p:nvSpPr>
        <p:spPr bwMode="auto">
          <a:xfrm>
            <a:off x="814388" y="3486150"/>
            <a:ext cx="460375" cy="369888"/>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en-US" altLang="en-US" sz="1350" b="1" dirty="0">
                <a:solidFill>
                  <a:srgbClr val="000000"/>
                </a:solidFill>
                <a:latin typeface="Times New Roman" panose="02020603050405020304" pitchFamily="18" charset="0"/>
              </a:rPr>
              <a:t>Heat</a:t>
            </a:r>
          </a:p>
          <a:p>
            <a:pPr eaLnBrk="1" hangingPunct="1">
              <a:lnSpc>
                <a:spcPct val="100000"/>
              </a:lnSpc>
              <a:spcBef>
                <a:spcPct val="0"/>
              </a:spcBef>
              <a:buFontTx/>
              <a:buNone/>
              <a:defRPr/>
            </a:pPr>
            <a:r>
              <a:rPr lang="en-US" altLang="en-US" sz="1350" b="1" dirty="0">
                <a:solidFill>
                  <a:srgbClr val="000000"/>
                </a:solidFill>
                <a:latin typeface="Times New Roman" panose="02020603050405020304" pitchFamily="18" charset="0"/>
              </a:rPr>
              <a:t>Input</a:t>
            </a:r>
          </a:p>
        </p:txBody>
      </p:sp>
      <p:sp>
        <p:nvSpPr>
          <p:cNvPr id="24589" name="Text Box 14">
            <a:extLst>
              <a:ext uri="{FF2B5EF4-FFF2-40B4-BE49-F238E27FC236}">
                <a16:creationId xmlns:a16="http://schemas.microsoft.com/office/drawing/2014/main" id="{71768972-67AA-81F8-63B9-3FC44CAC6334}"/>
              </a:ext>
            </a:extLst>
          </p:cNvPr>
          <p:cNvSpPr txBox="1">
            <a:spLocks noChangeArrowheads="1"/>
          </p:cNvSpPr>
          <p:nvPr/>
        </p:nvSpPr>
        <p:spPr bwMode="auto">
          <a:xfrm>
            <a:off x="8129588" y="3371850"/>
            <a:ext cx="6032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spcBef>
                <a:spcPct val="0"/>
              </a:spcBef>
              <a:buClrTx/>
              <a:buFontTx/>
              <a:buNone/>
            </a:pPr>
            <a:r>
              <a:rPr lang="en-US" altLang="en-US" sz="1800" b="1">
                <a:solidFill>
                  <a:srgbClr val="000000"/>
                </a:solidFill>
              </a:rPr>
              <a:t>Useful</a:t>
            </a:r>
          </a:p>
          <a:p>
            <a:pPr eaLnBrk="1" hangingPunct="1">
              <a:spcBef>
                <a:spcPct val="0"/>
              </a:spcBef>
              <a:buClrTx/>
              <a:buFontTx/>
              <a:buNone/>
            </a:pPr>
            <a:r>
              <a:rPr lang="en-US" altLang="en-US" sz="1800" b="1">
                <a:solidFill>
                  <a:srgbClr val="000000"/>
                </a:solidFill>
              </a:rPr>
              <a:t>Heat</a:t>
            </a:r>
          </a:p>
        </p:txBody>
      </p:sp>
      <p:sp>
        <p:nvSpPr>
          <p:cNvPr id="93200" name="Text Box 15">
            <a:extLst>
              <a:ext uri="{FF2B5EF4-FFF2-40B4-BE49-F238E27FC236}">
                <a16:creationId xmlns:a16="http://schemas.microsoft.com/office/drawing/2014/main" id="{B7EB8DB2-9DC8-BC0E-7842-8A9C21676BAD}"/>
              </a:ext>
            </a:extLst>
          </p:cNvPr>
          <p:cNvSpPr txBox="1">
            <a:spLocks noChangeArrowheads="1"/>
          </p:cNvSpPr>
          <p:nvPr/>
        </p:nvSpPr>
        <p:spPr bwMode="auto">
          <a:xfrm>
            <a:off x="3678238" y="5314950"/>
            <a:ext cx="1874837" cy="23018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en-US" altLang="en-US" sz="1350" b="1">
                <a:solidFill>
                  <a:srgbClr val="000000"/>
                </a:solidFill>
                <a:latin typeface="Times New Roman" panose="02020603050405020304" pitchFamily="18" charset="0"/>
              </a:rPr>
              <a:t>Sensible Loss</a:t>
            </a:r>
          </a:p>
        </p:txBody>
      </p:sp>
      <p:sp>
        <p:nvSpPr>
          <p:cNvPr id="93201" name="Text Box 16">
            <a:extLst>
              <a:ext uri="{FF2B5EF4-FFF2-40B4-BE49-F238E27FC236}">
                <a16:creationId xmlns:a16="http://schemas.microsoft.com/office/drawing/2014/main" id="{3141F9A4-3855-027D-B09B-287D4F4D5663}"/>
              </a:ext>
            </a:extLst>
          </p:cNvPr>
          <p:cNvSpPr txBox="1">
            <a:spLocks noChangeArrowheads="1"/>
          </p:cNvSpPr>
          <p:nvPr/>
        </p:nvSpPr>
        <p:spPr bwMode="auto">
          <a:xfrm>
            <a:off x="4014788" y="1657350"/>
            <a:ext cx="511175" cy="369888"/>
          </a:xfrm>
          <a:prstGeom prst="rect">
            <a:avLst/>
          </a:prstGeom>
          <a:solidFill>
            <a:schemeClr val="bg1"/>
          </a:solid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en-US" altLang="en-US" sz="1350" b="1" dirty="0">
                <a:solidFill>
                  <a:srgbClr val="000000"/>
                </a:solidFill>
                <a:latin typeface="Times New Roman" panose="02020603050405020304" pitchFamily="18" charset="0"/>
              </a:rPr>
              <a:t>Latent</a:t>
            </a:r>
          </a:p>
          <a:p>
            <a:pPr eaLnBrk="1" hangingPunct="1">
              <a:lnSpc>
                <a:spcPct val="100000"/>
              </a:lnSpc>
              <a:spcBef>
                <a:spcPct val="0"/>
              </a:spcBef>
              <a:buFontTx/>
              <a:buNone/>
              <a:defRPr/>
            </a:pPr>
            <a:r>
              <a:rPr lang="en-US" altLang="en-US" sz="1350" b="1" dirty="0">
                <a:solidFill>
                  <a:srgbClr val="000000"/>
                </a:solidFill>
                <a:latin typeface="Times New Roman" panose="02020603050405020304" pitchFamily="18" charset="0"/>
              </a:rPr>
              <a:t>Loss</a:t>
            </a:r>
          </a:p>
        </p:txBody>
      </p:sp>
      <p:sp>
        <p:nvSpPr>
          <p:cNvPr id="93202" name="Text Box 17">
            <a:extLst>
              <a:ext uri="{FF2B5EF4-FFF2-40B4-BE49-F238E27FC236}">
                <a16:creationId xmlns:a16="http://schemas.microsoft.com/office/drawing/2014/main" id="{6277A3D2-DED6-C763-346A-DC758267DD4B}"/>
              </a:ext>
            </a:extLst>
          </p:cNvPr>
          <p:cNvSpPr txBox="1">
            <a:spLocks noChangeArrowheads="1"/>
          </p:cNvSpPr>
          <p:nvPr/>
        </p:nvSpPr>
        <p:spPr bwMode="auto">
          <a:xfrm>
            <a:off x="5386388" y="1771650"/>
            <a:ext cx="1238250" cy="369888"/>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en-US" altLang="en-US" sz="1350" b="1">
                <a:solidFill>
                  <a:srgbClr val="000000"/>
                </a:solidFill>
                <a:latin typeface="Times New Roman" panose="02020603050405020304" pitchFamily="18" charset="0"/>
              </a:rPr>
              <a:t>Potential + Radiation</a:t>
            </a:r>
          </a:p>
          <a:p>
            <a:pPr eaLnBrk="1" hangingPunct="1">
              <a:lnSpc>
                <a:spcPct val="100000"/>
              </a:lnSpc>
              <a:spcBef>
                <a:spcPct val="0"/>
              </a:spcBef>
              <a:buFontTx/>
              <a:buNone/>
              <a:defRPr/>
            </a:pPr>
            <a:r>
              <a:rPr lang="en-US" altLang="en-US" sz="1350" b="1">
                <a:solidFill>
                  <a:srgbClr val="000000"/>
                </a:solidFill>
                <a:latin typeface="Times New Roman" panose="02020603050405020304" pitchFamily="18" charset="0"/>
              </a:rPr>
              <a:t>+ Convection Losses</a:t>
            </a:r>
          </a:p>
        </p:txBody>
      </p:sp>
      <p:sp>
        <p:nvSpPr>
          <p:cNvPr id="93203" name="Text Box 18">
            <a:extLst>
              <a:ext uri="{FF2B5EF4-FFF2-40B4-BE49-F238E27FC236}">
                <a16:creationId xmlns:a16="http://schemas.microsoft.com/office/drawing/2014/main" id="{E142A936-B8C9-E5FD-B0A1-567D185894BF}"/>
              </a:ext>
            </a:extLst>
          </p:cNvPr>
          <p:cNvSpPr txBox="1">
            <a:spLocks noChangeArrowheads="1"/>
          </p:cNvSpPr>
          <p:nvPr/>
        </p:nvSpPr>
        <p:spPr bwMode="auto">
          <a:xfrm>
            <a:off x="5181600" y="5314950"/>
            <a:ext cx="3838575" cy="23018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en-US" altLang="en-US" sz="1350" b="1">
                <a:solidFill>
                  <a:srgbClr val="000000"/>
                </a:solidFill>
                <a:latin typeface="Times New Roman" panose="02020603050405020304" pitchFamily="18" charset="0"/>
              </a:rPr>
              <a:t>Uncounted Losses e.g. opening, conveyor  etc</a:t>
            </a:r>
          </a:p>
        </p:txBody>
      </p:sp>
      <p:sp>
        <p:nvSpPr>
          <p:cNvPr id="24594" name="Line 19">
            <a:extLst>
              <a:ext uri="{FF2B5EF4-FFF2-40B4-BE49-F238E27FC236}">
                <a16:creationId xmlns:a16="http://schemas.microsoft.com/office/drawing/2014/main" id="{D6AF9B61-DF76-B2BD-4E3D-E7FBDAAF5A78}"/>
              </a:ext>
            </a:extLst>
          </p:cNvPr>
          <p:cNvSpPr>
            <a:spLocks noChangeShapeType="1"/>
          </p:cNvSpPr>
          <p:nvPr/>
        </p:nvSpPr>
        <p:spPr bwMode="auto">
          <a:xfrm>
            <a:off x="1219200" y="4114800"/>
            <a:ext cx="0" cy="51435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24595" name="Line 20">
            <a:extLst>
              <a:ext uri="{FF2B5EF4-FFF2-40B4-BE49-F238E27FC236}">
                <a16:creationId xmlns:a16="http://schemas.microsoft.com/office/drawing/2014/main" id="{D685EAA9-8675-CD2A-1AC5-4577CE7F9D8C}"/>
              </a:ext>
            </a:extLst>
          </p:cNvPr>
          <p:cNvSpPr>
            <a:spLocks noChangeShapeType="1"/>
          </p:cNvSpPr>
          <p:nvPr/>
        </p:nvSpPr>
        <p:spPr bwMode="auto">
          <a:xfrm>
            <a:off x="609600" y="4629150"/>
            <a:ext cx="1143000" cy="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24596" name="Line 21">
            <a:extLst>
              <a:ext uri="{FF2B5EF4-FFF2-40B4-BE49-F238E27FC236}">
                <a16:creationId xmlns:a16="http://schemas.microsoft.com/office/drawing/2014/main" id="{3DAD7D86-F4EA-CDF8-EE74-D8CE58FD600F}"/>
              </a:ext>
            </a:extLst>
          </p:cNvPr>
          <p:cNvSpPr>
            <a:spLocks noChangeShapeType="1"/>
          </p:cNvSpPr>
          <p:nvPr/>
        </p:nvSpPr>
        <p:spPr bwMode="auto">
          <a:xfrm>
            <a:off x="609600" y="4629150"/>
            <a:ext cx="0" cy="17145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24597" name="Line 22">
            <a:extLst>
              <a:ext uri="{FF2B5EF4-FFF2-40B4-BE49-F238E27FC236}">
                <a16:creationId xmlns:a16="http://schemas.microsoft.com/office/drawing/2014/main" id="{397C4E1F-2337-796F-E16B-70D0E04E9A3F}"/>
              </a:ext>
            </a:extLst>
          </p:cNvPr>
          <p:cNvSpPr>
            <a:spLocks noChangeShapeType="1"/>
          </p:cNvSpPr>
          <p:nvPr/>
        </p:nvSpPr>
        <p:spPr bwMode="auto">
          <a:xfrm>
            <a:off x="1752600" y="4629150"/>
            <a:ext cx="0" cy="171450"/>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lstStyle/>
          <a:p>
            <a:endParaRPr lang="en-MY"/>
          </a:p>
        </p:txBody>
      </p:sp>
      <p:sp>
        <p:nvSpPr>
          <p:cNvPr id="24598" name="Text Box 23">
            <a:extLst>
              <a:ext uri="{FF2B5EF4-FFF2-40B4-BE49-F238E27FC236}">
                <a16:creationId xmlns:a16="http://schemas.microsoft.com/office/drawing/2014/main" id="{710D8E96-E1FA-819D-4C2D-65487A146B9B}"/>
              </a:ext>
            </a:extLst>
          </p:cNvPr>
          <p:cNvSpPr txBox="1">
            <a:spLocks noChangeArrowheads="1"/>
          </p:cNvSpPr>
          <p:nvPr/>
        </p:nvSpPr>
        <p:spPr bwMode="auto">
          <a:xfrm>
            <a:off x="525463" y="4921250"/>
            <a:ext cx="13192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eaLnBrk="1" hangingPunct="1">
              <a:spcBef>
                <a:spcPct val="0"/>
              </a:spcBef>
              <a:buClrTx/>
              <a:buFontTx/>
              <a:buNone/>
            </a:pPr>
            <a:r>
              <a:rPr lang="en-US" altLang="en-US" sz="1200" b="1">
                <a:solidFill>
                  <a:srgbClr val="000000"/>
                </a:solidFill>
              </a:rPr>
              <a:t>Gross CV               Net CV</a:t>
            </a:r>
          </a:p>
        </p:txBody>
      </p:sp>
      <p:sp>
        <p:nvSpPr>
          <p:cNvPr id="24" name="Oval 23">
            <a:extLst>
              <a:ext uri="{FF2B5EF4-FFF2-40B4-BE49-F238E27FC236}">
                <a16:creationId xmlns:a16="http://schemas.microsoft.com/office/drawing/2014/main" id="{0F4DA833-27EE-72C2-E901-C326E62306C3}"/>
              </a:ext>
            </a:extLst>
          </p:cNvPr>
          <p:cNvSpPr>
            <a:spLocks noChangeArrowheads="1"/>
          </p:cNvSpPr>
          <p:nvPr/>
        </p:nvSpPr>
        <p:spPr bwMode="auto">
          <a:xfrm>
            <a:off x="36513" y="3143250"/>
            <a:ext cx="2347912" cy="2228850"/>
          </a:xfrm>
          <a:prstGeom prst="ellipse">
            <a:avLst/>
          </a:prstGeom>
          <a:solidFill>
            <a:srgbClr val="FFFF00">
              <a:alpha val="30980"/>
            </a:srgbClr>
          </a:solidFill>
          <a:ln w="12700" algn="ctr">
            <a:solidFill>
              <a:srgbClr val="FF0000"/>
            </a:solidFill>
            <a:prstDash val="sysDash"/>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solidFill>
                <a:srgbClr val="000000"/>
              </a:solidFill>
            </a:endParaRPr>
          </a:p>
        </p:txBody>
      </p:sp>
      <p:sp>
        <p:nvSpPr>
          <p:cNvPr id="25" name="TextBox 24">
            <a:extLst>
              <a:ext uri="{FF2B5EF4-FFF2-40B4-BE49-F238E27FC236}">
                <a16:creationId xmlns:a16="http://schemas.microsoft.com/office/drawing/2014/main" id="{1C2F936E-2F8E-C4BB-56E4-B49AE209B478}"/>
              </a:ext>
            </a:extLst>
          </p:cNvPr>
          <p:cNvSpPr txBox="1">
            <a:spLocks noChangeArrowheads="1"/>
          </p:cNvSpPr>
          <p:nvPr/>
        </p:nvSpPr>
        <p:spPr bwMode="auto">
          <a:xfrm>
            <a:off x="238125" y="5986463"/>
            <a:ext cx="89058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800" baseline="0">
                <a:solidFill>
                  <a:srgbClr val="FF0000"/>
                </a:solidFill>
              </a:rPr>
              <a:t>Assuming the main source of energy/heat input comes only from the fuel  and air only acts a source of oxidant unless it is preheated  (usually from 25</a:t>
            </a:r>
            <a:r>
              <a:rPr lang="en-MY" altLang="en-US" sz="1800" baseline="30000">
                <a:solidFill>
                  <a:srgbClr val="FF0000"/>
                </a:solidFill>
              </a:rPr>
              <a:t>o</a:t>
            </a:r>
            <a:r>
              <a:rPr lang="en-MY" altLang="en-US" sz="1800" baseline="0">
                <a:solidFill>
                  <a:srgbClr val="FF0000"/>
                </a:solidFill>
              </a:rPr>
              <a:t>C) to  a specific  elevated temperature  </a:t>
            </a:r>
          </a:p>
        </p:txBody>
      </p:sp>
      <p:cxnSp>
        <p:nvCxnSpPr>
          <p:cNvPr id="26" name="Straight Arrow Connector 25">
            <a:extLst>
              <a:ext uri="{FF2B5EF4-FFF2-40B4-BE49-F238E27FC236}">
                <a16:creationId xmlns:a16="http://schemas.microsoft.com/office/drawing/2014/main" id="{FD5894A4-7BEB-08FE-B51C-2CC8E06B0AF6}"/>
              </a:ext>
            </a:extLst>
          </p:cNvPr>
          <p:cNvCxnSpPr>
            <a:cxnSpLocks noChangeShapeType="1"/>
          </p:cNvCxnSpPr>
          <p:nvPr/>
        </p:nvCxnSpPr>
        <p:spPr bwMode="auto">
          <a:xfrm>
            <a:off x="1254125" y="5368925"/>
            <a:ext cx="117475" cy="617538"/>
          </a:xfrm>
          <a:prstGeom prst="straightConnector1">
            <a:avLst/>
          </a:prstGeom>
          <a:noFill/>
          <a:ln w="38100"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sp>
        <p:nvSpPr>
          <p:cNvPr id="28" name="Rectangle 2">
            <a:extLst>
              <a:ext uri="{FF2B5EF4-FFF2-40B4-BE49-F238E27FC236}">
                <a16:creationId xmlns:a16="http://schemas.microsoft.com/office/drawing/2014/main" id="{CC467DAB-4E60-3BDE-8B7B-F8AF36767679}"/>
              </a:ext>
            </a:extLst>
          </p:cNvPr>
          <p:cNvSpPr>
            <a:spLocks noGrp="1" noChangeArrowheads="1"/>
          </p:cNvSpPr>
          <p:nvPr>
            <p:ph type="title"/>
          </p:nvPr>
        </p:nvSpPr>
        <p:spPr>
          <a:xfrm>
            <a:off x="838200" y="381000"/>
            <a:ext cx="7916863" cy="555625"/>
          </a:xfrm>
          <a:solidFill>
            <a:schemeClr val="accent1"/>
          </a:solidFill>
          <a:ln>
            <a:solidFill>
              <a:schemeClr val="tx1"/>
            </a:solidFill>
          </a:ln>
        </p:spPr>
        <p:txBody>
          <a:bodyPr/>
          <a:lstStyle/>
          <a:p>
            <a:pPr algn="ctr">
              <a:defRPr/>
            </a:pPr>
            <a:br>
              <a:rPr lang="en-US" sz="3200" b="1" dirty="0">
                <a:solidFill>
                  <a:srgbClr val="FF0000"/>
                </a:solidFill>
                <a:effectLst>
                  <a:outerShdw blurRad="38100" dist="38100" dir="2700000" algn="tl">
                    <a:srgbClr val="FFFFFF"/>
                  </a:outerShdw>
                </a:effectLst>
              </a:rPr>
            </a:br>
            <a:r>
              <a:rPr lang="en-US" sz="3200" b="1" dirty="0">
                <a:solidFill>
                  <a:srgbClr val="FF0000"/>
                </a:solidFill>
                <a:effectLst>
                  <a:outerShdw blurRad="38100" dist="38100" dir="2700000" algn="tl">
                    <a:srgbClr val="FFFFFF"/>
                  </a:outerShdw>
                </a:effectLst>
              </a:rPr>
              <a:t> </a:t>
            </a:r>
            <a:r>
              <a:rPr lang="en-US" sz="2800" b="1" i="0" dirty="0">
                <a:solidFill>
                  <a:srgbClr val="FF0000"/>
                </a:solidFill>
                <a:cs typeface="Times New Roman" pitchFamily="18" charset="0"/>
              </a:rPr>
              <a:t>Heat Balance – </a:t>
            </a:r>
            <a:r>
              <a:rPr lang="en-US" sz="2800" b="1" i="0" dirty="0" err="1">
                <a:solidFill>
                  <a:srgbClr val="FF0000"/>
                </a:solidFill>
                <a:cs typeface="Times New Roman" pitchFamily="18" charset="0"/>
              </a:rPr>
              <a:t>Sankey</a:t>
            </a:r>
            <a:r>
              <a:rPr lang="en-US" sz="2800" b="1" i="0" dirty="0">
                <a:solidFill>
                  <a:srgbClr val="FF0000"/>
                </a:solidFill>
                <a:cs typeface="Times New Roman" pitchFamily="18" charset="0"/>
              </a:rPr>
              <a:t> Diagram</a:t>
            </a:r>
          </a:p>
        </p:txBody>
      </p:sp>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96887F42-250D-955F-D006-5A283B9509A3}"/>
                  </a:ext>
                </a:extLst>
              </p14:cNvPr>
              <p14:cNvContentPartPr/>
              <p14:nvPr/>
            </p14:nvContentPartPr>
            <p14:xfrm>
              <a:off x="602280" y="1182240"/>
              <a:ext cx="8343720" cy="4801680"/>
            </p14:xfrm>
          </p:contentPart>
        </mc:Choice>
        <mc:Fallback>
          <p:pic>
            <p:nvPicPr>
              <p:cNvPr id="2" name="Ink 1">
                <a:extLst>
                  <a:ext uri="{FF2B5EF4-FFF2-40B4-BE49-F238E27FC236}">
                    <a16:creationId xmlns:a16="http://schemas.microsoft.com/office/drawing/2014/main" id="{96887F42-250D-955F-D006-5A283B9509A3}"/>
                  </a:ext>
                </a:extLst>
              </p:cNvPr>
              <p:cNvPicPr/>
              <p:nvPr/>
            </p:nvPicPr>
            <p:blipFill>
              <a:blip r:embed="rId4"/>
              <a:stretch>
                <a:fillRect/>
              </a:stretch>
            </p:blipFill>
            <p:spPr>
              <a:xfrm>
                <a:off x="592920" y="1172880"/>
                <a:ext cx="8362440" cy="482040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0114" name="Object 223">
            <a:extLst>
              <a:ext uri="{FF2B5EF4-FFF2-40B4-BE49-F238E27FC236}">
                <a16:creationId xmlns:a16="http://schemas.microsoft.com/office/drawing/2014/main" id="{FCE43957-67CC-4DB6-FEFA-321C878FF8DA}"/>
              </a:ext>
            </a:extLst>
          </p:cNvPr>
          <p:cNvGraphicFramePr>
            <a:graphicFrameLocks noChangeAspect="1"/>
          </p:cNvGraphicFramePr>
          <p:nvPr/>
        </p:nvGraphicFramePr>
        <p:xfrm>
          <a:off x="2057400" y="258763"/>
          <a:ext cx="5867400" cy="674687"/>
        </p:xfrm>
        <a:graphic>
          <a:graphicData uri="http://schemas.openxmlformats.org/presentationml/2006/ole">
            <mc:AlternateContent xmlns:mc="http://schemas.openxmlformats.org/markup-compatibility/2006">
              <mc:Choice xmlns:v="urn:schemas-microsoft-com:vml" Requires="v">
                <p:oleObj name="Equation" r:id="rId3" imgW="4191000" imgH="482600" progId="Equation.3">
                  <p:embed/>
                </p:oleObj>
              </mc:Choice>
              <mc:Fallback>
                <p:oleObj name="Equation" r:id="rId3" imgW="4191000" imgH="482600" progId="Equation.3">
                  <p:embed/>
                  <p:pic>
                    <p:nvPicPr>
                      <p:cNvPr id="0" name="Object 2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258763"/>
                        <a:ext cx="5867400" cy="674687"/>
                      </a:xfrm>
                      <a:prstGeom prst="rect">
                        <a:avLst/>
                      </a:prstGeom>
                      <a:solidFill>
                        <a:srgbClr val="FFFF99">
                          <a:alpha val="23921"/>
                        </a:srgbClr>
                      </a:solidFill>
                      <a:ln w="9525">
                        <a:solidFill>
                          <a:srgbClr val="FF3300"/>
                        </a:solidFill>
                        <a:miter lim="800000"/>
                        <a:headEnd/>
                        <a:tailEnd/>
                      </a:ln>
                    </p:spPr>
                  </p:pic>
                </p:oleObj>
              </mc:Fallback>
            </mc:AlternateContent>
          </a:graphicData>
        </a:graphic>
      </p:graphicFrame>
      <p:graphicFrame>
        <p:nvGraphicFramePr>
          <p:cNvPr id="90115" name="Object 2">
            <a:extLst>
              <a:ext uri="{FF2B5EF4-FFF2-40B4-BE49-F238E27FC236}">
                <a16:creationId xmlns:a16="http://schemas.microsoft.com/office/drawing/2014/main" id="{591E80BC-E301-1320-8850-FAFD22EB6E98}"/>
              </a:ext>
            </a:extLst>
          </p:cNvPr>
          <p:cNvGraphicFramePr>
            <a:graphicFrameLocks noChangeAspect="1"/>
          </p:cNvGraphicFramePr>
          <p:nvPr/>
        </p:nvGraphicFramePr>
        <p:xfrm>
          <a:off x="804863" y="1143000"/>
          <a:ext cx="7837487" cy="3200400"/>
        </p:xfrm>
        <a:graphic>
          <a:graphicData uri="http://schemas.openxmlformats.org/presentationml/2006/ole">
            <mc:AlternateContent xmlns:mc="http://schemas.openxmlformats.org/markup-compatibility/2006">
              <mc:Choice xmlns:v="urn:schemas-microsoft-com:vml" Requires="v">
                <p:oleObj name="Worksheet" r:id="rId5" imgW="10134529" imgH="3748945" progId="Excel.Sheet.8">
                  <p:embed/>
                </p:oleObj>
              </mc:Choice>
              <mc:Fallback>
                <p:oleObj name="Worksheet" r:id="rId5" imgW="10134529" imgH="3748945" progId="Excel.Sheet.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4863" y="1143000"/>
                        <a:ext cx="7837487"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0116" name="Object 223">
            <a:extLst>
              <a:ext uri="{FF2B5EF4-FFF2-40B4-BE49-F238E27FC236}">
                <a16:creationId xmlns:a16="http://schemas.microsoft.com/office/drawing/2014/main" id="{C7821549-42CD-BFE5-AB2A-BC603A5DE949}"/>
              </a:ext>
            </a:extLst>
          </p:cNvPr>
          <p:cNvGraphicFramePr>
            <a:graphicFrameLocks noChangeAspect="1"/>
          </p:cNvGraphicFramePr>
          <p:nvPr/>
        </p:nvGraphicFramePr>
        <p:xfrm>
          <a:off x="2514600" y="4953000"/>
          <a:ext cx="4419600" cy="1608138"/>
        </p:xfrm>
        <a:graphic>
          <a:graphicData uri="http://schemas.openxmlformats.org/presentationml/2006/ole">
            <mc:AlternateContent xmlns:mc="http://schemas.openxmlformats.org/markup-compatibility/2006">
              <mc:Choice xmlns:v="urn:schemas-microsoft-com:vml" Requires="v">
                <p:oleObj name="Equation" r:id="rId7" imgW="3556000" imgH="1295400" progId="Equation.3">
                  <p:embed/>
                </p:oleObj>
              </mc:Choice>
              <mc:Fallback>
                <p:oleObj name="Equation" r:id="rId7" imgW="3556000" imgH="1295400" progId="Equation.3">
                  <p:embed/>
                  <p:pic>
                    <p:nvPicPr>
                      <p:cNvPr id="0" name="Object 22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4600" y="4953000"/>
                        <a:ext cx="4419600" cy="1608138"/>
                      </a:xfrm>
                      <a:prstGeom prst="rect">
                        <a:avLst/>
                      </a:prstGeom>
                      <a:solidFill>
                        <a:srgbClr val="FFFF99">
                          <a:alpha val="23921"/>
                        </a:srgbClr>
                      </a:solidFill>
                      <a:ln w="9525">
                        <a:solidFill>
                          <a:srgbClr val="FF3300"/>
                        </a:solidFill>
                        <a:miter lim="800000"/>
                        <a:headEnd/>
                        <a:tailEnd/>
                      </a:ln>
                    </p:spPr>
                  </p:pic>
                </p:oleObj>
              </mc:Fallback>
            </mc:AlternateContent>
          </a:graphicData>
        </a:graphic>
      </p:graphicFrame>
      <p:sp>
        <p:nvSpPr>
          <p:cNvPr id="9" name="Rectangle 8">
            <a:extLst>
              <a:ext uri="{FF2B5EF4-FFF2-40B4-BE49-F238E27FC236}">
                <a16:creationId xmlns:a16="http://schemas.microsoft.com/office/drawing/2014/main" id="{833E1949-F11F-180F-FEC5-46FF188ECA83}"/>
              </a:ext>
            </a:extLst>
          </p:cNvPr>
          <p:cNvSpPr>
            <a:spLocks noChangeArrowheads="1"/>
          </p:cNvSpPr>
          <p:nvPr/>
        </p:nvSpPr>
        <p:spPr bwMode="auto">
          <a:xfrm>
            <a:off x="6629400" y="3657600"/>
            <a:ext cx="1219200" cy="228600"/>
          </a:xfrm>
          <a:prstGeom prst="rect">
            <a:avLst/>
          </a:prstGeom>
          <a:solidFill>
            <a:srgbClr val="FFFF00"/>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xit" presetSubtype="0" fill="hold" nodeType="with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02" name="Rectangle 2">
            <a:extLst>
              <a:ext uri="{FF2B5EF4-FFF2-40B4-BE49-F238E27FC236}">
                <a16:creationId xmlns:a16="http://schemas.microsoft.com/office/drawing/2014/main" id="{08EFA390-F01F-88A6-714F-5E1CAC62FE8A}"/>
              </a:ext>
            </a:extLst>
          </p:cNvPr>
          <p:cNvSpPr>
            <a:spLocks noGrp="1" noChangeArrowheads="1"/>
          </p:cNvSpPr>
          <p:nvPr>
            <p:ph type="title"/>
          </p:nvPr>
        </p:nvSpPr>
        <p:spPr>
          <a:xfrm>
            <a:off x="539750" y="539750"/>
            <a:ext cx="8299450" cy="527050"/>
          </a:xfrm>
          <a:solidFill>
            <a:schemeClr val="accent1"/>
          </a:solidFill>
          <a:ln>
            <a:solidFill>
              <a:schemeClr val="tx1"/>
            </a:solidFill>
          </a:ln>
        </p:spPr>
        <p:txBody>
          <a:bodyPr/>
          <a:lstStyle/>
          <a:p>
            <a:pPr algn="ctr">
              <a:defRPr/>
            </a:pPr>
            <a:r>
              <a:rPr lang="en-US" sz="2800" b="1" i="0" dirty="0">
                <a:solidFill>
                  <a:schemeClr val="tx1"/>
                </a:solidFill>
              </a:rPr>
              <a:t>Adiabatic Flame Temperature Calculation</a:t>
            </a:r>
            <a:endParaRPr lang="en-US" sz="2000" b="1" i="0" dirty="0">
              <a:effectLst>
                <a:outerShdw blurRad="38100" dist="38100" dir="2700000" algn="tl">
                  <a:srgbClr val="FFFFFF"/>
                </a:outerShdw>
              </a:effectLst>
            </a:endParaRPr>
          </a:p>
        </p:txBody>
      </p:sp>
      <p:sp>
        <p:nvSpPr>
          <p:cNvPr id="92163" name="Rectangle 3">
            <a:extLst>
              <a:ext uri="{FF2B5EF4-FFF2-40B4-BE49-F238E27FC236}">
                <a16:creationId xmlns:a16="http://schemas.microsoft.com/office/drawing/2014/main" id="{99D041CB-10F4-2607-129D-FA535438E251}"/>
              </a:ext>
            </a:extLst>
          </p:cNvPr>
          <p:cNvSpPr>
            <a:spLocks noGrp="1" noChangeArrowheads="1"/>
          </p:cNvSpPr>
          <p:nvPr>
            <p:ph type="body" idx="1"/>
          </p:nvPr>
        </p:nvSpPr>
        <p:spPr>
          <a:xfrm>
            <a:off x="608013" y="1295400"/>
            <a:ext cx="8231187" cy="5264150"/>
          </a:xfrm>
          <a:ln>
            <a:solidFill>
              <a:schemeClr val="tx1"/>
            </a:solidFill>
            <a:miter lim="800000"/>
            <a:headEnd/>
            <a:tailEnd/>
          </a:ln>
        </p:spPr>
        <p:txBody>
          <a:bodyPr/>
          <a:lstStyle/>
          <a:p>
            <a:r>
              <a:rPr lang="en-US" altLang="en-US" sz="2200">
                <a:cs typeface="Times New Roman" panose="02020603050405020304" pitchFamily="18" charset="0"/>
              </a:rPr>
              <a:t>If  n</a:t>
            </a:r>
            <a:r>
              <a:rPr lang="en-US" altLang="en-US" sz="2200" baseline="-25000">
                <a:cs typeface="Times New Roman" panose="02020603050405020304" pitchFamily="18" charset="0"/>
              </a:rPr>
              <a:t>f</a:t>
            </a:r>
            <a:r>
              <a:rPr lang="en-US" altLang="en-US" sz="2200">
                <a:cs typeface="Times New Roman" panose="02020603050405020304" pitchFamily="18" charset="0"/>
              </a:rPr>
              <a:t>  moles of fuel is completely burned under adiabatic condition, the energy balance equation becomes</a:t>
            </a:r>
          </a:p>
          <a:p>
            <a:endParaRPr lang="en-US" altLang="en-US" sz="2200">
              <a:cs typeface="Times New Roman" panose="02020603050405020304" pitchFamily="18" charset="0"/>
            </a:endParaRPr>
          </a:p>
          <a:p>
            <a:endParaRPr lang="en-US" altLang="en-US" sz="2200">
              <a:cs typeface="Times New Roman" panose="02020603050405020304" pitchFamily="18" charset="0"/>
            </a:endParaRPr>
          </a:p>
          <a:p>
            <a:endParaRPr lang="en-US" altLang="en-US" sz="2200">
              <a:cs typeface="Times New Roman" panose="02020603050405020304" pitchFamily="18" charset="0"/>
            </a:endParaRPr>
          </a:p>
          <a:p>
            <a:endParaRPr lang="en-US" altLang="en-US" sz="2200">
              <a:cs typeface="Times New Roman" panose="02020603050405020304" pitchFamily="18" charset="0"/>
            </a:endParaRPr>
          </a:p>
          <a:p>
            <a:endParaRPr lang="en-US" altLang="en-US" sz="2200">
              <a:cs typeface="Times New Roman" panose="02020603050405020304" pitchFamily="18" charset="0"/>
            </a:endParaRPr>
          </a:p>
          <a:p>
            <a:endParaRPr lang="en-US" altLang="en-US" sz="2200">
              <a:cs typeface="Times New Roman" panose="02020603050405020304" pitchFamily="18" charset="0"/>
            </a:endParaRPr>
          </a:p>
          <a:p>
            <a:pPr>
              <a:buFontTx/>
              <a:buNone/>
            </a:pPr>
            <a:r>
              <a:rPr lang="en-US" altLang="en-US" sz="2200">
                <a:cs typeface="Times New Roman" panose="02020603050405020304" pitchFamily="18" charset="0"/>
              </a:rPr>
              <a:t>	</a:t>
            </a:r>
          </a:p>
          <a:p>
            <a:pPr>
              <a:buFontTx/>
              <a:buNone/>
            </a:pPr>
            <a:r>
              <a:rPr lang="en-US" altLang="en-US" sz="2200">
                <a:cs typeface="Times New Roman" panose="02020603050405020304" pitchFamily="18" charset="0"/>
              </a:rPr>
              <a:t>	</a:t>
            </a:r>
          </a:p>
          <a:p>
            <a:pPr>
              <a:buFontTx/>
              <a:buNone/>
            </a:pPr>
            <a:endParaRPr lang="en-US" altLang="en-US" sz="2200">
              <a:cs typeface="Times New Roman" panose="02020603050405020304" pitchFamily="18" charset="0"/>
            </a:endParaRPr>
          </a:p>
          <a:p>
            <a:pPr>
              <a:buFontTx/>
              <a:buNone/>
            </a:pPr>
            <a:r>
              <a:rPr lang="en-US" altLang="en-US" sz="2200">
                <a:cs typeface="Times New Roman" panose="02020603050405020304" pitchFamily="18" charset="0"/>
              </a:rPr>
              <a:t>	Where….  T</a:t>
            </a:r>
            <a:r>
              <a:rPr lang="en-US" altLang="en-US" sz="2200" baseline="-25000">
                <a:cs typeface="Times New Roman" panose="02020603050405020304" pitchFamily="18" charset="0"/>
              </a:rPr>
              <a:t>ad</a:t>
            </a:r>
            <a:r>
              <a:rPr lang="en-US" altLang="en-US" sz="2200">
                <a:cs typeface="Times New Roman" panose="02020603050405020304" pitchFamily="18" charset="0"/>
              </a:rPr>
              <a:t> is the product temperature, which by definition is the adiabatic or theoretical flame temperature</a:t>
            </a:r>
          </a:p>
          <a:p>
            <a:pPr>
              <a:buFontTx/>
              <a:buNone/>
            </a:pPr>
            <a:endParaRPr lang="en-US" altLang="en-US" sz="2200">
              <a:cs typeface="Times New Roman" panose="02020603050405020304" pitchFamily="18" charset="0"/>
            </a:endParaRPr>
          </a:p>
        </p:txBody>
      </p:sp>
      <p:sp>
        <p:nvSpPr>
          <p:cNvPr id="92164" name="Rectangle 4">
            <a:extLst>
              <a:ext uri="{FF2B5EF4-FFF2-40B4-BE49-F238E27FC236}">
                <a16:creationId xmlns:a16="http://schemas.microsoft.com/office/drawing/2014/main" id="{CC8395AC-E964-701C-B2C1-5E4DBBA926C8}"/>
              </a:ext>
            </a:extLst>
          </p:cNvPr>
          <p:cNvSpPr>
            <a:spLocks noChangeArrowheads="1"/>
          </p:cNvSpPr>
          <p:nvPr/>
        </p:nvSpPr>
        <p:spPr bwMode="auto">
          <a:xfrm>
            <a:off x="2381250" y="25622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92165" name="Rectangle 5">
            <a:extLst>
              <a:ext uri="{FF2B5EF4-FFF2-40B4-BE49-F238E27FC236}">
                <a16:creationId xmlns:a16="http://schemas.microsoft.com/office/drawing/2014/main" id="{B767A427-75C7-ED7B-44C0-33DB4D0F8C55}"/>
              </a:ext>
            </a:extLst>
          </p:cNvPr>
          <p:cNvSpPr>
            <a:spLocks noChangeArrowheads="1"/>
          </p:cNvSpPr>
          <p:nvPr/>
        </p:nvSpPr>
        <p:spPr bwMode="auto">
          <a:xfrm>
            <a:off x="213836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graphicFrame>
        <p:nvGraphicFramePr>
          <p:cNvPr id="92166" name="Object 8">
            <a:extLst>
              <a:ext uri="{FF2B5EF4-FFF2-40B4-BE49-F238E27FC236}">
                <a16:creationId xmlns:a16="http://schemas.microsoft.com/office/drawing/2014/main" id="{711607A2-93F9-BC85-2204-8AAA6CF78A0A}"/>
              </a:ext>
            </a:extLst>
          </p:cNvPr>
          <p:cNvGraphicFramePr>
            <a:graphicFrameLocks noChangeAspect="1"/>
          </p:cNvGraphicFramePr>
          <p:nvPr/>
        </p:nvGraphicFramePr>
        <p:xfrm>
          <a:off x="1911350" y="2362200"/>
          <a:ext cx="5937250" cy="3175000"/>
        </p:xfrm>
        <a:graphic>
          <a:graphicData uri="http://schemas.openxmlformats.org/presentationml/2006/ole">
            <mc:AlternateContent xmlns:mc="http://schemas.openxmlformats.org/markup-compatibility/2006">
              <mc:Choice xmlns:v="urn:schemas-microsoft-com:vml" Requires="v">
                <p:oleObj name="Equation" r:id="rId3" imgW="2019300" imgH="1079500" progId="Equation.3">
                  <p:embed/>
                </p:oleObj>
              </mc:Choice>
              <mc:Fallback>
                <p:oleObj name="Equation" r:id="rId3" imgW="2019300" imgH="1079500"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1350" y="2362200"/>
                        <a:ext cx="5937250" cy="317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mc:AlternateContent xmlns:mc="http://schemas.openxmlformats.org/markup-compatibility/2006">
        <mc:Choice xmlns:p14="http://schemas.microsoft.com/office/powerpoint/2010/main" Requires="p14">
          <p:contentPart p14:bwMode="auto" r:id="rId5">
            <p14:nvContentPartPr>
              <p14:cNvPr id="2" name="Ink 1">
                <a:extLst>
                  <a:ext uri="{FF2B5EF4-FFF2-40B4-BE49-F238E27FC236}">
                    <a16:creationId xmlns:a16="http://schemas.microsoft.com/office/drawing/2014/main" id="{5CC04220-FFB7-F775-1C3C-74FA8F05673C}"/>
                  </a:ext>
                </a:extLst>
              </p14:cNvPr>
              <p14:cNvContentPartPr/>
              <p14:nvPr/>
            </p14:nvContentPartPr>
            <p14:xfrm>
              <a:off x="1573200" y="2091960"/>
              <a:ext cx="5541480" cy="1301760"/>
            </p14:xfrm>
          </p:contentPart>
        </mc:Choice>
        <mc:Fallback>
          <p:pic>
            <p:nvPicPr>
              <p:cNvPr id="2" name="Ink 1">
                <a:extLst>
                  <a:ext uri="{FF2B5EF4-FFF2-40B4-BE49-F238E27FC236}">
                    <a16:creationId xmlns:a16="http://schemas.microsoft.com/office/drawing/2014/main" id="{5CC04220-FFB7-F775-1C3C-74FA8F05673C}"/>
                  </a:ext>
                </a:extLst>
              </p:cNvPr>
              <p:cNvPicPr/>
              <p:nvPr/>
            </p:nvPicPr>
            <p:blipFill>
              <a:blip r:embed="rId6"/>
              <a:stretch>
                <a:fillRect/>
              </a:stretch>
            </p:blipFill>
            <p:spPr>
              <a:xfrm>
                <a:off x="1563840" y="2082600"/>
                <a:ext cx="5560200" cy="1320480"/>
              </a:xfrm>
              <a:prstGeom prst="rect">
                <a:avLst/>
              </a:prstGeom>
            </p:spPr>
          </p:pic>
        </mc:Fallback>
      </mc:AlternateContent>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bg>
      <p:bgPr>
        <a:solidFill>
          <a:schemeClr val="bg1">
            <a:alpha val="98038"/>
          </a:schemeClr>
        </a:solidFill>
        <a:effectLst/>
      </p:bgPr>
    </p:bg>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3460915B-11BB-07FF-D32C-422C788BE02C}"/>
              </a:ext>
            </a:extLst>
          </p:cNvPr>
          <p:cNvSpPr>
            <a:spLocks noGrp="1" noChangeArrowheads="1"/>
          </p:cNvSpPr>
          <p:nvPr>
            <p:ph type="body" idx="1"/>
          </p:nvPr>
        </p:nvSpPr>
        <p:spPr>
          <a:xfrm>
            <a:off x="533400" y="609600"/>
            <a:ext cx="8077200" cy="5943600"/>
          </a:xfrm>
          <a:ln>
            <a:solidFill>
              <a:schemeClr val="tx1"/>
            </a:solidFill>
          </a:ln>
        </p:spPr>
        <p:txBody>
          <a:bodyPr/>
          <a:lstStyle/>
          <a:p>
            <a:pPr marL="115888" indent="0" algn="just">
              <a:lnSpc>
                <a:spcPct val="80000"/>
              </a:lnSpc>
              <a:buFontTx/>
              <a:buNone/>
              <a:defRPr/>
            </a:pPr>
            <a:r>
              <a:rPr lang="en-US" sz="2800" b="1" dirty="0">
                <a:ea typeface="MS Mincho" pitchFamily="49" charset="-128"/>
              </a:rPr>
              <a:t>Example 10</a:t>
            </a:r>
          </a:p>
          <a:p>
            <a:pPr marL="609600" indent="-254000" algn="just">
              <a:lnSpc>
                <a:spcPct val="80000"/>
              </a:lnSpc>
              <a:defRPr/>
            </a:pPr>
            <a:endParaRPr lang="en-US" sz="2400" dirty="0">
              <a:ea typeface="MS Mincho" pitchFamily="49" charset="-128"/>
            </a:endParaRPr>
          </a:p>
          <a:p>
            <a:pPr marL="115888" indent="0" algn="just">
              <a:spcBef>
                <a:spcPts val="0"/>
              </a:spcBef>
              <a:buFontTx/>
              <a:buNone/>
              <a:defRPr/>
            </a:pPr>
            <a:r>
              <a:rPr lang="en-US" sz="2400" dirty="0"/>
              <a:t>Waste gas  from a refinery containing mainly carbon monoxide  is burned with 120 %  excess air in a reactor. Both the fuel and air are fed at 25</a:t>
            </a:r>
            <a:r>
              <a:rPr lang="en-US" sz="2400" baseline="30000" dirty="0"/>
              <a:t>o</a:t>
            </a:r>
            <a:r>
              <a:rPr lang="en-US" sz="2400" dirty="0"/>
              <a:t>C. The engineer designing the reactor must calculate the highest temperature that the reactor walls will have to withstand so that an appropriate material of construction can be chosen. On the basis of 1 </a:t>
            </a:r>
            <a:r>
              <a:rPr lang="en-US" sz="2400" dirty="0" err="1"/>
              <a:t>mol</a:t>
            </a:r>
            <a:r>
              <a:rPr lang="en-US" sz="2400" dirty="0"/>
              <a:t> of carbon monoxide, estimate the  flame temperature  assuming complete combustion.</a:t>
            </a:r>
          </a:p>
          <a:p>
            <a:pPr marL="115888" indent="0" algn="just">
              <a:spcBef>
                <a:spcPts val="0"/>
              </a:spcBef>
              <a:buFontTx/>
              <a:buNone/>
              <a:defRPr/>
            </a:pPr>
            <a:endParaRPr lang="en-US" sz="2000" dirty="0"/>
          </a:p>
          <a:p>
            <a:pPr marL="115888" indent="0" algn="just">
              <a:spcBef>
                <a:spcPts val="0"/>
              </a:spcBef>
              <a:buFontTx/>
              <a:buNone/>
              <a:defRPr/>
            </a:pPr>
            <a:endParaRPr lang="en-US" sz="2000" dirty="0"/>
          </a:p>
          <a:p>
            <a:pPr marL="609600" indent="-254000" algn="ctr">
              <a:lnSpc>
                <a:spcPct val="80000"/>
              </a:lnSpc>
              <a:buFontTx/>
              <a:buNone/>
              <a:defRPr/>
            </a:pPr>
            <a:endParaRPr lang="en-US" sz="2400" dirty="0"/>
          </a:p>
        </p:txBody>
      </p:sp>
      <p:sp>
        <p:nvSpPr>
          <p:cNvPr id="94211" name="Rectangle 3">
            <a:extLst>
              <a:ext uri="{FF2B5EF4-FFF2-40B4-BE49-F238E27FC236}">
                <a16:creationId xmlns:a16="http://schemas.microsoft.com/office/drawing/2014/main" id="{337B6EAE-F0C2-CECE-0436-95D2666E0C59}"/>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94212" name="Rectangle 4">
            <a:extLst>
              <a:ext uri="{FF2B5EF4-FFF2-40B4-BE49-F238E27FC236}">
                <a16:creationId xmlns:a16="http://schemas.microsoft.com/office/drawing/2014/main" id="{22778D17-709C-0BFC-2790-840CAAF4E259}"/>
              </a:ext>
            </a:extLst>
          </p:cNvPr>
          <p:cNvSpPr>
            <a:spLocks noChangeArrowheads="1"/>
          </p:cNvSpPr>
          <p:nvPr/>
        </p:nvSpPr>
        <p:spPr bwMode="auto">
          <a:xfrm>
            <a:off x="0" y="4857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94213" name="Rectangle 5">
            <a:extLst>
              <a:ext uri="{FF2B5EF4-FFF2-40B4-BE49-F238E27FC236}">
                <a16:creationId xmlns:a16="http://schemas.microsoft.com/office/drawing/2014/main" id="{E2475905-CC69-2C3C-D62C-7B496B1C6FE5}"/>
              </a:ext>
            </a:extLst>
          </p:cNvPr>
          <p:cNvSpPr>
            <a:spLocks noChangeArrowheads="1"/>
          </p:cNvSpPr>
          <p:nvPr/>
        </p:nvSpPr>
        <p:spPr bwMode="auto">
          <a:xfrm>
            <a:off x="0" y="36718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54D8FFB0-2E54-D1D6-9441-4EC667A6D8CF}"/>
                  </a:ext>
                </a:extLst>
              </p14:cNvPr>
              <p14:cNvContentPartPr/>
              <p14:nvPr/>
            </p14:nvContentPartPr>
            <p14:xfrm>
              <a:off x="555120" y="1036440"/>
              <a:ext cx="7794720" cy="4536360"/>
            </p14:xfrm>
          </p:contentPart>
        </mc:Choice>
        <mc:Fallback>
          <p:pic>
            <p:nvPicPr>
              <p:cNvPr id="2" name="Ink 1">
                <a:extLst>
                  <a:ext uri="{FF2B5EF4-FFF2-40B4-BE49-F238E27FC236}">
                    <a16:creationId xmlns:a16="http://schemas.microsoft.com/office/drawing/2014/main" id="{54D8FFB0-2E54-D1D6-9441-4EC667A6D8CF}"/>
                  </a:ext>
                </a:extLst>
              </p:cNvPr>
              <p:cNvPicPr/>
              <p:nvPr/>
            </p:nvPicPr>
            <p:blipFill>
              <a:blip r:embed="rId4"/>
              <a:stretch>
                <a:fillRect/>
              </a:stretch>
            </p:blipFill>
            <p:spPr>
              <a:xfrm>
                <a:off x="545760" y="1027080"/>
                <a:ext cx="7813440" cy="4555080"/>
              </a:xfrm>
              <a:prstGeom prst="rect">
                <a:avLst/>
              </a:prstGeom>
            </p:spPr>
          </p:pic>
        </mc:Fallback>
      </mc:AlternateContent>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6258" name="Group 16">
            <a:extLst>
              <a:ext uri="{FF2B5EF4-FFF2-40B4-BE49-F238E27FC236}">
                <a16:creationId xmlns:a16="http://schemas.microsoft.com/office/drawing/2014/main" id="{1292A19E-310B-9677-738C-B0F5AEFAB3D5}"/>
              </a:ext>
            </a:extLst>
          </p:cNvPr>
          <p:cNvGrpSpPr>
            <a:grpSpLocks/>
          </p:cNvGrpSpPr>
          <p:nvPr/>
        </p:nvGrpSpPr>
        <p:grpSpPr bwMode="auto">
          <a:xfrm>
            <a:off x="533400" y="2667000"/>
            <a:ext cx="8382000" cy="2620963"/>
            <a:chOff x="375821" y="2362200"/>
            <a:chExt cx="8868765" cy="2431544"/>
          </a:xfrm>
        </p:grpSpPr>
        <p:sp>
          <p:nvSpPr>
            <p:cNvPr id="96264" name="Rounded Rectangle 6">
              <a:extLst>
                <a:ext uri="{FF2B5EF4-FFF2-40B4-BE49-F238E27FC236}">
                  <a16:creationId xmlns:a16="http://schemas.microsoft.com/office/drawing/2014/main" id="{158954D8-B659-7A9C-ACD3-4F2800FA1CEF}"/>
                </a:ext>
              </a:extLst>
            </p:cNvPr>
            <p:cNvSpPr>
              <a:spLocks noChangeArrowheads="1"/>
            </p:cNvSpPr>
            <p:nvPr/>
          </p:nvSpPr>
          <p:spPr bwMode="auto">
            <a:xfrm>
              <a:off x="2895600" y="2362200"/>
              <a:ext cx="2667000" cy="1524000"/>
            </a:xfrm>
            <a:prstGeom prst="roundRect">
              <a:avLst>
                <a:gd name="adj" fmla="val 16667"/>
              </a:avLst>
            </a:prstGeom>
            <a:solidFill>
              <a:schemeClr val="accent1"/>
            </a:solidFill>
            <a:ln w="12700" algn="ctr">
              <a:solidFill>
                <a:schemeClr val="tx1"/>
              </a:solidFill>
              <a:round/>
              <a:headEnd type="none" w="sm" len="sm"/>
              <a:tailEnd type="none" w="sm" len="sm"/>
            </a:ln>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cxnSp>
          <p:nvCxnSpPr>
            <p:cNvPr id="96265" name="Straight Arrow Connector 8">
              <a:extLst>
                <a:ext uri="{FF2B5EF4-FFF2-40B4-BE49-F238E27FC236}">
                  <a16:creationId xmlns:a16="http://schemas.microsoft.com/office/drawing/2014/main" id="{33BD1597-D205-3385-B3C3-2F86839CD146}"/>
                </a:ext>
              </a:extLst>
            </p:cNvPr>
            <p:cNvCxnSpPr>
              <a:cxnSpLocks noChangeShapeType="1"/>
            </p:cNvCxnSpPr>
            <p:nvPr/>
          </p:nvCxnSpPr>
          <p:spPr bwMode="auto">
            <a:xfrm>
              <a:off x="1981200" y="2743200"/>
              <a:ext cx="9144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96266" name="Straight Arrow Connector 9">
              <a:extLst>
                <a:ext uri="{FF2B5EF4-FFF2-40B4-BE49-F238E27FC236}">
                  <a16:creationId xmlns:a16="http://schemas.microsoft.com/office/drawing/2014/main" id="{4AC4B417-2526-D15F-21DA-E805E8EF099E}"/>
                </a:ext>
              </a:extLst>
            </p:cNvPr>
            <p:cNvCxnSpPr>
              <a:cxnSpLocks noChangeShapeType="1"/>
            </p:cNvCxnSpPr>
            <p:nvPr/>
          </p:nvCxnSpPr>
          <p:spPr bwMode="auto">
            <a:xfrm>
              <a:off x="2057400" y="3505200"/>
              <a:ext cx="8382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cxnSp>
          <p:nvCxnSpPr>
            <p:cNvPr id="96267" name="Straight Arrow Connector 10">
              <a:extLst>
                <a:ext uri="{FF2B5EF4-FFF2-40B4-BE49-F238E27FC236}">
                  <a16:creationId xmlns:a16="http://schemas.microsoft.com/office/drawing/2014/main" id="{E95A2A65-8AB7-1781-3414-D9EF38FDDAE9}"/>
                </a:ext>
              </a:extLst>
            </p:cNvPr>
            <p:cNvCxnSpPr>
              <a:cxnSpLocks noChangeShapeType="1"/>
            </p:cNvCxnSpPr>
            <p:nvPr/>
          </p:nvCxnSpPr>
          <p:spPr bwMode="auto">
            <a:xfrm>
              <a:off x="5562600" y="3200400"/>
              <a:ext cx="1143000" cy="0"/>
            </a:xfrm>
            <a:prstGeom prst="straightConnector1">
              <a:avLst/>
            </a:prstGeom>
            <a:noFill/>
            <a:ln w="28575" algn="ctr">
              <a:solidFill>
                <a:schemeClr val="tx1"/>
              </a:solidFill>
              <a:round/>
              <a:headEnd type="none" w="sm" len="sm"/>
              <a:tailEnd type="arrow" w="med" len="med"/>
            </a:ln>
            <a:extLst>
              <a:ext uri="{909E8E84-426E-40DD-AFC4-6F175D3DCCD1}">
                <a14:hiddenFill xmlns:a14="http://schemas.microsoft.com/office/drawing/2010/main">
                  <a:noFill/>
                </a14:hiddenFill>
              </a:ext>
            </a:extLst>
          </p:spPr>
        </p:cxnSp>
        <p:sp>
          <p:nvSpPr>
            <p:cNvPr id="96268" name="TextBox 17">
              <a:extLst>
                <a:ext uri="{FF2B5EF4-FFF2-40B4-BE49-F238E27FC236}">
                  <a16:creationId xmlns:a16="http://schemas.microsoft.com/office/drawing/2014/main" id="{8272D728-D27A-4651-C089-087B321CA563}"/>
                </a:ext>
              </a:extLst>
            </p:cNvPr>
            <p:cNvSpPr txBox="1">
              <a:spLocks noChangeArrowheads="1"/>
            </p:cNvSpPr>
            <p:nvPr/>
          </p:nvSpPr>
          <p:spPr bwMode="auto">
            <a:xfrm>
              <a:off x="457199" y="2514600"/>
              <a:ext cx="1905000" cy="599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CO</a:t>
              </a:r>
            </a:p>
            <a:p>
              <a:pPr>
                <a:spcBef>
                  <a:spcPct val="0"/>
                </a:spcBef>
                <a:buClrTx/>
                <a:buFontTx/>
                <a:buNone/>
              </a:pPr>
              <a:r>
                <a:rPr lang="en-US" altLang="en-US" sz="1800" baseline="0">
                  <a:solidFill>
                    <a:srgbClr val="FF0000"/>
                  </a:solidFill>
                  <a:ea typeface="MS Mincho" panose="02020609040205080304" pitchFamily="49" charset="-128"/>
                </a:rPr>
                <a:t>1 mol</a:t>
              </a:r>
              <a:endParaRPr lang="en-US" altLang="en-US" sz="1800" baseline="0">
                <a:ea typeface="MS Mincho" panose="02020609040205080304" pitchFamily="49" charset="-128"/>
              </a:endParaRPr>
            </a:p>
          </p:txBody>
        </p:sp>
        <p:sp>
          <p:nvSpPr>
            <p:cNvPr id="96269" name="TextBox 18">
              <a:extLst>
                <a:ext uri="{FF2B5EF4-FFF2-40B4-BE49-F238E27FC236}">
                  <a16:creationId xmlns:a16="http://schemas.microsoft.com/office/drawing/2014/main" id="{5882AB9A-7C00-BC15-CFDC-B8A1AA495C2F}"/>
                </a:ext>
              </a:extLst>
            </p:cNvPr>
            <p:cNvSpPr txBox="1">
              <a:spLocks noChangeArrowheads="1"/>
            </p:cNvSpPr>
            <p:nvPr/>
          </p:nvSpPr>
          <p:spPr bwMode="auto">
            <a:xfrm>
              <a:off x="375821" y="3423267"/>
              <a:ext cx="1905000" cy="1370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Air </a:t>
              </a:r>
            </a:p>
            <a:p>
              <a:pPr>
                <a:spcBef>
                  <a:spcPct val="0"/>
                </a:spcBef>
                <a:buClrTx/>
                <a:buFontTx/>
                <a:buNone/>
              </a:pPr>
              <a:r>
                <a:rPr lang="en-US" altLang="en-US" sz="1800" baseline="0"/>
                <a:t>X = 120% (2.2)</a:t>
              </a:r>
            </a:p>
            <a:p>
              <a:pPr>
                <a:spcBef>
                  <a:spcPct val="0"/>
                </a:spcBef>
                <a:buClrTx/>
                <a:buFontTx/>
                <a:buNone/>
              </a:pPr>
              <a:r>
                <a:rPr lang="en-US" altLang="en-US" sz="1800" baseline="0">
                  <a:solidFill>
                    <a:srgbClr val="FF0000"/>
                  </a:solidFill>
                </a:rPr>
                <a:t>5.238</a:t>
              </a:r>
              <a:r>
                <a:rPr lang="en-US" altLang="en-US" sz="1800" baseline="0"/>
                <a:t>   mol</a:t>
              </a:r>
            </a:p>
            <a:p>
              <a:pPr>
                <a:spcBef>
                  <a:spcPct val="0"/>
                </a:spcBef>
                <a:buClrTx/>
                <a:buFontTx/>
                <a:buNone/>
              </a:pPr>
              <a:endParaRPr lang="en-US" altLang="en-US" sz="1800" baseline="0"/>
            </a:p>
            <a:p>
              <a:pPr>
                <a:spcBef>
                  <a:spcPct val="0"/>
                </a:spcBef>
                <a:buClrTx/>
                <a:buFontTx/>
                <a:buNone/>
              </a:pPr>
              <a:endParaRPr lang="en-US" altLang="en-US" sz="1800" baseline="0"/>
            </a:p>
          </p:txBody>
        </p:sp>
        <p:sp>
          <p:nvSpPr>
            <p:cNvPr id="96270" name="TextBox 23">
              <a:extLst>
                <a:ext uri="{FF2B5EF4-FFF2-40B4-BE49-F238E27FC236}">
                  <a16:creationId xmlns:a16="http://schemas.microsoft.com/office/drawing/2014/main" id="{8620F59E-3934-16A3-0F86-E858743923D5}"/>
                </a:ext>
              </a:extLst>
            </p:cNvPr>
            <p:cNvSpPr txBox="1">
              <a:spLocks noChangeArrowheads="1"/>
            </p:cNvSpPr>
            <p:nvPr/>
          </p:nvSpPr>
          <p:spPr bwMode="auto">
            <a:xfrm>
              <a:off x="6804734" y="2667000"/>
              <a:ext cx="2439852" cy="1370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solidFill>
                    <a:srgbClr val="FF0000"/>
                  </a:solidFill>
                </a:rPr>
                <a:t>1</a:t>
              </a:r>
              <a:r>
                <a:rPr lang="en-US" altLang="en-US" sz="1800" baseline="0"/>
                <a:t>         mol  CO2</a:t>
              </a:r>
            </a:p>
            <a:p>
              <a:pPr>
                <a:spcBef>
                  <a:spcPct val="0"/>
                </a:spcBef>
                <a:buClrTx/>
                <a:buFontTx/>
                <a:buNone/>
              </a:pPr>
              <a:r>
                <a:rPr lang="en-US" altLang="en-US" sz="1800" baseline="0">
                  <a:solidFill>
                    <a:srgbClr val="FF0000"/>
                  </a:solidFill>
                </a:rPr>
                <a:t>4.138 </a:t>
              </a:r>
              <a:r>
                <a:rPr lang="en-US" altLang="en-US" sz="1800" baseline="0"/>
                <a:t> mol N2</a:t>
              </a:r>
            </a:p>
            <a:p>
              <a:pPr>
                <a:spcBef>
                  <a:spcPct val="0"/>
                </a:spcBef>
                <a:buClrTx/>
                <a:buFontTx/>
                <a:buNone/>
              </a:pPr>
              <a:r>
                <a:rPr lang="en-US" altLang="en-US" sz="1800" baseline="0">
                  <a:solidFill>
                    <a:srgbClr val="FF0000"/>
                  </a:solidFill>
                </a:rPr>
                <a:t>0.6 </a:t>
              </a:r>
              <a:r>
                <a:rPr lang="en-US" altLang="en-US" sz="1800" baseline="0"/>
                <a:t>     mol  O2</a:t>
              </a:r>
            </a:p>
            <a:p>
              <a:pPr>
                <a:spcBef>
                  <a:spcPct val="0"/>
                </a:spcBef>
                <a:buClrTx/>
                <a:buFontTx/>
                <a:buNone/>
              </a:pPr>
              <a:endParaRPr lang="en-US" altLang="en-US" sz="1800" baseline="0"/>
            </a:p>
            <a:p>
              <a:pPr>
                <a:spcBef>
                  <a:spcPct val="0"/>
                </a:spcBef>
                <a:buClrTx/>
                <a:buFontTx/>
                <a:buNone/>
              </a:pPr>
              <a:endParaRPr lang="en-US" altLang="en-US" sz="1800" baseline="0"/>
            </a:p>
          </p:txBody>
        </p:sp>
        <p:sp>
          <p:nvSpPr>
            <p:cNvPr id="96271" name="TextBox 26">
              <a:extLst>
                <a:ext uri="{FF2B5EF4-FFF2-40B4-BE49-F238E27FC236}">
                  <a16:creationId xmlns:a16="http://schemas.microsoft.com/office/drawing/2014/main" id="{6146C0F0-2681-3D13-0AA0-5A37F999A832}"/>
                </a:ext>
              </a:extLst>
            </p:cNvPr>
            <p:cNvSpPr txBox="1">
              <a:spLocks noChangeArrowheads="1"/>
            </p:cNvSpPr>
            <p:nvPr/>
          </p:nvSpPr>
          <p:spPr bwMode="auto">
            <a:xfrm>
              <a:off x="2057400" y="2819400"/>
              <a:ext cx="742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25oC </a:t>
              </a:r>
            </a:p>
          </p:txBody>
        </p:sp>
        <p:sp>
          <p:nvSpPr>
            <p:cNvPr id="96272" name="TextBox 27">
              <a:extLst>
                <a:ext uri="{FF2B5EF4-FFF2-40B4-BE49-F238E27FC236}">
                  <a16:creationId xmlns:a16="http://schemas.microsoft.com/office/drawing/2014/main" id="{38F65679-2540-F8E0-A9CD-F492C2FB5B5D}"/>
                </a:ext>
              </a:extLst>
            </p:cNvPr>
            <p:cNvSpPr txBox="1">
              <a:spLocks noChangeArrowheads="1"/>
            </p:cNvSpPr>
            <p:nvPr/>
          </p:nvSpPr>
          <p:spPr bwMode="auto">
            <a:xfrm>
              <a:off x="2057400" y="3581400"/>
              <a:ext cx="742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25oC </a:t>
              </a:r>
            </a:p>
          </p:txBody>
        </p:sp>
        <p:sp>
          <p:nvSpPr>
            <p:cNvPr id="96273" name="TextBox 28">
              <a:extLst>
                <a:ext uri="{FF2B5EF4-FFF2-40B4-BE49-F238E27FC236}">
                  <a16:creationId xmlns:a16="http://schemas.microsoft.com/office/drawing/2014/main" id="{4DF9FAA3-367E-0F6B-FED7-C9C090E4DC9E}"/>
                </a:ext>
              </a:extLst>
            </p:cNvPr>
            <p:cNvSpPr txBox="1">
              <a:spLocks noChangeArrowheads="1"/>
            </p:cNvSpPr>
            <p:nvPr/>
          </p:nvSpPr>
          <p:spPr bwMode="auto">
            <a:xfrm>
              <a:off x="5715000" y="2743200"/>
              <a:ext cx="889024" cy="342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US" altLang="en-US" sz="1800" baseline="0"/>
                <a:t>T</a:t>
              </a:r>
              <a:r>
                <a:rPr lang="en-US" altLang="en-US" sz="1800" baseline="-25000"/>
                <a:t>ad </a:t>
              </a:r>
              <a:r>
                <a:rPr lang="en-US" altLang="en-US" sz="1800" baseline="0"/>
                <a:t> </a:t>
              </a:r>
              <a:r>
                <a:rPr lang="en-US" altLang="en-US" sz="1800" baseline="30000"/>
                <a:t>o</a:t>
              </a:r>
              <a:r>
                <a:rPr lang="en-US" altLang="en-US" sz="1800" baseline="0"/>
                <a:t>C </a:t>
              </a:r>
            </a:p>
          </p:txBody>
        </p:sp>
      </p:grpSp>
      <p:sp>
        <p:nvSpPr>
          <p:cNvPr id="96259" name="Rectangle 15">
            <a:extLst>
              <a:ext uri="{FF2B5EF4-FFF2-40B4-BE49-F238E27FC236}">
                <a16:creationId xmlns:a16="http://schemas.microsoft.com/office/drawing/2014/main" id="{966D3941-76D2-D276-3E1C-E7C29FDA4E7E}"/>
              </a:ext>
            </a:extLst>
          </p:cNvPr>
          <p:cNvSpPr>
            <a:spLocks noChangeArrowheads="1"/>
          </p:cNvSpPr>
          <p:nvPr/>
        </p:nvSpPr>
        <p:spPr bwMode="auto">
          <a:xfrm>
            <a:off x="212725" y="255588"/>
            <a:ext cx="8458200"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63550">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just">
              <a:spcBef>
                <a:spcPct val="0"/>
              </a:spcBef>
              <a:buClrTx/>
              <a:buFontTx/>
              <a:buNone/>
            </a:pPr>
            <a:r>
              <a:rPr lang="en-US" altLang="en-US" sz="2000" u="sng" baseline="0">
                <a:solidFill>
                  <a:srgbClr val="FF0000"/>
                </a:solidFill>
                <a:ea typeface="MS Mincho" panose="02020609040205080304" pitchFamily="49" charset="-128"/>
              </a:rPr>
              <a:t>Summary of mass balance</a:t>
            </a:r>
          </a:p>
          <a:p>
            <a:pPr algn="just">
              <a:spcBef>
                <a:spcPct val="0"/>
              </a:spcBef>
              <a:buClrTx/>
              <a:buFontTx/>
              <a:buNone/>
            </a:pPr>
            <a:endParaRPr lang="en-US" altLang="en-US" sz="2000" u="sng" baseline="0">
              <a:solidFill>
                <a:srgbClr val="FF0000"/>
              </a:solidFill>
              <a:ea typeface="MS Mincho" panose="02020609040205080304" pitchFamily="49" charset="-128"/>
            </a:endParaRPr>
          </a:p>
          <a:p>
            <a:pPr algn="just">
              <a:spcBef>
                <a:spcPct val="0"/>
              </a:spcBef>
              <a:buClrTx/>
              <a:buFontTx/>
              <a:buNone/>
            </a:pPr>
            <a:r>
              <a:rPr lang="en-US" altLang="en-US" sz="2000" u="sng" baseline="0">
                <a:solidFill>
                  <a:srgbClr val="FF0000"/>
                </a:solidFill>
                <a:ea typeface="MS Mincho" panose="02020609040205080304" pitchFamily="49" charset="-128"/>
              </a:rPr>
              <a:t>Basis : 1 mol CO</a:t>
            </a:r>
          </a:p>
          <a:p>
            <a:pPr algn="just">
              <a:spcBef>
                <a:spcPct val="0"/>
              </a:spcBef>
              <a:buClrTx/>
              <a:buFontTx/>
              <a:buNone/>
            </a:pPr>
            <a:endParaRPr lang="en-US" altLang="en-US" sz="2000" baseline="-25000">
              <a:ea typeface="MS Mincho" panose="02020609040205080304" pitchFamily="49" charset="-128"/>
            </a:endParaRPr>
          </a:p>
        </p:txBody>
      </p:sp>
      <p:sp>
        <p:nvSpPr>
          <p:cNvPr id="96260" name="TextBox 16">
            <a:extLst>
              <a:ext uri="{FF2B5EF4-FFF2-40B4-BE49-F238E27FC236}">
                <a16:creationId xmlns:a16="http://schemas.microsoft.com/office/drawing/2014/main" id="{E95CDCD4-BF1E-5E3E-045C-9ABEA8A4FA8E}"/>
              </a:ext>
            </a:extLst>
          </p:cNvPr>
          <p:cNvSpPr txBox="1">
            <a:spLocks noChangeArrowheads="1"/>
          </p:cNvSpPr>
          <p:nvPr/>
        </p:nvSpPr>
        <p:spPr bwMode="auto">
          <a:xfrm>
            <a:off x="946150" y="1711325"/>
            <a:ext cx="2209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2000" baseline="0"/>
              <a:t>CO + ½O</a:t>
            </a:r>
            <a:r>
              <a:rPr lang="en-MY" altLang="en-US" sz="2000" baseline="-25000"/>
              <a:t>2</a:t>
            </a:r>
            <a:r>
              <a:rPr lang="en-MY" altLang="en-US" sz="2000" baseline="0"/>
              <a:t> </a:t>
            </a:r>
            <a:r>
              <a:rPr lang="en-MY" altLang="en-US" sz="2000" baseline="0">
                <a:sym typeface="Wingdings" panose="05000000000000000000" pitchFamily="2" charset="2"/>
              </a:rPr>
              <a:t> CO</a:t>
            </a:r>
            <a:r>
              <a:rPr lang="en-MY" altLang="en-US" sz="2000" baseline="-25000">
                <a:sym typeface="Wingdings" panose="05000000000000000000" pitchFamily="2" charset="2"/>
              </a:rPr>
              <a:t>2</a:t>
            </a:r>
            <a:endParaRPr lang="en-MY" altLang="en-US" sz="2000" baseline="-25000"/>
          </a:p>
        </p:txBody>
      </p:sp>
      <p:graphicFrame>
        <p:nvGraphicFramePr>
          <p:cNvPr id="96261" name="Object 223">
            <a:extLst>
              <a:ext uri="{FF2B5EF4-FFF2-40B4-BE49-F238E27FC236}">
                <a16:creationId xmlns:a16="http://schemas.microsoft.com/office/drawing/2014/main" id="{F722AE47-2520-536E-C6ED-6191081D9D84}"/>
              </a:ext>
            </a:extLst>
          </p:cNvPr>
          <p:cNvGraphicFramePr>
            <a:graphicFrameLocks noChangeAspect="1"/>
          </p:cNvGraphicFramePr>
          <p:nvPr/>
        </p:nvGraphicFramePr>
        <p:xfrm>
          <a:off x="609600" y="5346700"/>
          <a:ext cx="8305800" cy="931863"/>
        </p:xfrm>
        <a:graphic>
          <a:graphicData uri="http://schemas.openxmlformats.org/presentationml/2006/ole">
            <mc:AlternateContent xmlns:mc="http://schemas.openxmlformats.org/markup-compatibility/2006">
              <mc:Choice xmlns:v="urn:schemas-microsoft-com:vml" Requires="v">
                <p:oleObj name="Equation" r:id="rId3" imgW="4597400" imgH="508000" progId="Equation.3">
                  <p:embed/>
                </p:oleObj>
              </mc:Choice>
              <mc:Fallback>
                <p:oleObj name="Equation" r:id="rId3" imgW="4597400" imgH="508000" progId="Equation.3">
                  <p:embed/>
                  <p:pic>
                    <p:nvPicPr>
                      <p:cNvPr id="0" name="Object 22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5346700"/>
                        <a:ext cx="8305800" cy="931863"/>
                      </a:xfrm>
                      <a:prstGeom prst="rect">
                        <a:avLst/>
                      </a:prstGeom>
                      <a:solidFill>
                        <a:srgbClr val="FFFF99">
                          <a:alpha val="23921"/>
                        </a:srgbClr>
                      </a:solidFill>
                      <a:ln w="9525">
                        <a:solidFill>
                          <a:srgbClr val="FF3300"/>
                        </a:solidFill>
                        <a:miter lim="800000"/>
                        <a:headEnd/>
                        <a:tailEnd/>
                      </a:ln>
                    </p:spPr>
                  </p:pic>
                </p:oleObj>
              </mc:Fallback>
            </mc:AlternateContent>
          </a:graphicData>
        </a:graphic>
      </p:graphicFrame>
      <mc:AlternateContent xmlns:mc="http://schemas.openxmlformats.org/markup-compatibility/2006">
        <mc:Choice xmlns:p14="http://schemas.microsoft.com/office/powerpoint/2010/main" Requires="p14">
          <p:contentPart p14:bwMode="auto" r:id="rId5">
            <p14:nvContentPartPr>
              <p14:cNvPr id="2" name="Ink 1">
                <a:extLst>
                  <a:ext uri="{FF2B5EF4-FFF2-40B4-BE49-F238E27FC236}">
                    <a16:creationId xmlns:a16="http://schemas.microsoft.com/office/drawing/2014/main" id="{61636EEF-2D21-3E0F-9F6B-D6A311BA3CEB}"/>
                  </a:ext>
                </a:extLst>
              </p14:cNvPr>
              <p14:cNvContentPartPr/>
              <p14:nvPr/>
            </p14:nvContentPartPr>
            <p14:xfrm>
              <a:off x="337680" y="336240"/>
              <a:ext cx="8606160" cy="4828320"/>
            </p14:xfrm>
          </p:contentPart>
        </mc:Choice>
        <mc:Fallback>
          <p:pic>
            <p:nvPicPr>
              <p:cNvPr id="2" name="Ink 1">
                <a:extLst>
                  <a:ext uri="{FF2B5EF4-FFF2-40B4-BE49-F238E27FC236}">
                    <a16:creationId xmlns:a16="http://schemas.microsoft.com/office/drawing/2014/main" id="{61636EEF-2D21-3E0F-9F6B-D6A311BA3CEB}"/>
                  </a:ext>
                </a:extLst>
              </p:cNvPr>
              <p:cNvPicPr/>
              <p:nvPr/>
            </p:nvPicPr>
            <p:blipFill>
              <a:blip r:embed="rId6"/>
              <a:stretch>
                <a:fillRect/>
              </a:stretch>
            </p:blipFill>
            <p:spPr>
              <a:xfrm>
                <a:off x="328320" y="326880"/>
                <a:ext cx="8624880" cy="484704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3" name="Ink 2">
                <a:extLst>
                  <a:ext uri="{FF2B5EF4-FFF2-40B4-BE49-F238E27FC236}">
                    <a16:creationId xmlns:a16="http://schemas.microsoft.com/office/drawing/2014/main" id="{1B01F9C9-BD6C-48AB-05A1-46F4EB8A7F2E}"/>
                  </a:ext>
                </a:extLst>
              </p14:cNvPr>
              <p14:cNvContentPartPr/>
              <p14:nvPr/>
            </p14:nvContentPartPr>
            <p14:xfrm>
              <a:off x="43560" y="1178640"/>
              <a:ext cx="8973360" cy="4469400"/>
            </p14:xfrm>
          </p:contentPart>
        </mc:Choice>
        <mc:Fallback>
          <p:pic>
            <p:nvPicPr>
              <p:cNvPr id="3" name="Ink 2">
                <a:extLst>
                  <a:ext uri="{FF2B5EF4-FFF2-40B4-BE49-F238E27FC236}">
                    <a16:creationId xmlns:a16="http://schemas.microsoft.com/office/drawing/2014/main" id="{1B01F9C9-BD6C-48AB-05A1-46F4EB8A7F2E}"/>
                  </a:ext>
                </a:extLst>
              </p:cNvPr>
              <p:cNvPicPr/>
              <p:nvPr/>
            </p:nvPicPr>
            <p:blipFill>
              <a:blip r:embed="rId8"/>
              <a:stretch>
                <a:fillRect/>
              </a:stretch>
            </p:blipFill>
            <p:spPr>
              <a:xfrm>
                <a:off x="34200" y="1169280"/>
                <a:ext cx="8992080" cy="4488120"/>
              </a:xfrm>
              <a:prstGeom prst="rect">
                <a:avLst/>
              </a:prstGeom>
            </p:spPr>
          </p:pic>
        </mc:Fallback>
      </mc:AlternateContent>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8306" name="Object 223">
            <a:extLst>
              <a:ext uri="{FF2B5EF4-FFF2-40B4-BE49-F238E27FC236}">
                <a16:creationId xmlns:a16="http://schemas.microsoft.com/office/drawing/2014/main" id="{75244052-0C0F-1078-0A77-0251E30EA434}"/>
              </a:ext>
            </a:extLst>
          </p:cNvPr>
          <p:cNvGraphicFramePr>
            <a:graphicFrameLocks noChangeAspect="1"/>
          </p:cNvGraphicFramePr>
          <p:nvPr/>
        </p:nvGraphicFramePr>
        <p:xfrm>
          <a:off x="293688" y="198438"/>
          <a:ext cx="7554912" cy="838200"/>
        </p:xfrm>
        <a:graphic>
          <a:graphicData uri="http://schemas.openxmlformats.org/presentationml/2006/ole">
            <mc:AlternateContent xmlns:mc="http://schemas.openxmlformats.org/markup-compatibility/2006">
              <mc:Choice xmlns:v="urn:schemas-microsoft-com:vml" Requires="v">
                <p:oleObj name="Equation" r:id="rId2" imgW="4597400" imgH="508000" progId="Equation.3">
                  <p:embed/>
                </p:oleObj>
              </mc:Choice>
              <mc:Fallback>
                <p:oleObj name="Equation" r:id="rId2" imgW="4597400" imgH="508000" progId="Equation.3">
                  <p:embed/>
                  <p:pic>
                    <p:nvPicPr>
                      <p:cNvPr id="0" name="Object 2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688" y="198438"/>
                        <a:ext cx="7554912" cy="838200"/>
                      </a:xfrm>
                      <a:prstGeom prst="rect">
                        <a:avLst/>
                      </a:prstGeom>
                      <a:solidFill>
                        <a:srgbClr val="FFFF99">
                          <a:alpha val="23921"/>
                        </a:srgbClr>
                      </a:solidFill>
                      <a:ln w="9525">
                        <a:solidFill>
                          <a:srgbClr val="FF3300"/>
                        </a:solidFill>
                        <a:miter lim="800000"/>
                        <a:headEnd/>
                        <a:tailEnd/>
                      </a:ln>
                    </p:spPr>
                  </p:pic>
                </p:oleObj>
              </mc:Fallback>
            </mc:AlternateContent>
          </a:graphicData>
        </a:graphic>
      </p:graphicFrame>
      <p:sp>
        <p:nvSpPr>
          <p:cNvPr id="98307" name="TextBox 2">
            <a:extLst>
              <a:ext uri="{FF2B5EF4-FFF2-40B4-BE49-F238E27FC236}">
                <a16:creationId xmlns:a16="http://schemas.microsoft.com/office/drawing/2014/main" id="{0F41AD98-4A64-031A-E86E-0D9ED770FAE3}"/>
              </a:ext>
            </a:extLst>
          </p:cNvPr>
          <p:cNvSpPr txBox="1">
            <a:spLocks noChangeArrowheads="1"/>
          </p:cNvSpPr>
          <p:nvPr/>
        </p:nvSpPr>
        <p:spPr bwMode="auto">
          <a:xfrm>
            <a:off x="374650" y="1235075"/>
            <a:ext cx="3165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2000" baseline="0"/>
              <a:t>Reference : all gases at 25</a:t>
            </a:r>
            <a:r>
              <a:rPr lang="en-MY" altLang="en-US" sz="2000" baseline="30000"/>
              <a:t>o</a:t>
            </a:r>
            <a:r>
              <a:rPr lang="en-MY" altLang="en-US" sz="2000" baseline="0"/>
              <a:t>C</a:t>
            </a:r>
          </a:p>
        </p:txBody>
      </p:sp>
      <p:graphicFrame>
        <p:nvGraphicFramePr>
          <p:cNvPr id="98308" name="Object 3">
            <a:extLst>
              <a:ext uri="{FF2B5EF4-FFF2-40B4-BE49-F238E27FC236}">
                <a16:creationId xmlns:a16="http://schemas.microsoft.com/office/drawing/2014/main" id="{A8B415B5-3090-E2FB-6E80-47B228DD786C}"/>
              </a:ext>
            </a:extLst>
          </p:cNvPr>
          <p:cNvGraphicFramePr>
            <a:graphicFrameLocks noChangeAspect="1"/>
          </p:cNvGraphicFramePr>
          <p:nvPr/>
        </p:nvGraphicFramePr>
        <p:xfrm>
          <a:off x="363538" y="1981200"/>
          <a:ext cx="4997450" cy="4114800"/>
        </p:xfrm>
        <a:graphic>
          <a:graphicData uri="http://schemas.openxmlformats.org/presentationml/2006/ole">
            <mc:AlternateContent xmlns:mc="http://schemas.openxmlformats.org/markup-compatibility/2006">
              <mc:Choice xmlns:v="urn:schemas-microsoft-com:vml" Requires="v">
                <p:oleObj name="Worksheet" r:id="rId4" imgW="3314806" imgH="2728134" progId="Excel.Sheet.8">
                  <p:embed/>
                </p:oleObj>
              </mc:Choice>
              <mc:Fallback>
                <p:oleObj name="Worksheet" r:id="rId4" imgW="3314806" imgH="2728134" progId="Excel.Shee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538" y="1981200"/>
                        <a:ext cx="4997450" cy="4114800"/>
                      </a:xfrm>
                      <a:prstGeom prst="rect">
                        <a:avLst/>
                      </a:prstGeom>
                      <a:solidFill>
                        <a:schemeClr val="bg1"/>
                      </a:solidFill>
                      <a:ln w="9525">
                        <a:solidFill>
                          <a:srgbClr val="FF0000"/>
                        </a:solidFill>
                        <a:miter lim="800000"/>
                        <a:headEnd/>
                        <a:tailEnd/>
                      </a:ln>
                    </p:spPr>
                  </p:pic>
                </p:oleObj>
              </mc:Fallback>
            </mc:AlternateContent>
          </a:graphicData>
        </a:graphic>
      </p:graphicFrame>
      <p:graphicFrame>
        <p:nvGraphicFramePr>
          <p:cNvPr id="98309" name="Object 9">
            <a:extLst>
              <a:ext uri="{FF2B5EF4-FFF2-40B4-BE49-F238E27FC236}">
                <a16:creationId xmlns:a16="http://schemas.microsoft.com/office/drawing/2014/main" id="{4C2C5744-5419-01A2-0921-DAE7D2203F3F}"/>
              </a:ext>
            </a:extLst>
          </p:cNvPr>
          <p:cNvGraphicFramePr>
            <a:graphicFrameLocks noChangeAspect="1"/>
          </p:cNvGraphicFramePr>
          <p:nvPr/>
        </p:nvGraphicFramePr>
        <p:xfrm>
          <a:off x="5372100" y="1557338"/>
          <a:ext cx="3611563" cy="4962525"/>
        </p:xfrm>
        <a:graphic>
          <a:graphicData uri="http://schemas.openxmlformats.org/presentationml/2006/ole">
            <mc:AlternateContent xmlns:mc="http://schemas.openxmlformats.org/markup-compatibility/2006">
              <mc:Choice xmlns:v="urn:schemas-microsoft-com:vml" Requires="v">
                <p:oleObj name="Worksheet" r:id="rId6" imgW="4389120" imgH="6027223" progId="Excel.Sheet.8">
                  <p:embed/>
                </p:oleObj>
              </mc:Choice>
              <mc:Fallback>
                <p:oleObj name="Worksheet" r:id="rId6" imgW="4389120" imgH="6027223" progId="Excel.Sheet.8">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72100" y="1557338"/>
                        <a:ext cx="3611563"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8310" name="Rectangle 1">
            <a:extLst>
              <a:ext uri="{FF2B5EF4-FFF2-40B4-BE49-F238E27FC236}">
                <a16:creationId xmlns:a16="http://schemas.microsoft.com/office/drawing/2014/main" id="{03AE200F-1705-FBED-B09F-21A623ACFC25}"/>
              </a:ext>
            </a:extLst>
          </p:cNvPr>
          <p:cNvSpPr>
            <a:spLocks noChangeArrowheads="1"/>
          </p:cNvSpPr>
          <p:nvPr/>
        </p:nvSpPr>
        <p:spPr bwMode="auto">
          <a:xfrm>
            <a:off x="2514600" y="4343400"/>
            <a:ext cx="1143000" cy="152400"/>
          </a:xfrm>
          <a:prstGeom prst="rect">
            <a:avLst/>
          </a:prstGeom>
          <a:solidFill>
            <a:srgbClr val="0FBEE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mc:AlternateContent xmlns:mc="http://schemas.openxmlformats.org/markup-compatibility/2006">
        <mc:Choice xmlns:p14="http://schemas.microsoft.com/office/powerpoint/2010/main" Requires="p14">
          <p:contentPart p14:bwMode="auto" r:id="rId8">
            <p14:nvContentPartPr>
              <p14:cNvPr id="2" name="Ink 1">
                <a:extLst>
                  <a:ext uri="{FF2B5EF4-FFF2-40B4-BE49-F238E27FC236}">
                    <a16:creationId xmlns:a16="http://schemas.microsoft.com/office/drawing/2014/main" id="{50505425-0D9F-6530-537B-204DA480F9E2}"/>
                  </a:ext>
                </a:extLst>
              </p14:cNvPr>
              <p14:cNvContentPartPr/>
              <p14:nvPr/>
            </p14:nvContentPartPr>
            <p14:xfrm>
              <a:off x="7565760" y="2444400"/>
              <a:ext cx="730440" cy="192240"/>
            </p14:xfrm>
          </p:contentPart>
        </mc:Choice>
        <mc:Fallback>
          <p:pic>
            <p:nvPicPr>
              <p:cNvPr id="2" name="Ink 1">
                <a:extLst>
                  <a:ext uri="{FF2B5EF4-FFF2-40B4-BE49-F238E27FC236}">
                    <a16:creationId xmlns:a16="http://schemas.microsoft.com/office/drawing/2014/main" id="{50505425-0D9F-6530-537B-204DA480F9E2}"/>
                  </a:ext>
                </a:extLst>
              </p:cNvPr>
              <p:cNvPicPr/>
              <p:nvPr/>
            </p:nvPicPr>
            <p:blipFill>
              <a:blip r:embed="rId9"/>
              <a:stretch>
                <a:fillRect/>
              </a:stretch>
            </p:blipFill>
            <p:spPr>
              <a:xfrm>
                <a:off x="7556400" y="2435040"/>
                <a:ext cx="749160" cy="210960"/>
              </a:xfrm>
              <a:prstGeom prst="rect">
                <a:avLst/>
              </a:prstGeom>
            </p:spPr>
          </p:pic>
        </mc:Fallback>
      </mc:AlternateContent>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9330" name="TextBox 2">
            <a:extLst>
              <a:ext uri="{FF2B5EF4-FFF2-40B4-BE49-F238E27FC236}">
                <a16:creationId xmlns:a16="http://schemas.microsoft.com/office/drawing/2014/main" id="{60674CB7-CA25-3537-CAC5-9A6ECBFFA453}"/>
              </a:ext>
            </a:extLst>
          </p:cNvPr>
          <p:cNvSpPr txBox="1">
            <a:spLocks noChangeArrowheads="1"/>
          </p:cNvSpPr>
          <p:nvPr/>
        </p:nvSpPr>
        <p:spPr bwMode="auto">
          <a:xfrm>
            <a:off x="293688" y="427038"/>
            <a:ext cx="3165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2000" baseline="0"/>
              <a:t>Reference : all gases at 25</a:t>
            </a:r>
            <a:r>
              <a:rPr lang="en-MY" altLang="en-US" sz="2000" baseline="30000"/>
              <a:t>o</a:t>
            </a:r>
            <a:r>
              <a:rPr lang="en-MY" altLang="en-US" sz="2000" baseline="0"/>
              <a:t>C</a:t>
            </a:r>
          </a:p>
        </p:txBody>
      </p:sp>
      <p:sp>
        <p:nvSpPr>
          <p:cNvPr id="7" name="Rectangle 6">
            <a:extLst>
              <a:ext uri="{FF2B5EF4-FFF2-40B4-BE49-F238E27FC236}">
                <a16:creationId xmlns:a16="http://schemas.microsoft.com/office/drawing/2014/main" id="{BD0B3359-5B64-0DA1-1DEE-9232346F8089}"/>
              </a:ext>
            </a:extLst>
          </p:cNvPr>
          <p:cNvSpPr>
            <a:spLocks noChangeArrowheads="1"/>
          </p:cNvSpPr>
          <p:nvPr/>
        </p:nvSpPr>
        <p:spPr bwMode="auto">
          <a:xfrm>
            <a:off x="2925763" y="2286000"/>
            <a:ext cx="533400" cy="228600"/>
          </a:xfrm>
          <a:prstGeom prst="rect">
            <a:avLst/>
          </a:prstGeom>
          <a:solidFill>
            <a:srgbClr val="FFFF00"/>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grpSp>
        <p:nvGrpSpPr>
          <p:cNvPr id="99332" name="Group 1">
            <a:extLst>
              <a:ext uri="{FF2B5EF4-FFF2-40B4-BE49-F238E27FC236}">
                <a16:creationId xmlns:a16="http://schemas.microsoft.com/office/drawing/2014/main" id="{91BBEBDB-7144-3568-D6BC-5C5DF1DC7706}"/>
              </a:ext>
            </a:extLst>
          </p:cNvPr>
          <p:cNvGrpSpPr>
            <a:grpSpLocks/>
          </p:cNvGrpSpPr>
          <p:nvPr/>
        </p:nvGrpSpPr>
        <p:grpSpPr bwMode="auto">
          <a:xfrm>
            <a:off x="152400" y="1344613"/>
            <a:ext cx="4267200" cy="3227387"/>
            <a:chOff x="152400" y="1344067"/>
            <a:chExt cx="4609001" cy="3509430"/>
          </a:xfrm>
        </p:grpSpPr>
        <p:graphicFrame>
          <p:nvGraphicFramePr>
            <p:cNvPr id="99336" name="Object 4">
              <a:extLst>
                <a:ext uri="{FF2B5EF4-FFF2-40B4-BE49-F238E27FC236}">
                  <a16:creationId xmlns:a16="http://schemas.microsoft.com/office/drawing/2014/main" id="{77D212BE-BE06-91E6-2966-07A9BFDA6625}"/>
                </a:ext>
              </a:extLst>
            </p:cNvPr>
            <p:cNvGraphicFramePr>
              <a:graphicFrameLocks noChangeAspect="1"/>
            </p:cNvGraphicFramePr>
            <p:nvPr/>
          </p:nvGraphicFramePr>
          <p:xfrm>
            <a:off x="152400" y="1344067"/>
            <a:ext cx="4594225" cy="3509430"/>
          </p:xfrm>
          <a:graphic>
            <a:graphicData uri="http://schemas.openxmlformats.org/presentationml/2006/ole">
              <mc:AlternateContent xmlns:mc="http://schemas.openxmlformats.org/markup-compatibility/2006">
                <mc:Choice xmlns:v="urn:schemas-microsoft-com:vml" Requires="v">
                  <p:oleObj name="Worksheet" r:id="rId2" imgW="4290025" imgH="3276489" progId="Excel.Sheet.8">
                    <p:embed/>
                  </p:oleObj>
                </mc:Choice>
                <mc:Fallback>
                  <p:oleObj name="Worksheet" r:id="rId2" imgW="4290025" imgH="3276489" progId="Excel.Sheet.8">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344067"/>
                          <a:ext cx="4594225" cy="350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9337" name="Rectangle 23">
              <a:extLst>
                <a:ext uri="{FF2B5EF4-FFF2-40B4-BE49-F238E27FC236}">
                  <a16:creationId xmlns:a16="http://schemas.microsoft.com/office/drawing/2014/main" id="{D8578385-E4B7-3E8D-F238-12B351CD0A77}"/>
                </a:ext>
              </a:extLst>
            </p:cNvPr>
            <p:cNvSpPr>
              <a:spLocks noChangeArrowheads="1"/>
            </p:cNvSpPr>
            <p:nvPr/>
          </p:nvSpPr>
          <p:spPr bwMode="auto">
            <a:xfrm>
              <a:off x="3962400" y="4624897"/>
              <a:ext cx="533400" cy="228600"/>
            </a:xfrm>
            <a:prstGeom prst="rect">
              <a:avLst/>
            </a:prstGeom>
            <a:solidFill>
              <a:srgbClr val="FFFF00"/>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99338" name="Rectangle 9">
              <a:extLst>
                <a:ext uri="{FF2B5EF4-FFF2-40B4-BE49-F238E27FC236}">
                  <a16:creationId xmlns:a16="http://schemas.microsoft.com/office/drawing/2014/main" id="{A07FDFDC-8FDF-30FC-B73E-15B88F663149}"/>
                </a:ext>
              </a:extLst>
            </p:cNvPr>
            <p:cNvSpPr>
              <a:spLocks noChangeArrowheads="1"/>
            </p:cNvSpPr>
            <p:nvPr/>
          </p:nvSpPr>
          <p:spPr bwMode="auto">
            <a:xfrm>
              <a:off x="2514601" y="2209799"/>
              <a:ext cx="1295400" cy="1676401"/>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99339" name="Rectangle 10">
              <a:extLst>
                <a:ext uri="{FF2B5EF4-FFF2-40B4-BE49-F238E27FC236}">
                  <a16:creationId xmlns:a16="http://schemas.microsoft.com/office/drawing/2014/main" id="{24E112F4-7DF8-AE3E-6E83-FABBB03BF548}"/>
                </a:ext>
              </a:extLst>
            </p:cNvPr>
            <p:cNvSpPr>
              <a:spLocks noChangeArrowheads="1"/>
            </p:cNvSpPr>
            <p:nvPr/>
          </p:nvSpPr>
          <p:spPr bwMode="auto">
            <a:xfrm>
              <a:off x="3821164" y="2209800"/>
              <a:ext cx="940237" cy="1676400"/>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99340" name="Rectangle 11">
              <a:extLst>
                <a:ext uri="{FF2B5EF4-FFF2-40B4-BE49-F238E27FC236}">
                  <a16:creationId xmlns:a16="http://schemas.microsoft.com/office/drawing/2014/main" id="{F3D5D0E1-E2E8-BA32-E772-2A3D4E28C6ED}"/>
                </a:ext>
              </a:extLst>
            </p:cNvPr>
            <p:cNvSpPr>
              <a:spLocks noChangeArrowheads="1"/>
            </p:cNvSpPr>
            <p:nvPr/>
          </p:nvSpPr>
          <p:spPr bwMode="auto">
            <a:xfrm>
              <a:off x="4024582" y="4007300"/>
              <a:ext cx="533400" cy="228600"/>
            </a:xfrm>
            <a:prstGeom prst="rect">
              <a:avLst/>
            </a:prstGeom>
            <a:solidFill>
              <a:srgbClr val="FFFF00"/>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grpSp>
      <p:pic>
        <p:nvPicPr>
          <p:cNvPr id="99333" name="Picture 13" descr="Heat-Capacity - SI-units">
            <a:extLst>
              <a:ext uri="{FF2B5EF4-FFF2-40B4-BE49-F238E27FC236}">
                <a16:creationId xmlns:a16="http://schemas.microsoft.com/office/drawing/2014/main" id="{D6F57BA7-8AC6-D457-E746-F0CE520520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446" r="1233"/>
          <a:stretch>
            <a:fillRect/>
          </a:stretch>
        </p:blipFill>
        <p:spPr bwMode="auto">
          <a:xfrm>
            <a:off x="4635500" y="1344613"/>
            <a:ext cx="4438650" cy="306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4" name="Rectangle 14">
            <a:extLst>
              <a:ext uri="{FF2B5EF4-FFF2-40B4-BE49-F238E27FC236}">
                <a16:creationId xmlns:a16="http://schemas.microsoft.com/office/drawing/2014/main" id="{4CCAA8A3-8EC5-46F2-5F08-70EFA6D6CA88}"/>
              </a:ext>
            </a:extLst>
          </p:cNvPr>
          <p:cNvSpPr>
            <a:spLocks noChangeArrowheads="1"/>
          </p:cNvSpPr>
          <p:nvPr/>
        </p:nvSpPr>
        <p:spPr bwMode="auto">
          <a:xfrm>
            <a:off x="2673350" y="2209800"/>
            <a:ext cx="493713" cy="211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mc:AlternateContent xmlns:mc="http://schemas.openxmlformats.org/markup-compatibility/2006">
        <mc:Choice xmlns:p14="http://schemas.microsoft.com/office/powerpoint/2010/main" Requires="p14">
          <p:contentPart p14:bwMode="auto" r:id="rId5">
            <p14:nvContentPartPr>
              <p14:cNvPr id="2" name="Ink 1">
                <a:extLst>
                  <a:ext uri="{FF2B5EF4-FFF2-40B4-BE49-F238E27FC236}">
                    <a16:creationId xmlns:a16="http://schemas.microsoft.com/office/drawing/2014/main" id="{7E90DD98-4C63-15F0-4507-7507682636CF}"/>
                  </a:ext>
                </a:extLst>
              </p14:cNvPr>
              <p14:cNvContentPartPr/>
              <p14:nvPr/>
            </p14:nvContentPartPr>
            <p14:xfrm>
              <a:off x="2346840" y="2117520"/>
              <a:ext cx="1094040" cy="362880"/>
            </p14:xfrm>
          </p:contentPart>
        </mc:Choice>
        <mc:Fallback>
          <p:pic>
            <p:nvPicPr>
              <p:cNvPr id="2" name="Ink 1">
                <a:extLst>
                  <a:ext uri="{FF2B5EF4-FFF2-40B4-BE49-F238E27FC236}">
                    <a16:creationId xmlns:a16="http://schemas.microsoft.com/office/drawing/2014/main" id="{7E90DD98-4C63-15F0-4507-7507682636CF}"/>
                  </a:ext>
                </a:extLst>
              </p:cNvPr>
              <p:cNvPicPr/>
              <p:nvPr/>
            </p:nvPicPr>
            <p:blipFill>
              <a:blip r:embed="rId6"/>
              <a:stretch>
                <a:fillRect/>
              </a:stretch>
            </p:blipFill>
            <p:spPr>
              <a:xfrm>
                <a:off x="2337480" y="2108160"/>
                <a:ext cx="1112760" cy="381600"/>
              </a:xfrm>
              <a:prstGeom prst="rect">
                <a:avLst/>
              </a:prstGeom>
            </p:spPr>
          </p:pic>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0354" name="TextBox 2">
            <a:extLst>
              <a:ext uri="{FF2B5EF4-FFF2-40B4-BE49-F238E27FC236}">
                <a16:creationId xmlns:a16="http://schemas.microsoft.com/office/drawing/2014/main" id="{61D327C7-1691-3AD9-3C5A-A486F5F89171}"/>
              </a:ext>
            </a:extLst>
          </p:cNvPr>
          <p:cNvSpPr txBox="1">
            <a:spLocks noChangeArrowheads="1"/>
          </p:cNvSpPr>
          <p:nvPr/>
        </p:nvSpPr>
        <p:spPr bwMode="auto">
          <a:xfrm>
            <a:off x="374650" y="1235075"/>
            <a:ext cx="3165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2000" baseline="0"/>
              <a:t>Reference : all gases at 25</a:t>
            </a:r>
            <a:r>
              <a:rPr lang="en-MY" altLang="en-US" sz="2000" baseline="30000"/>
              <a:t>o</a:t>
            </a:r>
            <a:r>
              <a:rPr lang="en-MY" altLang="en-US" sz="2000" baseline="0"/>
              <a:t>C</a:t>
            </a:r>
          </a:p>
        </p:txBody>
      </p:sp>
      <p:sp>
        <p:nvSpPr>
          <p:cNvPr id="22" name="TextBox 21">
            <a:extLst>
              <a:ext uri="{FF2B5EF4-FFF2-40B4-BE49-F238E27FC236}">
                <a16:creationId xmlns:a16="http://schemas.microsoft.com/office/drawing/2014/main" id="{59B73931-7F65-F037-5AEF-56D8DAD3D3C3}"/>
              </a:ext>
            </a:extLst>
          </p:cNvPr>
          <p:cNvSpPr txBox="1">
            <a:spLocks noChangeArrowheads="1"/>
          </p:cNvSpPr>
          <p:nvPr/>
        </p:nvSpPr>
        <p:spPr bwMode="auto">
          <a:xfrm>
            <a:off x="293688" y="4505325"/>
            <a:ext cx="3133725"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2000" baseline="0">
                <a:solidFill>
                  <a:srgbClr val="FF0000"/>
                </a:solidFill>
              </a:rPr>
              <a:t>Trial &amp; Error + Interpolation</a:t>
            </a:r>
          </a:p>
        </p:txBody>
      </p:sp>
      <p:graphicFrame>
        <p:nvGraphicFramePr>
          <p:cNvPr id="100356" name="Object 10">
            <a:extLst>
              <a:ext uri="{FF2B5EF4-FFF2-40B4-BE49-F238E27FC236}">
                <a16:creationId xmlns:a16="http://schemas.microsoft.com/office/drawing/2014/main" id="{EAD1D5EE-8CDC-698F-E0BF-79BF149C3FB4}"/>
              </a:ext>
            </a:extLst>
          </p:cNvPr>
          <p:cNvGraphicFramePr>
            <a:graphicFrameLocks noChangeAspect="1"/>
          </p:cNvGraphicFramePr>
          <p:nvPr/>
        </p:nvGraphicFramePr>
        <p:xfrm>
          <a:off x="306388" y="1673225"/>
          <a:ext cx="3135312" cy="2581275"/>
        </p:xfrm>
        <a:graphic>
          <a:graphicData uri="http://schemas.openxmlformats.org/presentationml/2006/ole">
            <mc:AlternateContent xmlns:mc="http://schemas.openxmlformats.org/markup-compatibility/2006">
              <mc:Choice xmlns:v="urn:schemas-microsoft-com:vml" Requires="v">
                <p:oleObj name="Worksheet" r:id="rId2" imgW="3314806" imgH="2728134" progId="Excel.Sheet.8">
                  <p:embed/>
                </p:oleObj>
              </mc:Choice>
              <mc:Fallback>
                <p:oleObj name="Worksheet" r:id="rId2" imgW="3314806" imgH="2728134" progId="Excel.Sheet.8">
                  <p:embed/>
                  <p:pic>
                    <p:nvPicPr>
                      <p:cNvPr id="0" name="Object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388" y="1673225"/>
                        <a:ext cx="3135312"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5237" name="Object 7">
            <a:extLst>
              <a:ext uri="{FF2B5EF4-FFF2-40B4-BE49-F238E27FC236}">
                <a16:creationId xmlns:a16="http://schemas.microsoft.com/office/drawing/2014/main" id="{B94A44AB-D461-1B20-5EB9-DDA4DA0B779D}"/>
              </a:ext>
            </a:extLst>
          </p:cNvPr>
          <p:cNvGraphicFramePr>
            <a:graphicFrameLocks noChangeAspect="1"/>
          </p:cNvGraphicFramePr>
          <p:nvPr/>
        </p:nvGraphicFramePr>
        <p:xfrm>
          <a:off x="4708525" y="1273175"/>
          <a:ext cx="4114800" cy="2617788"/>
        </p:xfrm>
        <a:graphic>
          <a:graphicData uri="http://schemas.openxmlformats.org/presentationml/2006/ole">
            <mc:AlternateContent xmlns:mc="http://schemas.openxmlformats.org/markup-compatibility/2006">
              <mc:Choice xmlns:v="urn:schemas-microsoft-com:vml" Requires="v">
                <p:oleObj name="Worksheet" r:id="rId4" imgW="4290025" imgH="2728134" progId="Excel.Sheet.8">
                  <p:embed/>
                </p:oleObj>
              </mc:Choice>
              <mc:Fallback>
                <p:oleObj name="Worksheet" r:id="rId4" imgW="4290025" imgH="2728134" progId="Excel.Sheet.8">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8525" y="1273175"/>
                        <a:ext cx="4114800" cy="261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5238" name="Object 8">
            <a:extLst>
              <a:ext uri="{FF2B5EF4-FFF2-40B4-BE49-F238E27FC236}">
                <a16:creationId xmlns:a16="http://schemas.microsoft.com/office/drawing/2014/main" id="{39BDA525-7DB0-21E6-8A2D-C7417A6000F6}"/>
              </a:ext>
            </a:extLst>
          </p:cNvPr>
          <p:cNvGraphicFramePr>
            <a:graphicFrameLocks noChangeAspect="1"/>
          </p:cNvGraphicFramePr>
          <p:nvPr/>
        </p:nvGraphicFramePr>
        <p:xfrm>
          <a:off x="4676775" y="4046538"/>
          <a:ext cx="4146550" cy="2636837"/>
        </p:xfrm>
        <a:graphic>
          <a:graphicData uri="http://schemas.openxmlformats.org/presentationml/2006/ole">
            <mc:AlternateContent xmlns:mc="http://schemas.openxmlformats.org/markup-compatibility/2006">
              <mc:Choice xmlns:v="urn:schemas-microsoft-com:vml" Requires="v">
                <p:oleObj name="Worksheet" r:id="rId6" imgW="4290025" imgH="2728134" progId="Excel.Sheet.8">
                  <p:embed/>
                </p:oleObj>
              </mc:Choice>
              <mc:Fallback>
                <p:oleObj name="Worksheet" r:id="rId6" imgW="4290025" imgH="2728134" progId="Excel.Sheet.8">
                  <p:embed/>
                  <p:pic>
                    <p:nvPicPr>
                      <p:cNvPr id="0" name="Object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76775" y="4046538"/>
                        <a:ext cx="4146550" cy="263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0359" name="TextBox 12">
            <a:extLst>
              <a:ext uri="{FF2B5EF4-FFF2-40B4-BE49-F238E27FC236}">
                <a16:creationId xmlns:a16="http://schemas.microsoft.com/office/drawing/2014/main" id="{1875DE5C-5B52-F088-B645-F6E1A5D1D10D}"/>
              </a:ext>
            </a:extLst>
          </p:cNvPr>
          <p:cNvSpPr txBox="1">
            <a:spLocks noChangeArrowheads="1"/>
          </p:cNvSpPr>
          <p:nvPr/>
        </p:nvSpPr>
        <p:spPr bwMode="auto">
          <a:xfrm>
            <a:off x="1219200" y="381000"/>
            <a:ext cx="1841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baseline="0"/>
          </a:p>
        </p:txBody>
      </p:sp>
      <p:graphicFrame>
        <p:nvGraphicFramePr>
          <p:cNvPr id="100360" name="Object 223">
            <a:extLst>
              <a:ext uri="{FF2B5EF4-FFF2-40B4-BE49-F238E27FC236}">
                <a16:creationId xmlns:a16="http://schemas.microsoft.com/office/drawing/2014/main" id="{617C54CD-61BD-10D6-4C1E-388DFDFC38AD}"/>
              </a:ext>
            </a:extLst>
          </p:cNvPr>
          <p:cNvGraphicFramePr>
            <a:graphicFrameLocks noChangeAspect="1"/>
          </p:cNvGraphicFramePr>
          <p:nvPr/>
        </p:nvGraphicFramePr>
        <p:xfrm>
          <a:off x="293688" y="198438"/>
          <a:ext cx="7554912" cy="838200"/>
        </p:xfrm>
        <a:graphic>
          <a:graphicData uri="http://schemas.openxmlformats.org/presentationml/2006/ole">
            <mc:AlternateContent xmlns:mc="http://schemas.openxmlformats.org/markup-compatibility/2006">
              <mc:Choice xmlns:v="urn:schemas-microsoft-com:vml" Requires="v">
                <p:oleObj name="Equation" r:id="rId8" imgW="4597400" imgH="508000" progId="Equation.3">
                  <p:embed/>
                </p:oleObj>
              </mc:Choice>
              <mc:Fallback>
                <p:oleObj name="Equation" r:id="rId8" imgW="4597400" imgH="508000" progId="Equation.3">
                  <p:embed/>
                  <p:pic>
                    <p:nvPicPr>
                      <p:cNvPr id="0" name="Object 22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3688" y="198438"/>
                        <a:ext cx="7554912" cy="838200"/>
                      </a:xfrm>
                      <a:prstGeom prst="rect">
                        <a:avLst/>
                      </a:prstGeom>
                      <a:solidFill>
                        <a:srgbClr val="FFFF99">
                          <a:alpha val="23921"/>
                        </a:srgbClr>
                      </a:solidFill>
                      <a:ln w="9525">
                        <a:solidFill>
                          <a:srgbClr val="FF3300"/>
                        </a:solidFill>
                        <a:miter lim="800000"/>
                        <a:headEnd/>
                        <a:tailEnd/>
                      </a:ln>
                    </p:spPr>
                  </p:pic>
                </p:oleObj>
              </mc:Fallback>
            </mc:AlternateContent>
          </a:graphicData>
        </a:graphic>
      </p:graphicFrame>
      <p:graphicFrame>
        <p:nvGraphicFramePr>
          <p:cNvPr id="95241" name="Object 14">
            <a:extLst>
              <a:ext uri="{FF2B5EF4-FFF2-40B4-BE49-F238E27FC236}">
                <a16:creationId xmlns:a16="http://schemas.microsoft.com/office/drawing/2014/main" id="{6618ADA5-F7C3-0F92-0407-4C1C414AB669}"/>
              </a:ext>
            </a:extLst>
          </p:cNvPr>
          <p:cNvGraphicFramePr>
            <a:graphicFrameLocks noChangeAspect="1"/>
          </p:cNvGraphicFramePr>
          <p:nvPr/>
        </p:nvGraphicFramePr>
        <p:xfrm>
          <a:off x="363538" y="5122863"/>
          <a:ext cx="3659187" cy="1430337"/>
        </p:xfrm>
        <a:graphic>
          <a:graphicData uri="http://schemas.openxmlformats.org/presentationml/2006/ole">
            <mc:AlternateContent xmlns:mc="http://schemas.openxmlformats.org/markup-compatibility/2006">
              <mc:Choice xmlns:v="urn:schemas-microsoft-com:vml" Requires="v">
                <p:oleObj name="Worksheet" r:id="rId10" imgW="3390935" imgH="1325690" progId="Excel.Sheet.8">
                  <p:embed/>
                </p:oleObj>
              </mc:Choice>
              <mc:Fallback>
                <p:oleObj name="Worksheet" r:id="rId10" imgW="3390935" imgH="1325690" progId="Excel.Sheet.8">
                  <p:embed/>
                  <p:pic>
                    <p:nvPicPr>
                      <p:cNvPr id="0" name="Object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3538" y="5122863"/>
                        <a:ext cx="3659187"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0362" name="Rectangle 9">
            <a:extLst>
              <a:ext uri="{FF2B5EF4-FFF2-40B4-BE49-F238E27FC236}">
                <a16:creationId xmlns:a16="http://schemas.microsoft.com/office/drawing/2014/main" id="{0E5A480D-179F-3463-637B-0914E2931232}"/>
              </a:ext>
            </a:extLst>
          </p:cNvPr>
          <p:cNvSpPr>
            <a:spLocks noChangeArrowheads="1"/>
          </p:cNvSpPr>
          <p:nvPr/>
        </p:nvSpPr>
        <p:spPr bwMode="auto">
          <a:xfrm>
            <a:off x="1524000" y="3151188"/>
            <a:ext cx="990600" cy="125412"/>
          </a:xfrm>
          <a:prstGeom prst="rect">
            <a:avLst/>
          </a:prstGeom>
          <a:solidFill>
            <a:srgbClr val="0FBEE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100363" name="Rounded Rectangle 1">
            <a:extLst>
              <a:ext uri="{FF2B5EF4-FFF2-40B4-BE49-F238E27FC236}">
                <a16:creationId xmlns:a16="http://schemas.microsoft.com/office/drawing/2014/main" id="{0ACEF378-DF27-8158-B212-ADD748459D6F}"/>
              </a:ext>
            </a:extLst>
          </p:cNvPr>
          <p:cNvSpPr>
            <a:spLocks noChangeArrowheads="1"/>
          </p:cNvSpPr>
          <p:nvPr/>
        </p:nvSpPr>
        <p:spPr bwMode="auto">
          <a:xfrm>
            <a:off x="2514600" y="3890963"/>
            <a:ext cx="912813" cy="398462"/>
          </a:xfrm>
          <a:prstGeom prst="roundRect">
            <a:avLst>
              <a:gd name="adj" fmla="val 16667"/>
            </a:avLst>
          </a:prstGeom>
          <a:solidFill>
            <a:srgbClr val="92D050">
              <a:alpha val="41176"/>
            </a:srgbClr>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100364" name="Rounded Rectangle 11">
            <a:extLst>
              <a:ext uri="{FF2B5EF4-FFF2-40B4-BE49-F238E27FC236}">
                <a16:creationId xmlns:a16="http://schemas.microsoft.com/office/drawing/2014/main" id="{B34264AD-4577-EADD-5A41-25B6EAF9DA1B}"/>
              </a:ext>
            </a:extLst>
          </p:cNvPr>
          <p:cNvSpPr>
            <a:spLocks noChangeArrowheads="1"/>
          </p:cNvSpPr>
          <p:nvPr/>
        </p:nvSpPr>
        <p:spPr bwMode="auto">
          <a:xfrm>
            <a:off x="7962900" y="3570288"/>
            <a:ext cx="912813" cy="320675"/>
          </a:xfrm>
          <a:prstGeom prst="roundRect">
            <a:avLst>
              <a:gd name="adj" fmla="val 16667"/>
            </a:avLst>
          </a:prstGeom>
          <a:solidFill>
            <a:srgbClr val="FF0000">
              <a:alpha val="41176"/>
            </a:srgbClr>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100365" name="Rounded Rectangle 12">
            <a:extLst>
              <a:ext uri="{FF2B5EF4-FFF2-40B4-BE49-F238E27FC236}">
                <a16:creationId xmlns:a16="http://schemas.microsoft.com/office/drawing/2014/main" id="{7279085E-D870-D6CF-2462-052FFE2BA233}"/>
              </a:ext>
            </a:extLst>
          </p:cNvPr>
          <p:cNvSpPr>
            <a:spLocks noChangeArrowheads="1"/>
          </p:cNvSpPr>
          <p:nvPr/>
        </p:nvSpPr>
        <p:spPr bwMode="auto">
          <a:xfrm>
            <a:off x="7986713" y="6365875"/>
            <a:ext cx="912812" cy="320675"/>
          </a:xfrm>
          <a:prstGeom prst="roundRect">
            <a:avLst>
              <a:gd name="adj" fmla="val 16667"/>
            </a:avLst>
          </a:prstGeom>
          <a:solidFill>
            <a:srgbClr val="FF0000">
              <a:alpha val="41176"/>
            </a:srgbClr>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3" name="TextBox 2">
            <a:extLst>
              <a:ext uri="{FF2B5EF4-FFF2-40B4-BE49-F238E27FC236}">
                <a16:creationId xmlns:a16="http://schemas.microsoft.com/office/drawing/2014/main" id="{3718476B-815E-18D3-13BE-0EE920091225}"/>
              </a:ext>
            </a:extLst>
          </p:cNvPr>
          <p:cNvSpPr txBox="1">
            <a:spLocks noChangeArrowheads="1"/>
          </p:cNvSpPr>
          <p:nvPr/>
        </p:nvSpPr>
        <p:spPr bwMode="auto">
          <a:xfrm>
            <a:off x="2817813" y="5586413"/>
            <a:ext cx="1241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200" baseline="0">
                <a:solidFill>
                  <a:srgbClr val="FF0000"/>
                </a:solidFill>
              </a:rPr>
              <a:t>(= 261.6-282.99</a:t>
            </a:r>
            <a:r>
              <a:rPr lang="en-MY" altLang="en-US" sz="1400" baseline="0">
                <a:solidFill>
                  <a:srgbClr val="FF0000"/>
                </a:solidFill>
              </a:rPr>
              <a:t>)</a:t>
            </a:r>
          </a:p>
        </p:txBody>
      </p:sp>
      <p:sp>
        <p:nvSpPr>
          <p:cNvPr id="15" name="TextBox 14">
            <a:extLst>
              <a:ext uri="{FF2B5EF4-FFF2-40B4-BE49-F238E27FC236}">
                <a16:creationId xmlns:a16="http://schemas.microsoft.com/office/drawing/2014/main" id="{497199F1-3790-74F5-A64E-BB8D79F1F0C0}"/>
              </a:ext>
            </a:extLst>
          </p:cNvPr>
          <p:cNvSpPr txBox="1">
            <a:spLocks noChangeArrowheads="1"/>
          </p:cNvSpPr>
          <p:nvPr/>
        </p:nvSpPr>
        <p:spPr bwMode="auto">
          <a:xfrm>
            <a:off x="2792413" y="6192838"/>
            <a:ext cx="1241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200" baseline="0">
                <a:solidFill>
                  <a:srgbClr val="FF0000"/>
                </a:solidFill>
              </a:rPr>
              <a:t>(= 284.3-282.99</a:t>
            </a:r>
            <a:r>
              <a:rPr lang="en-MY" altLang="en-US" sz="1400" baseline="0">
                <a:solidFill>
                  <a:srgbClr val="FF0000"/>
                </a:solidFill>
              </a:rPr>
              <a:t>)</a:t>
            </a:r>
          </a:p>
        </p:txBody>
      </p:sp>
      <mc:AlternateContent xmlns:mc="http://schemas.openxmlformats.org/markup-compatibility/2006">
        <mc:Choice xmlns:p14="http://schemas.microsoft.com/office/powerpoint/2010/main" Requires="p14">
          <p:contentPart p14:bwMode="auto" r:id="rId12">
            <p14:nvContentPartPr>
              <p14:cNvPr id="2" name="Ink 1">
                <a:extLst>
                  <a:ext uri="{FF2B5EF4-FFF2-40B4-BE49-F238E27FC236}">
                    <a16:creationId xmlns:a16="http://schemas.microsoft.com/office/drawing/2014/main" id="{2CE5FF2D-8948-0BA9-58C6-26A2A9C52C68}"/>
                  </a:ext>
                </a:extLst>
              </p14:cNvPr>
              <p14:cNvContentPartPr/>
              <p14:nvPr/>
            </p14:nvContentPartPr>
            <p14:xfrm>
              <a:off x="399600" y="571680"/>
              <a:ext cx="8349120" cy="6148080"/>
            </p14:xfrm>
          </p:contentPart>
        </mc:Choice>
        <mc:Fallback>
          <p:pic>
            <p:nvPicPr>
              <p:cNvPr id="2" name="Ink 1">
                <a:extLst>
                  <a:ext uri="{FF2B5EF4-FFF2-40B4-BE49-F238E27FC236}">
                    <a16:creationId xmlns:a16="http://schemas.microsoft.com/office/drawing/2014/main" id="{2CE5FF2D-8948-0BA9-58C6-26A2A9C52C68}"/>
                  </a:ext>
                </a:extLst>
              </p:cNvPr>
              <p:cNvPicPr/>
              <p:nvPr/>
            </p:nvPicPr>
            <p:blipFill>
              <a:blip r:embed="rId13"/>
              <a:stretch>
                <a:fillRect/>
              </a:stretch>
            </p:blipFill>
            <p:spPr>
              <a:xfrm>
                <a:off x="390240" y="562320"/>
                <a:ext cx="8367840" cy="6166800"/>
              </a:xfrm>
              <a:prstGeom prst="rect">
                <a:avLst/>
              </a:prstGeom>
            </p:spPr>
          </p:pic>
        </mc:Fallback>
      </mc:AlternateContent>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523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523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524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 grpId="0"/>
      <p:bldP spid="15" grpId="0"/>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1378" name="TextBox 2">
            <a:extLst>
              <a:ext uri="{FF2B5EF4-FFF2-40B4-BE49-F238E27FC236}">
                <a16:creationId xmlns:a16="http://schemas.microsoft.com/office/drawing/2014/main" id="{6FD174C2-C892-190A-436D-5339E835AE12}"/>
              </a:ext>
            </a:extLst>
          </p:cNvPr>
          <p:cNvSpPr txBox="1">
            <a:spLocks noChangeArrowheads="1"/>
          </p:cNvSpPr>
          <p:nvPr/>
        </p:nvSpPr>
        <p:spPr bwMode="auto">
          <a:xfrm>
            <a:off x="450850" y="1247775"/>
            <a:ext cx="3165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2000" baseline="0"/>
              <a:t>Reference : all gases at 25</a:t>
            </a:r>
            <a:r>
              <a:rPr lang="en-MY" altLang="en-US" sz="2000" baseline="30000"/>
              <a:t>o</a:t>
            </a:r>
            <a:r>
              <a:rPr lang="en-MY" altLang="en-US" sz="2000" baseline="0"/>
              <a:t>C</a:t>
            </a:r>
          </a:p>
        </p:txBody>
      </p:sp>
      <p:graphicFrame>
        <p:nvGraphicFramePr>
          <p:cNvPr id="101379" name="Object 3">
            <a:extLst>
              <a:ext uri="{FF2B5EF4-FFF2-40B4-BE49-F238E27FC236}">
                <a16:creationId xmlns:a16="http://schemas.microsoft.com/office/drawing/2014/main" id="{E099347D-A2EE-CDCF-704E-697288CFA7B9}"/>
              </a:ext>
            </a:extLst>
          </p:cNvPr>
          <p:cNvGraphicFramePr>
            <a:graphicFrameLocks noChangeAspect="1"/>
          </p:cNvGraphicFramePr>
          <p:nvPr/>
        </p:nvGraphicFramePr>
        <p:xfrm>
          <a:off x="369888" y="1668463"/>
          <a:ext cx="3479800" cy="2865437"/>
        </p:xfrm>
        <a:graphic>
          <a:graphicData uri="http://schemas.openxmlformats.org/presentationml/2006/ole">
            <mc:AlternateContent xmlns:mc="http://schemas.openxmlformats.org/markup-compatibility/2006">
              <mc:Choice xmlns:v="urn:schemas-microsoft-com:vml" Requires="v">
                <p:oleObj name="Worksheet" r:id="rId2" imgW="3314806" imgH="2728134" progId="Excel.Sheet.8">
                  <p:embed/>
                </p:oleObj>
              </mc:Choice>
              <mc:Fallback>
                <p:oleObj name="Worksheet" r:id="rId2" imgW="3314806" imgH="2728134" progId="Excel.Sheet.8">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888" y="1668463"/>
                        <a:ext cx="3479800" cy="286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1380" name="Object 4">
            <a:extLst>
              <a:ext uri="{FF2B5EF4-FFF2-40B4-BE49-F238E27FC236}">
                <a16:creationId xmlns:a16="http://schemas.microsoft.com/office/drawing/2014/main" id="{CB9A418F-415E-B538-7F77-BD03807E1A70}"/>
              </a:ext>
            </a:extLst>
          </p:cNvPr>
          <p:cNvGraphicFramePr>
            <a:graphicFrameLocks noChangeAspect="1"/>
          </p:cNvGraphicFramePr>
          <p:nvPr/>
        </p:nvGraphicFramePr>
        <p:xfrm>
          <a:off x="4038600" y="1676400"/>
          <a:ext cx="4594225" cy="3509963"/>
        </p:xfrm>
        <a:graphic>
          <a:graphicData uri="http://schemas.openxmlformats.org/presentationml/2006/ole">
            <mc:AlternateContent xmlns:mc="http://schemas.openxmlformats.org/markup-compatibility/2006">
              <mc:Choice xmlns:v="urn:schemas-microsoft-com:vml" Requires="v">
                <p:oleObj name="Worksheet" r:id="rId4" imgW="4290025" imgH="3276489" progId="Excel.Sheet.8">
                  <p:embed/>
                </p:oleObj>
              </mc:Choice>
              <mc:Fallback>
                <p:oleObj name="Worksheet" r:id="rId4" imgW="4290025" imgH="3276489" progId="Excel.Sheet.8">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8600" y="1676400"/>
                        <a:ext cx="4594225" cy="350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Rectangle 6">
            <a:extLst>
              <a:ext uri="{FF2B5EF4-FFF2-40B4-BE49-F238E27FC236}">
                <a16:creationId xmlns:a16="http://schemas.microsoft.com/office/drawing/2014/main" id="{D02994D8-765D-F7A8-160D-2A2992F9D836}"/>
              </a:ext>
            </a:extLst>
          </p:cNvPr>
          <p:cNvSpPr>
            <a:spLocks noChangeArrowheads="1"/>
          </p:cNvSpPr>
          <p:nvPr/>
        </p:nvSpPr>
        <p:spPr bwMode="auto">
          <a:xfrm>
            <a:off x="6781800" y="2603500"/>
            <a:ext cx="533400" cy="228600"/>
          </a:xfrm>
          <a:prstGeom prst="rect">
            <a:avLst/>
          </a:prstGeom>
          <a:solidFill>
            <a:srgbClr val="FFFF00"/>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24" name="Rectangle 23">
            <a:extLst>
              <a:ext uri="{FF2B5EF4-FFF2-40B4-BE49-F238E27FC236}">
                <a16:creationId xmlns:a16="http://schemas.microsoft.com/office/drawing/2014/main" id="{6167CF9A-0699-F554-3C96-F1FB67D32B64}"/>
              </a:ext>
            </a:extLst>
          </p:cNvPr>
          <p:cNvSpPr>
            <a:spLocks noChangeArrowheads="1"/>
          </p:cNvSpPr>
          <p:nvPr/>
        </p:nvSpPr>
        <p:spPr bwMode="auto">
          <a:xfrm>
            <a:off x="7924800" y="4922838"/>
            <a:ext cx="533400" cy="228600"/>
          </a:xfrm>
          <a:prstGeom prst="rect">
            <a:avLst/>
          </a:prstGeom>
          <a:solidFill>
            <a:srgbClr val="FFFF00"/>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sp>
        <p:nvSpPr>
          <p:cNvPr id="101383" name="Rectangle 7">
            <a:extLst>
              <a:ext uri="{FF2B5EF4-FFF2-40B4-BE49-F238E27FC236}">
                <a16:creationId xmlns:a16="http://schemas.microsoft.com/office/drawing/2014/main" id="{E43F13F8-C6F4-D2DA-83A5-CA2A40EA2980}"/>
              </a:ext>
            </a:extLst>
          </p:cNvPr>
          <p:cNvSpPr>
            <a:spLocks noChangeArrowheads="1"/>
          </p:cNvSpPr>
          <p:nvPr/>
        </p:nvSpPr>
        <p:spPr bwMode="auto">
          <a:xfrm>
            <a:off x="249238" y="458788"/>
            <a:ext cx="8347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800" b="1" baseline="0">
                <a:solidFill>
                  <a:srgbClr val="FF0000"/>
                </a:solidFill>
              </a:rPr>
              <a:t>USING MICROSOFT EXCEL :  DATA </a:t>
            </a:r>
            <a:r>
              <a:rPr lang="en-MY" altLang="en-US" sz="1800" b="1" baseline="0">
                <a:solidFill>
                  <a:srgbClr val="FF0000"/>
                </a:solidFill>
                <a:sym typeface="Wingdings" panose="05000000000000000000" pitchFamily="2" charset="2"/>
              </a:rPr>
              <a:t> WHAT IF ANALYSIS  GOAL SEEK</a:t>
            </a:r>
            <a:r>
              <a:rPr lang="en-MY" altLang="en-US" sz="1800" b="1" baseline="0">
                <a:solidFill>
                  <a:srgbClr val="FF0000"/>
                </a:solidFill>
              </a:rPr>
              <a:t> </a:t>
            </a:r>
          </a:p>
        </p:txBody>
      </p:sp>
      <p:sp>
        <p:nvSpPr>
          <p:cNvPr id="101384" name="TextBox 1">
            <a:extLst>
              <a:ext uri="{FF2B5EF4-FFF2-40B4-BE49-F238E27FC236}">
                <a16:creationId xmlns:a16="http://schemas.microsoft.com/office/drawing/2014/main" id="{36747202-0BB2-BCB8-6CDA-EA58FBABD113}"/>
              </a:ext>
            </a:extLst>
          </p:cNvPr>
          <p:cNvSpPr txBox="1">
            <a:spLocks noChangeArrowheads="1"/>
          </p:cNvSpPr>
          <p:nvPr/>
        </p:nvSpPr>
        <p:spPr bwMode="auto">
          <a:xfrm>
            <a:off x="7146925" y="5572125"/>
            <a:ext cx="1997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lgn="ctr">
              <a:spcBef>
                <a:spcPct val="0"/>
              </a:spcBef>
              <a:buClrTx/>
              <a:buFontTx/>
              <a:buNone/>
            </a:pPr>
            <a:r>
              <a:rPr lang="en-MY" altLang="en-US" sz="1200" baseline="0">
                <a:solidFill>
                  <a:srgbClr val="FF0000"/>
                </a:solidFill>
              </a:rPr>
              <a:t>Goal seeking</a:t>
            </a:r>
          </a:p>
          <a:p>
            <a:pPr algn="ctr">
              <a:spcBef>
                <a:spcPct val="0"/>
              </a:spcBef>
              <a:buClrTx/>
              <a:buFontTx/>
              <a:buNone/>
            </a:pPr>
            <a:r>
              <a:rPr lang="en-MY" altLang="en-US" sz="1200" baseline="0">
                <a:solidFill>
                  <a:srgbClr val="FF0000"/>
                </a:solidFill>
              </a:rPr>
              <a:t>Total output – Total input = 0</a:t>
            </a:r>
          </a:p>
        </p:txBody>
      </p:sp>
      <p:cxnSp>
        <p:nvCxnSpPr>
          <p:cNvPr id="101385" name="Straight Arrow Connector 11">
            <a:extLst>
              <a:ext uri="{FF2B5EF4-FFF2-40B4-BE49-F238E27FC236}">
                <a16:creationId xmlns:a16="http://schemas.microsoft.com/office/drawing/2014/main" id="{E6C87117-F8C4-B047-0343-CE47F4FAE4BD}"/>
              </a:ext>
            </a:extLst>
          </p:cNvPr>
          <p:cNvCxnSpPr>
            <a:cxnSpLocks noChangeShapeType="1"/>
          </p:cNvCxnSpPr>
          <p:nvPr/>
        </p:nvCxnSpPr>
        <p:spPr bwMode="auto">
          <a:xfrm flipH="1" flipV="1">
            <a:off x="8135938" y="5102225"/>
            <a:ext cx="0" cy="395288"/>
          </a:xfrm>
          <a:prstGeom prst="straightConnector1">
            <a:avLst/>
          </a:prstGeom>
          <a:noFill/>
          <a:ln w="12700" algn="ctr">
            <a:solidFill>
              <a:srgbClr val="FF0000"/>
            </a:solidFill>
            <a:prstDash val="sysDash"/>
            <a:round/>
            <a:headEnd type="none" w="sm" len="sm"/>
            <a:tailEnd type="triangle" w="med" len="med"/>
          </a:ln>
          <a:extLst>
            <a:ext uri="{909E8E84-426E-40DD-AFC4-6F175D3DCCD1}">
              <a14:hiddenFill xmlns:a14="http://schemas.microsoft.com/office/drawing/2010/main">
                <a:noFill/>
              </a14:hiddenFill>
            </a:ext>
          </a:extLst>
        </p:spPr>
      </p:cxnSp>
      <p:sp>
        <p:nvSpPr>
          <p:cNvPr id="101386" name="Rectangle 11">
            <a:extLst>
              <a:ext uri="{FF2B5EF4-FFF2-40B4-BE49-F238E27FC236}">
                <a16:creationId xmlns:a16="http://schemas.microsoft.com/office/drawing/2014/main" id="{DB5914BC-8681-C92F-0DF5-8234D3696FB3}"/>
              </a:ext>
            </a:extLst>
          </p:cNvPr>
          <p:cNvSpPr>
            <a:spLocks noChangeArrowheads="1"/>
          </p:cNvSpPr>
          <p:nvPr/>
        </p:nvSpPr>
        <p:spPr bwMode="auto">
          <a:xfrm>
            <a:off x="1676400" y="3311525"/>
            <a:ext cx="1143000" cy="152400"/>
          </a:xfrm>
          <a:prstGeom prst="rect">
            <a:avLst/>
          </a:prstGeom>
          <a:solidFill>
            <a:srgbClr val="0FBEE1"/>
          </a:solidFill>
          <a:ln>
            <a:noFill/>
          </a:ln>
          <a:extLst>
            <a:ext uri="{91240B29-F687-4F45-9708-019B960494DF}">
              <a14:hiddenLine xmlns:a14="http://schemas.microsoft.com/office/drawing/2010/main" w="12700" algn="ctr">
                <a:solidFill>
                  <a:srgbClr val="000000"/>
                </a:solidFill>
                <a:round/>
                <a:headEnd type="none" w="sm" len="sm"/>
                <a:tailEnd type="none" w="sm" len="sm"/>
              </a14:hiddenLine>
            </a:ext>
          </a:extLst>
        </p:spPr>
        <p:txBody>
          <a:bodyPr wrap="none"/>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MY" altLang="en-US" sz="2000"/>
          </a:p>
        </p:txBody>
      </p:sp>
      <p:pic>
        <p:nvPicPr>
          <p:cNvPr id="101387" name="Picture 1">
            <a:extLst>
              <a:ext uri="{FF2B5EF4-FFF2-40B4-BE49-F238E27FC236}">
                <a16:creationId xmlns:a16="http://schemas.microsoft.com/office/drawing/2014/main" id="{673D4A85-BED2-AA96-ABE4-E53EAD6A77C0}"/>
              </a:ext>
            </a:extLst>
          </p:cNvPr>
          <p:cNvPicPr>
            <a:picLocks noChangeAspect="1"/>
          </p:cNvPicPr>
          <p:nvPr/>
        </p:nvPicPr>
        <p:blipFill>
          <a:blip r:embed="rId6">
            <a:extLst>
              <a:ext uri="{28A0092B-C50C-407E-A947-70E740481C1C}">
                <a14:useLocalDpi xmlns:a14="http://schemas.microsoft.com/office/drawing/2010/main" val="0"/>
              </a:ext>
            </a:extLst>
          </a:blip>
          <a:srcRect l="30833" t="10742" r="53751" b="71481"/>
          <a:stretch>
            <a:fillRect/>
          </a:stretch>
        </p:blipFill>
        <p:spPr bwMode="auto">
          <a:xfrm>
            <a:off x="4325938" y="4826000"/>
            <a:ext cx="2625725"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388" name="TextBox 8">
            <a:extLst>
              <a:ext uri="{FF2B5EF4-FFF2-40B4-BE49-F238E27FC236}">
                <a16:creationId xmlns:a16="http://schemas.microsoft.com/office/drawing/2014/main" id="{110076FC-45AB-26DA-302C-F2483A4E0B4B}"/>
              </a:ext>
            </a:extLst>
          </p:cNvPr>
          <p:cNvSpPr txBox="1">
            <a:spLocks noChangeArrowheads="1"/>
          </p:cNvSpPr>
          <p:nvPr/>
        </p:nvSpPr>
        <p:spPr bwMode="auto">
          <a:xfrm>
            <a:off x="5386388" y="5762625"/>
            <a:ext cx="9493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r>
              <a:rPr lang="en-MY" altLang="en-US" sz="1200" baseline="0">
                <a:solidFill>
                  <a:srgbClr val="FF0000"/>
                </a:solidFill>
              </a:rPr>
              <a:t>Target value</a:t>
            </a:r>
          </a:p>
        </p:txBody>
      </p:sp>
      <p:cxnSp>
        <p:nvCxnSpPr>
          <p:cNvPr id="101389" name="Straight Arrow Connector 11">
            <a:extLst>
              <a:ext uri="{FF2B5EF4-FFF2-40B4-BE49-F238E27FC236}">
                <a16:creationId xmlns:a16="http://schemas.microsoft.com/office/drawing/2014/main" id="{BB853124-34B7-9A26-78D4-8CBA7EA03B65}"/>
              </a:ext>
            </a:extLst>
          </p:cNvPr>
          <p:cNvCxnSpPr>
            <a:cxnSpLocks noChangeShapeType="1"/>
          </p:cNvCxnSpPr>
          <p:nvPr/>
        </p:nvCxnSpPr>
        <p:spPr bwMode="auto">
          <a:xfrm flipH="1" flipV="1">
            <a:off x="6096000" y="5410200"/>
            <a:ext cx="1531938" cy="266700"/>
          </a:xfrm>
          <a:prstGeom prst="straightConnector1">
            <a:avLst/>
          </a:prstGeom>
          <a:noFill/>
          <a:ln w="12700" algn="ctr">
            <a:solidFill>
              <a:srgbClr val="FF0000"/>
            </a:solidFill>
            <a:prstDash val="sysDash"/>
            <a:round/>
            <a:headEnd type="none" w="sm" len="sm"/>
            <a:tailEnd type="triangle" w="med" len="med"/>
          </a:ln>
          <a:extLst>
            <a:ext uri="{909E8E84-426E-40DD-AFC4-6F175D3DCCD1}">
              <a14:hiddenFill xmlns:a14="http://schemas.microsoft.com/office/drawing/2010/main">
                <a:noFill/>
              </a14:hiddenFill>
            </a:ext>
          </a:extLst>
        </p:spPr>
      </p:cxnSp>
      <p:cxnSp>
        <p:nvCxnSpPr>
          <p:cNvPr id="101390" name="Straight Arrow Connector 9">
            <a:extLst>
              <a:ext uri="{FF2B5EF4-FFF2-40B4-BE49-F238E27FC236}">
                <a16:creationId xmlns:a16="http://schemas.microsoft.com/office/drawing/2014/main" id="{A139C7E3-8DD2-E220-8AA9-802DDE268C5F}"/>
              </a:ext>
            </a:extLst>
          </p:cNvPr>
          <p:cNvCxnSpPr>
            <a:cxnSpLocks noChangeShapeType="1"/>
          </p:cNvCxnSpPr>
          <p:nvPr/>
        </p:nvCxnSpPr>
        <p:spPr bwMode="auto">
          <a:xfrm flipV="1">
            <a:off x="5664200" y="2822575"/>
            <a:ext cx="1260475" cy="2979738"/>
          </a:xfrm>
          <a:prstGeom prst="straightConnector1">
            <a:avLst/>
          </a:prstGeom>
          <a:noFill/>
          <a:ln w="12700" algn="ctr">
            <a:solidFill>
              <a:srgbClr val="FF0000"/>
            </a:solidFill>
            <a:prstDash val="sysDash"/>
            <a:round/>
            <a:headEnd type="none" w="sm" len="sm"/>
            <a:tailEnd type="triangle" w="med" len="med"/>
          </a:ln>
          <a:extLst>
            <a:ext uri="{909E8E84-426E-40DD-AFC4-6F175D3DCCD1}">
              <a14:hiddenFill xmlns:a14="http://schemas.microsoft.com/office/drawing/2010/main">
                <a:noFill/>
              </a14:hiddenFill>
            </a:ext>
          </a:extLst>
        </p:spPr>
      </p:cxnSp>
      <p:cxnSp>
        <p:nvCxnSpPr>
          <p:cNvPr id="15" name="Straight Arrow Connector 11">
            <a:extLst>
              <a:ext uri="{FF2B5EF4-FFF2-40B4-BE49-F238E27FC236}">
                <a16:creationId xmlns:a16="http://schemas.microsoft.com/office/drawing/2014/main" id="{A09E1ED5-A0E4-BA17-C9C7-651F093051C8}"/>
              </a:ext>
            </a:extLst>
          </p:cNvPr>
          <p:cNvCxnSpPr>
            <a:cxnSpLocks noChangeShapeType="1"/>
            <a:stCxn id="24" idx="1"/>
          </p:cNvCxnSpPr>
          <p:nvPr/>
        </p:nvCxnSpPr>
        <p:spPr bwMode="auto">
          <a:xfrm flipH="1">
            <a:off x="6335713" y="5037138"/>
            <a:ext cx="1589087" cy="639762"/>
          </a:xfrm>
          <a:prstGeom prst="straightConnector1">
            <a:avLst/>
          </a:prstGeom>
          <a:noFill/>
          <a:ln w="12700" algn="ctr">
            <a:solidFill>
              <a:srgbClr val="FF0000"/>
            </a:solidFill>
            <a:prstDash val="sysDash"/>
            <a:round/>
            <a:headEnd type="none" w="sm" len="sm"/>
            <a:tailEnd type="triangle" w="med" len="med"/>
          </a:ln>
          <a:extLst>
            <a:ext uri="{909E8E84-426E-40DD-AFC4-6F175D3DCCD1}">
              <a14:hiddenFill xmlns:a14="http://schemas.microsoft.com/office/drawing/2010/main">
                <a:noFill/>
              </a14:hiddenFill>
            </a:ext>
          </a:extLst>
        </p:spPr>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nodeType="clickEffect">
                                  <p:stCondLst>
                                    <p:cond delay="0"/>
                                  </p:stCondLst>
                                  <p:childTnLst>
                                    <p:animEffect transition="out" filter="fade">
                                      <p:cBhvr>
                                        <p:cTn id="6" dur="500"/>
                                        <p:tgtEl>
                                          <p:spTgt spid="24"/>
                                        </p:tgtEl>
                                      </p:cBhvr>
                                    </p:animEffect>
                                    <p:set>
                                      <p:cBhvr>
                                        <p:cTn id="7" dur="1" fill="hold">
                                          <p:stCondLst>
                                            <p:cond delay="499"/>
                                          </p:stCondLst>
                                        </p:cTn>
                                        <p:tgtEl>
                                          <p:spTgt spid="24"/>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xit" presetSubtype="0" fill="hold" nodeType="clickEffect">
                                  <p:stCondLst>
                                    <p:cond delay="0"/>
                                  </p:stCondLst>
                                  <p:childTnLst>
                                    <p:animEffect transition="out" filter="fade">
                                      <p:cBhvr>
                                        <p:cTn id="13" dur="500"/>
                                        <p:tgtEl>
                                          <p:spTgt spid="7"/>
                                        </p:tgtEl>
                                      </p:cBhvr>
                                    </p:animEffect>
                                    <p:set>
                                      <p:cBhvr>
                                        <p:cTn id="14"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1474" name="Rectangle 2">
            <a:extLst>
              <a:ext uri="{FF2B5EF4-FFF2-40B4-BE49-F238E27FC236}">
                <a16:creationId xmlns:a16="http://schemas.microsoft.com/office/drawing/2014/main" id="{2296602D-EF3B-7BEE-5BD0-75438A39E1A5}"/>
              </a:ext>
            </a:extLst>
          </p:cNvPr>
          <p:cNvSpPr>
            <a:spLocks noGrp="1" noChangeArrowheads="1"/>
          </p:cNvSpPr>
          <p:nvPr>
            <p:ph type="title"/>
          </p:nvPr>
        </p:nvSpPr>
        <p:spPr>
          <a:xfrm>
            <a:off x="539750" y="539750"/>
            <a:ext cx="8299450" cy="527050"/>
          </a:xfrm>
          <a:solidFill>
            <a:schemeClr val="accent1"/>
          </a:solidFill>
          <a:ln>
            <a:solidFill>
              <a:schemeClr val="tx1"/>
            </a:solidFill>
          </a:ln>
        </p:spPr>
        <p:txBody>
          <a:bodyPr/>
          <a:lstStyle/>
          <a:p>
            <a:pPr algn="ctr">
              <a:defRPr/>
            </a:pPr>
            <a:r>
              <a:rPr lang="en-US" sz="2800" b="1" i="0" dirty="0">
                <a:solidFill>
                  <a:schemeClr val="tx1"/>
                </a:solidFill>
              </a:rPr>
              <a:t>Heat Input </a:t>
            </a:r>
            <a:endParaRPr lang="en-US" sz="2000" b="1" i="0" dirty="0">
              <a:effectLst>
                <a:outerShdw blurRad="38100" dist="38100" dir="2700000" algn="tl">
                  <a:srgbClr val="FFFFFF"/>
                </a:outerShdw>
              </a:effectLst>
            </a:endParaRPr>
          </a:p>
        </p:txBody>
      </p:sp>
      <p:sp>
        <p:nvSpPr>
          <p:cNvPr id="45059" name="Rectangle 3">
            <a:extLst>
              <a:ext uri="{FF2B5EF4-FFF2-40B4-BE49-F238E27FC236}">
                <a16:creationId xmlns:a16="http://schemas.microsoft.com/office/drawing/2014/main" id="{A00F5C24-1573-35D6-6252-C6FB0DA17656}"/>
              </a:ext>
            </a:extLst>
          </p:cNvPr>
          <p:cNvSpPr>
            <a:spLocks noGrp="1" noChangeArrowheads="1"/>
          </p:cNvSpPr>
          <p:nvPr>
            <p:ph type="body" idx="1"/>
          </p:nvPr>
        </p:nvSpPr>
        <p:spPr>
          <a:xfrm>
            <a:off x="304800" y="1295400"/>
            <a:ext cx="8534400" cy="5264150"/>
          </a:xfrm>
        </p:spPr>
        <p:txBody>
          <a:bodyPr/>
          <a:lstStyle/>
          <a:p>
            <a:pPr marL="347663" lvl="1">
              <a:lnSpc>
                <a:spcPct val="95000"/>
              </a:lnSpc>
              <a:defRPr/>
            </a:pPr>
            <a:r>
              <a:rPr lang="en-US" sz="2400" dirty="0">
                <a:cs typeface="Times New Roman" pitchFamily="18" charset="0"/>
              </a:rPr>
              <a:t>Energy from fuel  :-  heating or calorific  value (HV or CV ) - Quantity of heat release from combustion of unit weight or volume of fuel (MJ/kg or Kcal/kg or Kcal/ m</a:t>
            </a:r>
            <a:r>
              <a:rPr lang="en-US" sz="2400" baseline="30000" dirty="0">
                <a:cs typeface="Times New Roman" pitchFamily="18" charset="0"/>
              </a:rPr>
              <a:t>3 </a:t>
            </a:r>
            <a:r>
              <a:rPr lang="en-US" sz="2400" dirty="0">
                <a:cs typeface="Times New Roman" pitchFamily="18" charset="0"/>
              </a:rPr>
              <a:t>or MJ/m</a:t>
            </a:r>
            <a:r>
              <a:rPr lang="en-US" sz="2400" baseline="30000" dirty="0">
                <a:cs typeface="Times New Roman" pitchFamily="18" charset="0"/>
              </a:rPr>
              <a:t>3</a:t>
            </a:r>
            <a:r>
              <a:rPr lang="en-US" sz="2400" dirty="0">
                <a:cs typeface="Times New Roman" pitchFamily="18" charset="0"/>
              </a:rPr>
              <a:t>)</a:t>
            </a:r>
          </a:p>
          <a:p>
            <a:pPr marL="347663" lvl="1">
              <a:lnSpc>
                <a:spcPct val="95000"/>
              </a:lnSpc>
              <a:defRPr/>
            </a:pPr>
            <a:endParaRPr lang="en-US" sz="2400" dirty="0">
              <a:cs typeface="Times New Roman" pitchFamily="18" charset="0"/>
            </a:endParaRPr>
          </a:p>
          <a:p>
            <a:pPr lvl="2">
              <a:lnSpc>
                <a:spcPct val="95000"/>
              </a:lnSpc>
              <a:defRPr/>
            </a:pPr>
            <a:r>
              <a:rPr lang="en-US" dirty="0">
                <a:cs typeface="Times New Roman" pitchFamily="18" charset="0"/>
              </a:rPr>
              <a:t>Higher  or gross CV (HCV or HHV) – when liquid water as a combustion product – taking account the presence of water vapor in flue gases</a:t>
            </a:r>
          </a:p>
          <a:p>
            <a:pPr lvl="2">
              <a:lnSpc>
                <a:spcPct val="95000"/>
              </a:lnSpc>
              <a:defRPr/>
            </a:pPr>
            <a:r>
              <a:rPr lang="en-US" dirty="0">
                <a:cs typeface="Times New Roman" pitchFamily="18" charset="0"/>
              </a:rPr>
              <a:t>Lower or net CV (LCV or LHV) – when </a:t>
            </a:r>
            <a:r>
              <a:rPr lang="en-US" dirty="0" err="1">
                <a:cs typeface="Times New Roman" pitchFamily="18" charset="0"/>
              </a:rPr>
              <a:t>vapour</a:t>
            </a:r>
            <a:r>
              <a:rPr lang="en-US" dirty="0">
                <a:cs typeface="Times New Roman" pitchFamily="18" charset="0"/>
              </a:rPr>
              <a:t> water as a combustion product -  the difference between higher CV and the heat absorbed (latent heat) by water in having its phase changing to </a:t>
            </a:r>
            <a:r>
              <a:rPr lang="en-US" dirty="0" err="1">
                <a:cs typeface="Times New Roman" pitchFamily="18" charset="0"/>
              </a:rPr>
              <a:t>vapour</a:t>
            </a:r>
            <a:endParaRPr lang="en-US" dirty="0">
              <a:cs typeface="Times New Roman" pitchFamily="18" charset="0"/>
            </a:endParaRPr>
          </a:p>
          <a:p>
            <a:pPr lvl="2">
              <a:lnSpc>
                <a:spcPct val="95000"/>
              </a:lnSpc>
              <a:defRPr/>
            </a:pPr>
            <a:endParaRPr lang="en-US" dirty="0">
              <a:cs typeface="Times New Roman" pitchFamily="18" charset="0"/>
            </a:endParaRPr>
          </a:p>
          <a:p>
            <a:pPr marL="285750" lvl="1">
              <a:lnSpc>
                <a:spcPct val="95000"/>
              </a:lnSpc>
              <a:defRPr/>
            </a:pPr>
            <a:r>
              <a:rPr lang="en-US" sz="2400" dirty="0">
                <a:cs typeface="Times New Roman" pitchFamily="18" charset="0"/>
              </a:rPr>
              <a:t>Energy from air :- usually not counted unless at elevated temperature (preheated air)</a:t>
            </a:r>
            <a:endParaRPr lang="en-US" sz="2400" dirty="0"/>
          </a:p>
          <a:p>
            <a:pPr>
              <a:spcBef>
                <a:spcPct val="0"/>
              </a:spcBef>
              <a:buFontTx/>
              <a:buNone/>
              <a:defRPr/>
            </a:pPr>
            <a:endParaRPr lang="en-US" sz="2200" dirty="0">
              <a:cs typeface="Times New Roman" pitchFamily="18" charset="0"/>
            </a:endParaRPr>
          </a:p>
          <a:p>
            <a:pPr>
              <a:spcBef>
                <a:spcPct val="0"/>
              </a:spcBef>
              <a:buFontTx/>
              <a:buNone/>
              <a:defRPr/>
            </a:pPr>
            <a:endParaRPr lang="en-US" sz="2200" dirty="0">
              <a:cs typeface="Times New Roman" pitchFamily="18" charset="0"/>
            </a:endParaRPr>
          </a:p>
        </p:txBody>
      </p:sp>
      <p:sp>
        <p:nvSpPr>
          <p:cNvPr id="26628" name="Rectangle 4">
            <a:extLst>
              <a:ext uri="{FF2B5EF4-FFF2-40B4-BE49-F238E27FC236}">
                <a16:creationId xmlns:a16="http://schemas.microsoft.com/office/drawing/2014/main" id="{A6A96EB9-BC97-BF1A-3AFA-3366C7EE5BF4}"/>
              </a:ext>
            </a:extLst>
          </p:cNvPr>
          <p:cNvSpPr>
            <a:spLocks noChangeArrowheads="1"/>
          </p:cNvSpPr>
          <p:nvPr/>
        </p:nvSpPr>
        <p:spPr bwMode="auto">
          <a:xfrm>
            <a:off x="2381250" y="25622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26629" name="Rectangle 5">
            <a:extLst>
              <a:ext uri="{FF2B5EF4-FFF2-40B4-BE49-F238E27FC236}">
                <a16:creationId xmlns:a16="http://schemas.microsoft.com/office/drawing/2014/main" id="{85F56B9D-F301-642A-971E-B88CDAAA6302}"/>
              </a:ext>
            </a:extLst>
          </p:cNvPr>
          <p:cNvSpPr>
            <a:spLocks noChangeArrowheads="1"/>
          </p:cNvSpPr>
          <p:nvPr/>
        </p:nvSpPr>
        <p:spPr bwMode="auto">
          <a:xfrm>
            <a:off x="213836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079625D4-A995-8C9A-683A-9E92F90B8DF7}"/>
                  </a:ext>
                </a:extLst>
              </p14:cNvPr>
              <p14:cNvContentPartPr/>
              <p14:nvPr/>
            </p14:nvContentPartPr>
            <p14:xfrm>
              <a:off x="338760" y="1068120"/>
              <a:ext cx="2818080" cy="1564920"/>
            </p14:xfrm>
          </p:contentPart>
        </mc:Choice>
        <mc:Fallback>
          <p:pic>
            <p:nvPicPr>
              <p:cNvPr id="2" name="Ink 1">
                <a:extLst>
                  <a:ext uri="{FF2B5EF4-FFF2-40B4-BE49-F238E27FC236}">
                    <a16:creationId xmlns:a16="http://schemas.microsoft.com/office/drawing/2014/main" id="{079625D4-A995-8C9A-683A-9E92F90B8DF7}"/>
                  </a:ext>
                </a:extLst>
              </p:cNvPr>
              <p:cNvPicPr/>
              <p:nvPr/>
            </p:nvPicPr>
            <p:blipFill>
              <a:blip r:embed="rId4"/>
              <a:stretch>
                <a:fillRect/>
              </a:stretch>
            </p:blipFill>
            <p:spPr>
              <a:xfrm>
                <a:off x="329400" y="1058760"/>
                <a:ext cx="2836800" cy="158364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5059">
                                            <p:txEl>
                                              <p:pRg st="5" end="5"/>
                                            </p:txEl>
                                          </p:spTgt>
                                        </p:tgtEl>
                                        <p:attrNameLst>
                                          <p:attrName>style.visibility</p:attrName>
                                        </p:attrNameLst>
                                      </p:cBhvr>
                                      <p:to>
                                        <p:strVal val="visible"/>
                                      </p:to>
                                    </p:set>
                                    <p:animEffect transition="in" filter="checkerboard(across)">
                                      <p:cBhvr>
                                        <p:cTn id="7" dur="500"/>
                                        <p:tgtEl>
                                          <p:spTgt spid="450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454A9812-513F-117D-DCA5-88F0D1ED8259}"/>
              </a:ext>
            </a:extLst>
          </p:cNvPr>
          <p:cNvSpPr>
            <a:spLocks noGrp="1" noChangeArrowheads="1"/>
          </p:cNvSpPr>
          <p:nvPr>
            <p:ph type="title"/>
          </p:nvPr>
        </p:nvSpPr>
        <p:spPr>
          <a:xfrm>
            <a:off x="457200" y="101600"/>
            <a:ext cx="8305800" cy="762000"/>
          </a:xfrm>
        </p:spPr>
        <p:txBody>
          <a:bodyPr anchor="ctr"/>
          <a:lstStyle/>
          <a:p>
            <a:pPr algn="ctr"/>
            <a:r>
              <a:rPr lang="en-US" altLang="en-US" sz="1600" b="1" i="0">
                <a:solidFill>
                  <a:srgbClr val="FF0000"/>
                </a:solidFill>
              </a:rPr>
              <a:t>Heating /Calorific Values of Selected Fuels</a:t>
            </a:r>
            <a:br>
              <a:rPr lang="en-US" altLang="en-US" sz="1600" b="1" i="0">
                <a:solidFill>
                  <a:srgbClr val="FF0000"/>
                </a:solidFill>
              </a:rPr>
            </a:br>
            <a:r>
              <a:rPr lang="en-US" altLang="en-US" sz="1600" b="1" i="0">
                <a:solidFill>
                  <a:srgbClr val="FF0000"/>
                </a:solidFill>
              </a:rPr>
              <a:t>at 25</a:t>
            </a:r>
            <a:r>
              <a:rPr lang="en-US" altLang="en-US" sz="1600" b="1" i="0" baseline="30000">
                <a:solidFill>
                  <a:srgbClr val="FF0000"/>
                </a:solidFill>
              </a:rPr>
              <a:t>o</a:t>
            </a:r>
            <a:r>
              <a:rPr lang="en-US" altLang="en-US" sz="1600" b="1" i="0">
                <a:solidFill>
                  <a:srgbClr val="FF0000"/>
                </a:solidFill>
              </a:rPr>
              <a:t>C and 1 atm</a:t>
            </a:r>
          </a:p>
        </p:txBody>
      </p:sp>
      <p:sp>
        <p:nvSpPr>
          <p:cNvPr id="28675" name="Slide Number Placeholder 5">
            <a:extLst>
              <a:ext uri="{FF2B5EF4-FFF2-40B4-BE49-F238E27FC236}">
                <a16:creationId xmlns:a16="http://schemas.microsoft.com/office/drawing/2014/main" id="{2E997610-1C85-30F5-B143-607750B4BFF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fld id="{68CD423B-43BB-491D-9631-61E2BC16DFD2}" type="slidenum">
              <a:rPr lang="en-US" altLang="en-US" sz="1400" smtClean="0">
                <a:latin typeface="Arial" panose="020B0604020202020204" pitchFamily="34" charset="0"/>
              </a:rPr>
              <a:pPr>
                <a:spcBef>
                  <a:spcPct val="0"/>
                </a:spcBef>
                <a:buClrTx/>
                <a:buFontTx/>
                <a:buNone/>
              </a:pPr>
              <a:t>7</a:t>
            </a:fld>
            <a:endParaRPr lang="en-US" altLang="en-US" sz="1400">
              <a:latin typeface="Arial" panose="020B0604020202020204" pitchFamily="34" charset="0"/>
            </a:endParaRPr>
          </a:p>
        </p:txBody>
      </p:sp>
      <p:graphicFrame>
        <p:nvGraphicFramePr>
          <p:cNvPr id="28676" name="Object 4">
            <a:extLst>
              <a:ext uri="{FF2B5EF4-FFF2-40B4-BE49-F238E27FC236}">
                <a16:creationId xmlns:a16="http://schemas.microsoft.com/office/drawing/2014/main" id="{5635AF5F-6CE0-C916-4308-66F95F584465}"/>
              </a:ext>
            </a:extLst>
          </p:cNvPr>
          <p:cNvGraphicFramePr>
            <a:graphicFrameLocks noChangeAspect="1"/>
          </p:cNvGraphicFramePr>
          <p:nvPr/>
        </p:nvGraphicFramePr>
        <p:xfrm>
          <a:off x="2414588" y="754063"/>
          <a:ext cx="4389437" cy="6027737"/>
        </p:xfrm>
        <a:graphic>
          <a:graphicData uri="http://schemas.openxmlformats.org/presentationml/2006/ole">
            <mc:AlternateContent xmlns:mc="http://schemas.openxmlformats.org/markup-compatibility/2006">
              <mc:Choice xmlns:v="urn:schemas-microsoft-com:vml" Requires="v">
                <p:oleObj name="Worksheet" r:id="rId2" imgW="4389120" imgH="6027223" progId="Excel.Sheet.8">
                  <p:embed/>
                </p:oleObj>
              </mc:Choice>
              <mc:Fallback>
                <p:oleObj name="Worksheet" r:id="rId2" imgW="4389120" imgH="6027223" progId="Excel.Sheet.8">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4588" y="754063"/>
                        <a:ext cx="4389437" cy="602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mc:AlternateContent xmlns:mc="http://schemas.openxmlformats.org/markup-compatibility/2006">
        <mc:Choice xmlns:p14="http://schemas.microsoft.com/office/powerpoint/2010/main" Requires="p14">
          <p:contentPart p14:bwMode="auto" r:id="rId4">
            <p14:nvContentPartPr>
              <p14:cNvPr id="2" name="Ink 1">
                <a:extLst>
                  <a:ext uri="{FF2B5EF4-FFF2-40B4-BE49-F238E27FC236}">
                    <a16:creationId xmlns:a16="http://schemas.microsoft.com/office/drawing/2014/main" id="{7ACCF075-2EBB-E672-51C0-241784202D09}"/>
                  </a:ext>
                </a:extLst>
              </p14:cNvPr>
              <p14:cNvContentPartPr/>
              <p14:nvPr/>
            </p14:nvContentPartPr>
            <p14:xfrm>
              <a:off x="5722200" y="861120"/>
              <a:ext cx="1059840" cy="154800"/>
            </p14:xfrm>
          </p:contentPart>
        </mc:Choice>
        <mc:Fallback>
          <p:pic>
            <p:nvPicPr>
              <p:cNvPr id="2" name="Ink 1">
                <a:extLst>
                  <a:ext uri="{FF2B5EF4-FFF2-40B4-BE49-F238E27FC236}">
                    <a16:creationId xmlns:a16="http://schemas.microsoft.com/office/drawing/2014/main" id="{7ACCF075-2EBB-E672-51C0-241784202D09}"/>
                  </a:ext>
                </a:extLst>
              </p:cNvPr>
              <p:cNvPicPr/>
              <p:nvPr/>
            </p:nvPicPr>
            <p:blipFill>
              <a:blip r:embed="rId5"/>
              <a:stretch>
                <a:fillRect/>
              </a:stretch>
            </p:blipFill>
            <p:spPr>
              <a:xfrm>
                <a:off x="5712840" y="851760"/>
                <a:ext cx="1078560" cy="173520"/>
              </a:xfrm>
              <a:prstGeom prst="rect">
                <a:avLst/>
              </a:prstGeom>
            </p:spPr>
          </p:pic>
        </mc:Fallback>
      </mc:AlternateContent>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1474" name="Rectangle 2">
            <a:extLst>
              <a:ext uri="{FF2B5EF4-FFF2-40B4-BE49-F238E27FC236}">
                <a16:creationId xmlns:a16="http://schemas.microsoft.com/office/drawing/2014/main" id="{89E67818-1C9D-2B9B-2308-13E846E082B8}"/>
              </a:ext>
            </a:extLst>
          </p:cNvPr>
          <p:cNvSpPr>
            <a:spLocks noGrp="1" noChangeArrowheads="1"/>
          </p:cNvSpPr>
          <p:nvPr>
            <p:ph type="title"/>
          </p:nvPr>
        </p:nvSpPr>
        <p:spPr>
          <a:xfrm>
            <a:off x="539750" y="539750"/>
            <a:ext cx="8299450" cy="527050"/>
          </a:xfrm>
          <a:solidFill>
            <a:schemeClr val="accent1"/>
          </a:solidFill>
          <a:ln>
            <a:solidFill>
              <a:schemeClr val="tx1"/>
            </a:solidFill>
          </a:ln>
        </p:spPr>
        <p:txBody>
          <a:bodyPr/>
          <a:lstStyle/>
          <a:p>
            <a:pPr algn="ctr">
              <a:defRPr/>
            </a:pPr>
            <a:r>
              <a:rPr lang="en-US" sz="2800" b="1" i="0" dirty="0">
                <a:solidFill>
                  <a:schemeClr val="tx1"/>
                </a:solidFill>
              </a:rPr>
              <a:t>Heat Losses in Flue Gas</a:t>
            </a:r>
            <a:endParaRPr lang="en-US" sz="2000" b="1" i="0" dirty="0">
              <a:effectLst>
                <a:outerShdw blurRad="38100" dist="38100" dir="2700000" algn="tl">
                  <a:srgbClr val="FFFFFF"/>
                </a:outerShdw>
              </a:effectLst>
            </a:endParaRPr>
          </a:p>
        </p:txBody>
      </p:sp>
      <p:sp>
        <p:nvSpPr>
          <p:cNvPr id="29699" name="Rectangle 3">
            <a:extLst>
              <a:ext uri="{FF2B5EF4-FFF2-40B4-BE49-F238E27FC236}">
                <a16:creationId xmlns:a16="http://schemas.microsoft.com/office/drawing/2014/main" id="{2A4BC8D6-9E7A-F3B7-32D0-429148461043}"/>
              </a:ext>
            </a:extLst>
          </p:cNvPr>
          <p:cNvSpPr>
            <a:spLocks noGrp="1" noChangeArrowheads="1"/>
          </p:cNvSpPr>
          <p:nvPr>
            <p:ph type="body" idx="1"/>
          </p:nvPr>
        </p:nvSpPr>
        <p:spPr>
          <a:xfrm>
            <a:off x="304800" y="1295400"/>
            <a:ext cx="8534400" cy="5264150"/>
          </a:xfrm>
        </p:spPr>
        <p:txBody>
          <a:bodyPr/>
          <a:lstStyle/>
          <a:p>
            <a:pPr>
              <a:spcBef>
                <a:spcPct val="0"/>
              </a:spcBef>
            </a:pPr>
            <a:r>
              <a:rPr lang="en-US" altLang="en-US" sz="2200">
                <a:cs typeface="Times New Roman" panose="02020603050405020304" pitchFamily="18" charset="0"/>
              </a:rPr>
              <a:t>Heat losses  in the products of combustion  or flue gas can be classified into several types;</a:t>
            </a:r>
          </a:p>
          <a:p>
            <a:pPr>
              <a:spcBef>
                <a:spcPct val="0"/>
              </a:spcBef>
              <a:buFontTx/>
              <a:buNone/>
            </a:pPr>
            <a:endParaRPr lang="en-US" altLang="en-US" sz="2200">
              <a:cs typeface="Times New Roman" panose="02020603050405020304" pitchFamily="18" charset="0"/>
            </a:endParaRPr>
          </a:p>
          <a:p>
            <a:pPr marL="468313" lvl="1">
              <a:spcBef>
                <a:spcPct val="0"/>
              </a:spcBef>
            </a:pPr>
            <a:r>
              <a:rPr lang="en-US" altLang="en-US" sz="2200" b="1">
                <a:solidFill>
                  <a:srgbClr val="FF0000"/>
                </a:solidFill>
                <a:cs typeface="Times New Roman" panose="02020603050405020304" pitchFamily="18" charset="0"/>
              </a:rPr>
              <a:t>Dry Flue Gas Loss </a:t>
            </a:r>
            <a:r>
              <a:rPr lang="en-US" altLang="en-US" sz="2200">
                <a:solidFill>
                  <a:srgbClr val="FF0000"/>
                </a:solidFill>
                <a:cs typeface="Times New Roman" panose="02020603050405020304" pitchFamily="18" charset="0"/>
              </a:rPr>
              <a:t>- </a:t>
            </a:r>
            <a:r>
              <a:rPr lang="en-US" altLang="en-US" sz="2200"/>
              <a:t>Heat is lost in the "dry" products of combustion, which carry only </a:t>
            </a:r>
            <a:r>
              <a:rPr lang="en-US" altLang="en-US" sz="2200">
                <a:solidFill>
                  <a:srgbClr val="FF0000"/>
                </a:solidFill>
              </a:rPr>
              <a:t>sensible heat </a:t>
            </a:r>
            <a:r>
              <a:rPr lang="en-US" altLang="en-US" sz="2200"/>
              <a:t>since no change of state was involved</a:t>
            </a:r>
            <a:r>
              <a:rPr lang="en-US" altLang="en-US" sz="2200">
                <a:solidFill>
                  <a:srgbClr val="FF0000"/>
                </a:solidFill>
                <a:cs typeface="Times New Roman" panose="02020603050405020304" pitchFamily="18" charset="0"/>
              </a:rPr>
              <a:t> </a:t>
            </a:r>
            <a:r>
              <a:rPr lang="en-US" altLang="en-US" sz="2200">
                <a:cs typeface="Times New Roman" panose="02020603050405020304" pitchFamily="18" charset="0"/>
              </a:rPr>
              <a:t>, i.e., the total enthalpy of the various component gases (CO</a:t>
            </a:r>
            <a:r>
              <a:rPr lang="en-US" altLang="en-US" sz="2200" baseline="-25000">
                <a:cs typeface="Times New Roman" panose="02020603050405020304" pitchFamily="18" charset="0"/>
              </a:rPr>
              <a:t>2</a:t>
            </a:r>
            <a:r>
              <a:rPr lang="en-US" altLang="en-US" sz="2200">
                <a:cs typeface="Times New Roman" panose="02020603050405020304" pitchFamily="18" charset="0"/>
              </a:rPr>
              <a:t>, N</a:t>
            </a:r>
            <a:r>
              <a:rPr lang="en-US" altLang="en-US" sz="2200" baseline="-25000">
                <a:cs typeface="Times New Roman" panose="02020603050405020304" pitchFamily="18" charset="0"/>
              </a:rPr>
              <a:t>2</a:t>
            </a:r>
            <a:r>
              <a:rPr lang="en-US" altLang="en-US" sz="2200">
                <a:cs typeface="Times New Roman" panose="02020603050405020304" pitchFamily="18" charset="0"/>
              </a:rPr>
              <a:t>, O</a:t>
            </a:r>
            <a:r>
              <a:rPr lang="en-US" altLang="en-US" sz="2200" baseline="-25000">
                <a:cs typeface="Times New Roman" panose="02020603050405020304" pitchFamily="18" charset="0"/>
              </a:rPr>
              <a:t>2</a:t>
            </a:r>
            <a:r>
              <a:rPr lang="en-US" altLang="en-US" sz="2200">
                <a:cs typeface="Times New Roman" panose="02020603050405020304" pitchFamily="18" charset="0"/>
              </a:rPr>
              <a:t>, SO</a:t>
            </a:r>
            <a:r>
              <a:rPr lang="en-US" altLang="en-US" sz="2200" baseline="-25000">
                <a:cs typeface="Times New Roman" panose="02020603050405020304" pitchFamily="18" charset="0"/>
              </a:rPr>
              <a:t>x</a:t>
            </a:r>
            <a:r>
              <a:rPr lang="en-US" altLang="en-US" sz="2200">
                <a:cs typeface="Times New Roman" panose="02020603050405020304" pitchFamily="18" charset="0"/>
              </a:rPr>
              <a:t> , NO</a:t>
            </a:r>
            <a:r>
              <a:rPr lang="en-US" altLang="en-US" sz="2200" baseline="-25000">
                <a:cs typeface="Times New Roman" panose="02020603050405020304" pitchFamily="18" charset="0"/>
              </a:rPr>
              <a:t>x</a:t>
            </a:r>
            <a:r>
              <a:rPr lang="en-US" altLang="en-US" sz="2200">
                <a:cs typeface="Times New Roman" panose="02020603050405020304" pitchFamily="18" charset="0"/>
              </a:rPr>
              <a:t>) at the dry flue gas temperature</a:t>
            </a:r>
          </a:p>
          <a:p>
            <a:pPr marL="468313" lvl="1">
              <a:spcBef>
                <a:spcPct val="0"/>
              </a:spcBef>
            </a:pPr>
            <a:endParaRPr lang="en-US" altLang="en-US" sz="2200">
              <a:cs typeface="Times New Roman" panose="02020603050405020304" pitchFamily="18" charset="0"/>
            </a:endParaRPr>
          </a:p>
          <a:p>
            <a:pPr marL="468313" lvl="1">
              <a:spcBef>
                <a:spcPct val="0"/>
              </a:spcBef>
            </a:pPr>
            <a:r>
              <a:rPr lang="en-US" altLang="en-US" sz="2200" b="1">
                <a:solidFill>
                  <a:srgbClr val="FF0000"/>
                </a:solidFill>
              </a:rPr>
              <a:t>Moisture Loss </a:t>
            </a:r>
            <a:r>
              <a:rPr lang="en-US" altLang="en-US" sz="2200" b="1"/>
              <a:t>– </a:t>
            </a:r>
            <a:r>
              <a:rPr lang="en-US" altLang="en-US" sz="2200"/>
              <a:t>Heat lost due to combustion of hydrogen (in form of water vapour (sensible heat) or liquid water (latent heat </a:t>
            </a:r>
            <a:r>
              <a:rPr lang="en-US" altLang="en-US" sz="2200">
                <a:cs typeface="Times New Roman" panose="02020603050405020304" pitchFamily="18" charset="0"/>
              </a:rPr>
              <a:t>if gross calorific or heating value is considered</a:t>
            </a:r>
            <a:r>
              <a:rPr lang="en-US" altLang="en-US" sz="2200"/>
              <a:t>)</a:t>
            </a:r>
          </a:p>
          <a:p>
            <a:pPr marL="468313" lvl="1">
              <a:spcBef>
                <a:spcPct val="0"/>
              </a:spcBef>
            </a:pPr>
            <a:endParaRPr lang="en-US" altLang="en-US" sz="2200">
              <a:cs typeface="Times New Roman" panose="02020603050405020304" pitchFamily="18" charset="0"/>
            </a:endParaRPr>
          </a:p>
          <a:p>
            <a:pPr marL="468313" lvl="1">
              <a:spcBef>
                <a:spcPct val="0"/>
              </a:spcBef>
            </a:pPr>
            <a:r>
              <a:rPr lang="en-US" altLang="en-US" sz="2200" b="1">
                <a:solidFill>
                  <a:srgbClr val="FF0000"/>
                </a:solidFill>
                <a:cs typeface="Times New Roman" panose="02020603050405020304" pitchFamily="18" charset="0"/>
              </a:rPr>
              <a:t>Potential heat </a:t>
            </a:r>
            <a:r>
              <a:rPr lang="en-US" altLang="en-US" sz="2200">
                <a:cs typeface="Times New Roman" panose="02020603050405020304" pitchFamily="18" charset="0"/>
              </a:rPr>
              <a:t>, i.e. the  available heat due to the presence of  carbon monoxide (CO) and unburned fuel</a:t>
            </a:r>
          </a:p>
          <a:p>
            <a:pPr>
              <a:spcBef>
                <a:spcPct val="0"/>
              </a:spcBef>
            </a:pPr>
            <a:endParaRPr lang="en-US" altLang="en-US" sz="2000">
              <a:cs typeface="Times New Roman" panose="02020603050405020304" pitchFamily="18" charset="0"/>
            </a:endParaRPr>
          </a:p>
          <a:p>
            <a:pPr>
              <a:buFontTx/>
              <a:buNone/>
            </a:pPr>
            <a:endParaRPr lang="en-US" altLang="en-US" sz="2200">
              <a:cs typeface="Times New Roman" panose="02020603050405020304" pitchFamily="18" charset="0"/>
            </a:endParaRPr>
          </a:p>
          <a:p>
            <a:endParaRPr lang="en-US" altLang="en-US" sz="2200">
              <a:cs typeface="Times New Roman" panose="02020603050405020304" pitchFamily="18" charset="0"/>
            </a:endParaRPr>
          </a:p>
        </p:txBody>
      </p:sp>
      <p:sp>
        <p:nvSpPr>
          <p:cNvPr id="29700" name="Rectangle 4">
            <a:extLst>
              <a:ext uri="{FF2B5EF4-FFF2-40B4-BE49-F238E27FC236}">
                <a16:creationId xmlns:a16="http://schemas.microsoft.com/office/drawing/2014/main" id="{BAA5D59A-8B2A-BCC6-7131-F430E4B80F74}"/>
              </a:ext>
            </a:extLst>
          </p:cNvPr>
          <p:cNvSpPr>
            <a:spLocks noChangeArrowheads="1"/>
          </p:cNvSpPr>
          <p:nvPr/>
        </p:nvSpPr>
        <p:spPr bwMode="auto">
          <a:xfrm>
            <a:off x="2381250" y="25622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29701" name="Rectangle 5">
            <a:extLst>
              <a:ext uri="{FF2B5EF4-FFF2-40B4-BE49-F238E27FC236}">
                <a16:creationId xmlns:a16="http://schemas.microsoft.com/office/drawing/2014/main" id="{DAC723E9-BCEB-3A59-A08C-3F7523CA766D}"/>
              </a:ext>
            </a:extLst>
          </p:cNvPr>
          <p:cNvSpPr>
            <a:spLocks noChangeArrowheads="1"/>
          </p:cNvSpPr>
          <p:nvPr/>
        </p:nvSpPr>
        <p:spPr bwMode="auto">
          <a:xfrm>
            <a:off x="2138363" y="2114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E99A0D74-342E-6362-5F39-42C4BE18230D}"/>
                  </a:ext>
                </a:extLst>
              </p14:cNvPr>
              <p14:cNvContentPartPr/>
              <p14:nvPr/>
            </p14:nvContentPartPr>
            <p14:xfrm>
              <a:off x="1619280" y="2497680"/>
              <a:ext cx="6300720" cy="2905560"/>
            </p14:xfrm>
          </p:contentPart>
        </mc:Choice>
        <mc:Fallback>
          <p:pic>
            <p:nvPicPr>
              <p:cNvPr id="2" name="Ink 1">
                <a:extLst>
                  <a:ext uri="{FF2B5EF4-FFF2-40B4-BE49-F238E27FC236}">
                    <a16:creationId xmlns:a16="http://schemas.microsoft.com/office/drawing/2014/main" id="{E99A0D74-342E-6362-5F39-42C4BE18230D}"/>
                  </a:ext>
                </a:extLst>
              </p:cNvPr>
              <p:cNvPicPr/>
              <p:nvPr/>
            </p:nvPicPr>
            <p:blipFill>
              <a:blip r:embed="rId4"/>
              <a:stretch>
                <a:fillRect/>
              </a:stretch>
            </p:blipFill>
            <p:spPr>
              <a:xfrm>
                <a:off x="1609920" y="2488320"/>
                <a:ext cx="6319440" cy="292428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9699">
                                            <p:txEl>
                                              <p:pRg st="2" end="2"/>
                                            </p:txEl>
                                          </p:spTgt>
                                        </p:tgtEl>
                                        <p:attrNameLst>
                                          <p:attrName>style.visibility</p:attrName>
                                        </p:attrNameLst>
                                      </p:cBhvr>
                                      <p:to>
                                        <p:strVal val="visible"/>
                                      </p:to>
                                    </p:set>
                                    <p:animEffect transition="in" filter="checkerboard(across)">
                                      <p:cBhvr>
                                        <p:cTn id="7" dur="500"/>
                                        <p:tgtEl>
                                          <p:spTgt spid="29699">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29699">
                                            <p:txEl>
                                              <p:pRg st="4" end="4"/>
                                            </p:txEl>
                                          </p:spTgt>
                                        </p:tgtEl>
                                        <p:attrNameLst>
                                          <p:attrName>style.visibility</p:attrName>
                                        </p:attrNameLst>
                                      </p:cBhvr>
                                      <p:to>
                                        <p:strVal val="visible"/>
                                      </p:to>
                                    </p:set>
                                    <p:animEffect transition="in" filter="checkerboard(across)">
                                      <p:cBhvr>
                                        <p:cTn id="12" dur="500"/>
                                        <p:tgtEl>
                                          <p:spTgt spid="29699">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29699">
                                            <p:txEl>
                                              <p:pRg st="6" end="6"/>
                                            </p:txEl>
                                          </p:spTgt>
                                        </p:tgtEl>
                                        <p:attrNameLst>
                                          <p:attrName>style.visibility</p:attrName>
                                        </p:attrNameLst>
                                      </p:cBhvr>
                                      <p:to>
                                        <p:strVal val="visible"/>
                                      </p:to>
                                    </p:set>
                                    <p:animEffect transition="in" filter="checkerboard(across)">
                                      <p:cBhvr>
                                        <p:cTn id="17" dur="500"/>
                                        <p:tgtEl>
                                          <p:spTgt spid="296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Rectangle 4">
            <a:extLst>
              <a:ext uri="{FF2B5EF4-FFF2-40B4-BE49-F238E27FC236}">
                <a16:creationId xmlns:a16="http://schemas.microsoft.com/office/drawing/2014/main" id="{7D108CF3-233E-056E-12CE-7D31EB1DBA1B}"/>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1747" name="Rectangle 5">
            <a:extLst>
              <a:ext uri="{FF2B5EF4-FFF2-40B4-BE49-F238E27FC236}">
                <a16:creationId xmlns:a16="http://schemas.microsoft.com/office/drawing/2014/main" id="{7F91FE13-1A00-FC06-AC64-E8FAB7A3414F}"/>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1748" name="Rectangle 6">
            <a:extLst>
              <a:ext uri="{FF2B5EF4-FFF2-40B4-BE49-F238E27FC236}">
                <a16:creationId xmlns:a16="http://schemas.microsoft.com/office/drawing/2014/main" id="{A00E132B-56D8-2CCB-D897-6ED3A8B28F5A}"/>
              </a:ext>
            </a:extLst>
          </p:cNvPr>
          <p:cNvSpPr>
            <a:spLocks noChangeArrowheads="1"/>
          </p:cNvSpPr>
          <p:nvPr/>
        </p:nvSpPr>
        <p:spPr bwMode="auto">
          <a:xfrm>
            <a:off x="0" y="32051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1749" name="Rectangle 7">
            <a:extLst>
              <a:ext uri="{FF2B5EF4-FFF2-40B4-BE49-F238E27FC236}">
                <a16:creationId xmlns:a16="http://schemas.microsoft.com/office/drawing/2014/main" id="{D699CE7C-35E1-CEB1-A60B-E294B7A4410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1750" name="Rectangle 8">
            <a:extLst>
              <a:ext uri="{FF2B5EF4-FFF2-40B4-BE49-F238E27FC236}">
                <a16:creationId xmlns:a16="http://schemas.microsoft.com/office/drawing/2014/main" id="{ECF9EF2D-ACD1-DB1F-0288-D7EA6F01F568}"/>
              </a:ext>
            </a:extLst>
          </p:cNvPr>
          <p:cNvSpPr>
            <a:spLocks noChangeArrowheads="1"/>
          </p:cNvSpPr>
          <p:nvPr/>
        </p:nvSpPr>
        <p:spPr bwMode="auto">
          <a:xfrm>
            <a:off x="0" y="3257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1751" name="Rectangle 9">
            <a:extLst>
              <a:ext uri="{FF2B5EF4-FFF2-40B4-BE49-F238E27FC236}">
                <a16:creationId xmlns:a16="http://schemas.microsoft.com/office/drawing/2014/main" id="{5EC129A8-1773-CC1A-A819-DC848F568AEC}"/>
              </a:ext>
            </a:extLst>
          </p:cNvPr>
          <p:cNvSpPr>
            <a:spLocks noChangeArrowheads="1"/>
          </p:cNvSpPr>
          <p:nvPr/>
        </p:nvSpPr>
        <p:spPr bwMode="auto">
          <a:xfrm>
            <a:off x="2381250" y="25622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082" name="Rectangle 11">
            <a:extLst>
              <a:ext uri="{FF2B5EF4-FFF2-40B4-BE49-F238E27FC236}">
                <a16:creationId xmlns:a16="http://schemas.microsoft.com/office/drawing/2014/main" id="{F96F8C98-A581-20BF-7B32-B9BB43A3377D}"/>
              </a:ext>
            </a:extLst>
          </p:cNvPr>
          <p:cNvSpPr>
            <a:spLocks noGrp="1" noChangeArrowheads="1"/>
          </p:cNvSpPr>
          <p:nvPr>
            <p:ph type="body" sz="half" idx="1"/>
          </p:nvPr>
        </p:nvSpPr>
        <p:spPr>
          <a:xfrm>
            <a:off x="457200" y="990600"/>
            <a:ext cx="8382000" cy="5334000"/>
          </a:xfrm>
          <a:ln>
            <a:solidFill>
              <a:schemeClr val="tx1"/>
            </a:solidFill>
            <a:miter lim="800000"/>
            <a:headEnd/>
            <a:tailEnd/>
          </a:ln>
        </p:spPr>
        <p:txBody>
          <a:bodyPr/>
          <a:lstStyle/>
          <a:p>
            <a:pPr>
              <a:defRPr/>
            </a:pPr>
            <a:r>
              <a:rPr lang="en-US" altLang="en-US" sz="2000" dirty="0"/>
              <a:t>  Gross  CV  based heat loss</a:t>
            </a:r>
          </a:p>
          <a:p>
            <a:pPr>
              <a:defRPr/>
            </a:pPr>
            <a:endParaRPr lang="en-US" altLang="en-US" sz="2000" dirty="0"/>
          </a:p>
          <a:p>
            <a:pPr>
              <a:defRPr/>
            </a:pPr>
            <a:endParaRPr lang="en-US" altLang="en-US" sz="2000" dirty="0"/>
          </a:p>
          <a:p>
            <a:pPr>
              <a:defRPr/>
            </a:pPr>
            <a:endParaRPr lang="en-US" altLang="en-US" sz="2000" dirty="0"/>
          </a:p>
          <a:p>
            <a:pPr marL="0" indent="0">
              <a:buFontTx/>
              <a:buNone/>
              <a:defRPr/>
            </a:pPr>
            <a:endParaRPr lang="en-US" altLang="en-US" sz="2000" dirty="0"/>
          </a:p>
          <a:p>
            <a:pPr marL="0" indent="0">
              <a:buFontTx/>
              <a:buNone/>
              <a:defRPr/>
            </a:pPr>
            <a:endParaRPr lang="en-US" altLang="en-US" sz="2000" dirty="0"/>
          </a:p>
          <a:p>
            <a:pPr>
              <a:defRPr/>
            </a:pPr>
            <a:r>
              <a:rPr lang="en-US" altLang="en-US" sz="2000" dirty="0"/>
              <a:t>Net CV based heat loss should exclude the heat condensation of water </a:t>
            </a:r>
            <a:r>
              <a:rPr lang="en-US" altLang="en-US" sz="2000" dirty="0" err="1"/>
              <a:t>vapour</a:t>
            </a:r>
            <a:r>
              <a:rPr lang="en-US" altLang="en-US" sz="2000" dirty="0"/>
              <a:t> at 25</a:t>
            </a:r>
            <a:r>
              <a:rPr lang="en-US" altLang="en-US" sz="2000" baseline="30000" dirty="0"/>
              <a:t>o</a:t>
            </a:r>
            <a:r>
              <a:rPr lang="en-US" altLang="en-US" sz="2000" dirty="0"/>
              <a:t>C</a:t>
            </a:r>
            <a:endParaRPr lang="en-US" altLang="en-US" sz="2000" b="1" dirty="0"/>
          </a:p>
          <a:p>
            <a:pPr>
              <a:defRPr/>
            </a:pPr>
            <a:endParaRPr lang="en-US" altLang="en-US" sz="2000" b="1" dirty="0"/>
          </a:p>
          <a:p>
            <a:pPr>
              <a:defRPr/>
            </a:pPr>
            <a:endParaRPr lang="en-US" altLang="en-US" sz="2000" b="1" dirty="0"/>
          </a:p>
          <a:p>
            <a:pPr>
              <a:defRPr/>
            </a:pPr>
            <a:endParaRPr lang="en-US" altLang="en-US" sz="2000" b="1" dirty="0"/>
          </a:p>
          <a:p>
            <a:pPr>
              <a:buFontTx/>
              <a:buNone/>
              <a:defRPr/>
            </a:pPr>
            <a:endParaRPr lang="en-US" altLang="en-US" sz="2000" dirty="0"/>
          </a:p>
          <a:p>
            <a:pPr>
              <a:defRPr/>
            </a:pPr>
            <a:endParaRPr lang="en-US" altLang="en-US" sz="2000" dirty="0"/>
          </a:p>
          <a:p>
            <a:pPr>
              <a:buFontTx/>
              <a:buNone/>
              <a:defRPr/>
            </a:pPr>
            <a:r>
              <a:rPr lang="en-US" altLang="en-US" sz="2000" dirty="0"/>
              <a:t>	</a:t>
            </a:r>
            <a:endParaRPr lang="en-US" altLang="en-US" sz="2000" b="1" dirty="0"/>
          </a:p>
        </p:txBody>
      </p:sp>
      <p:sp>
        <p:nvSpPr>
          <p:cNvPr id="31753" name="Rectangle 13">
            <a:extLst>
              <a:ext uri="{FF2B5EF4-FFF2-40B4-BE49-F238E27FC236}">
                <a16:creationId xmlns:a16="http://schemas.microsoft.com/office/drawing/2014/main" id="{65BE2594-A210-F368-628C-E43CE0DDD6D6}"/>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1754" name="Rectangle 15">
            <a:extLst>
              <a:ext uri="{FF2B5EF4-FFF2-40B4-BE49-F238E27FC236}">
                <a16:creationId xmlns:a16="http://schemas.microsoft.com/office/drawing/2014/main" id="{EE72008F-FFFC-2E77-BC50-D9FB3D8E4770}"/>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sp>
        <p:nvSpPr>
          <p:cNvPr id="31755" name="Rectangle 17">
            <a:extLst>
              <a:ext uri="{FF2B5EF4-FFF2-40B4-BE49-F238E27FC236}">
                <a16:creationId xmlns:a16="http://schemas.microsoft.com/office/drawing/2014/main" id="{D34A92B4-CC6D-3B40-E3D0-D6A7D30E9328}"/>
              </a:ext>
            </a:extLst>
          </p:cNvPr>
          <p:cNvSpPr>
            <a:spLocks noChangeArrowheads="1"/>
          </p:cNvSpPr>
          <p:nvPr/>
        </p:nvSpPr>
        <p:spPr bwMode="auto">
          <a:xfrm>
            <a:off x="0" y="32575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spAutoFit/>
          </a:bodyPr>
          <a:lstStyle>
            <a:lvl1pPr>
              <a:spcBef>
                <a:spcPct val="20000"/>
              </a:spcBef>
              <a:buClr>
                <a:schemeClr val="tx2"/>
              </a:buClr>
              <a:buChar char="•"/>
              <a:defRPr sz="3200">
                <a:solidFill>
                  <a:schemeClr val="tx1"/>
                </a:solidFill>
                <a:latin typeface="Times New Roman" panose="02020603050405020304" pitchFamily="18" charset="0"/>
              </a:defRPr>
            </a:lvl1pPr>
            <a:lvl2pPr marL="742950" indent="-285750">
              <a:spcBef>
                <a:spcPct val="20000"/>
              </a:spcBef>
              <a:buClr>
                <a:schemeClr val="tx2"/>
              </a:buClr>
              <a:buChar char="–"/>
              <a:defRPr sz="2800">
                <a:solidFill>
                  <a:schemeClr val="tx1"/>
                </a:solidFill>
                <a:latin typeface="Times New Roman" panose="02020603050405020304" pitchFamily="18" charset="0"/>
              </a:defRPr>
            </a:lvl2pPr>
            <a:lvl3pPr marL="1143000" indent="-228600">
              <a:spcBef>
                <a:spcPct val="20000"/>
              </a:spcBef>
              <a:buClr>
                <a:schemeClr val="tx2"/>
              </a:buClr>
              <a:buChar char="•"/>
              <a:defRPr sz="2400">
                <a:solidFill>
                  <a:schemeClr val="tx1"/>
                </a:solidFill>
                <a:latin typeface="Times New Roman" panose="02020603050405020304" pitchFamily="18" charset="0"/>
              </a:defRPr>
            </a:lvl3pPr>
            <a:lvl4pPr marL="1600200" indent="-228600">
              <a:spcBef>
                <a:spcPct val="20000"/>
              </a:spcBef>
              <a:buClr>
                <a:schemeClr val="tx2"/>
              </a:buClr>
              <a:buChar char="–"/>
              <a:defRPr sz="2000">
                <a:solidFill>
                  <a:schemeClr val="tx1"/>
                </a:solidFill>
                <a:latin typeface="Times New Roman" panose="02020603050405020304" pitchFamily="18" charset="0"/>
              </a:defRPr>
            </a:lvl4pPr>
            <a:lvl5pPr marL="2057400" indent="-228600">
              <a:spcBef>
                <a:spcPct val="20000"/>
              </a:spcBef>
              <a:buClr>
                <a:schemeClr val="tx2"/>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2"/>
              </a:buClr>
              <a:buChar char="•"/>
              <a:defRPr sz="2000">
                <a:solidFill>
                  <a:schemeClr val="tx1"/>
                </a:solidFill>
                <a:latin typeface="Times New Roman" panose="02020603050405020304" pitchFamily="18" charset="0"/>
              </a:defRPr>
            </a:lvl9pPr>
          </a:lstStyle>
          <a:p>
            <a:pPr>
              <a:spcBef>
                <a:spcPct val="0"/>
              </a:spcBef>
              <a:buClrTx/>
              <a:buFontTx/>
              <a:buNone/>
            </a:pPr>
            <a:endParaRPr lang="en-US" altLang="en-US" sz="2000"/>
          </a:p>
        </p:txBody>
      </p:sp>
      <p:graphicFrame>
        <p:nvGraphicFramePr>
          <p:cNvPr id="31756" name="Object 18">
            <a:extLst>
              <a:ext uri="{FF2B5EF4-FFF2-40B4-BE49-F238E27FC236}">
                <a16:creationId xmlns:a16="http://schemas.microsoft.com/office/drawing/2014/main" id="{47AF2E83-1099-8BD9-3742-1FA25E7E04F0}"/>
              </a:ext>
            </a:extLst>
          </p:cNvPr>
          <p:cNvGraphicFramePr>
            <a:graphicFrameLocks noChangeAspect="1"/>
          </p:cNvGraphicFramePr>
          <p:nvPr>
            <p:ph sz="half" idx="2"/>
          </p:nvPr>
        </p:nvGraphicFramePr>
        <p:xfrm>
          <a:off x="2362200" y="1639888"/>
          <a:ext cx="4724400" cy="1060450"/>
        </p:xfrm>
        <a:graphic>
          <a:graphicData uri="http://schemas.openxmlformats.org/presentationml/2006/ole">
            <mc:AlternateContent xmlns:mc="http://schemas.openxmlformats.org/markup-compatibility/2006">
              <mc:Choice xmlns:v="urn:schemas-microsoft-com:vml" Requires="v">
                <p:oleObj name="Equation" r:id="rId3" imgW="1752600" imgH="393700" progId="Equation.3">
                  <p:embed/>
                </p:oleObj>
              </mc:Choice>
              <mc:Fallback>
                <p:oleObj name="Equation" r:id="rId3" imgW="1752600" imgH="393700" progId="Equation.3">
                  <p:embed/>
                  <p:pic>
                    <p:nvPicPr>
                      <p:cNvPr id="0" name="Object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1639888"/>
                        <a:ext cx="47244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5" name="Object 24">
            <a:extLst>
              <a:ext uri="{FF2B5EF4-FFF2-40B4-BE49-F238E27FC236}">
                <a16:creationId xmlns:a16="http://schemas.microsoft.com/office/drawing/2014/main" id="{CA47C8A6-D56A-0E8E-11C3-AC6AEF73B17B}"/>
              </a:ext>
            </a:extLst>
          </p:cNvPr>
          <p:cNvGraphicFramePr>
            <a:graphicFrameLocks noChangeAspect="1"/>
          </p:cNvGraphicFramePr>
          <p:nvPr/>
        </p:nvGraphicFramePr>
        <p:xfrm>
          <a:off x="2265363" y="3960813"/>
          <a:ext cx="6457950" cy="2174875"/>
        </p:xfrm>
        <a:graphic>
          <a:graphicData uri="http://schemas.openxmlformats.org/presentationml/2006/ole">
            <mc:AlternateContent xmlns:mc="http://schemas.openxmlformats.org/markup-compatibility/2006">
              <mc:Choice xmlns:v="urn:schemas-microsoft-com:vml" Requires="v">
                <p:oleObj name="Equation" r:id="rId5" imgW="3543300" imgH="1346200" progId="Equation.3">
                  <p:embed/>
                </p:oleObj>
              </mc:Choice>
              <mc:Fallback>
                <p:oleObj name="Equation" r:id="rId5" imgW="3543300" imgH="1346200" progId="Equation.3">
                  <p:embed/>
                  <p:pic>
                    <p:nvPicPr>
                      <p:cNvPr id="0" name="Object 2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65363" y="3960813"/>
                        <a:ext cx="6457950"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Rectangle 2">
            <a:extLst>
              <a:ext uri="{FF2B5EF4-FFF2-40B4-BE49-F238E27FC236}">
                <a16:creationId xmlns:a16="http://schemas.microsoft.com/office/drawing/2014/main" id="{788F23E7-DCE0-08EA-6364-0A54E6F47B51}"/>
              </a:ext>
            </a:extLst>
          </p:cNvPr>
          <p:cNvSpPr>
            <a:spLocks noGrp="1" noChangeArrowheads="1"/>
          </p:cNvSpPr>
          <p:nvPr>
            <p:ph type="title"/>
          </p:nvPr>
        </p:nvSpPr>
        <p:spPr>
          <a:xfrm>
            <a:off x="457200" y="228600"/>
            <a:ext cx="8299450" cy="527050"/>
          </a:xfrm>
          <a:solidFill>
            <a:schemeClr val="accent1"/>
          </a:solidFill>
          <a:ln>
            <a:solidFill>
              <a:schemeClr val="tx1"/>
            </a:solidFill>
          </a:ln>
        </p:spPr>
        <p:txBody>
          <a:bodyPr/>
          <a:lstStyle/>
          <a:p>
            <a:pPr algn="ctr">
              <a:defRPr/>
            </a:pPr>
            <a:r>
              <a:rPr lang="en-US" sz="2800" b="1" i="0" dirty="0">
                <a:solidFill>
                  <a:schemeClr val="tx1"/>
                </a:solidFill>
              </a:rPr>
              <a:t>Heat  Loss Analysis In Flue Gas </a:t>
            </a:r>
            <a:endParaRPr lang="en-US" sz="2000" b="1" i="0" dirty="0">
              <a:effectLst>
                <a:outerShdw blurRad="38100" dist="38100" dir="2700000" algn="tl">
                  <a:srgbClr val="FFFFFF"/>
                </a:outerShdw>
              </a:effectLst>
            </a:endParaRPr>
          </a:p>
        </p:txBody>
      </p:sp>
      <mc:AlternateContent xmlns:mc="http://schemas.openxmlformats.org/markup-compatibility/2006">
        <mc:Choice xmlns:p14="http://schemas.microsoft.com/office/powerpoint/2010/main" Requires="p14">
          <p:contentPart p14:bwMode="auto" r:id="rId7">
            <p14:nvContentPartPr>
              <p14:cNvPr id="2" name="Ink 1">
                <a:extLst>
                  <a:ext uri="{FF2B5EF4-FFF2-40B4-BE49-F238E27FC236}">
                    <a16:creationId xmlns:a16="http://schemas.microsoft.com/office/drawing/2014/main" id="{22726FC7-A2C4-B745-EEB7-0A0BD19C7838}"/>
                  </a:ext>
                </a:extLst>
              </p14:cNvPr>
              <p14:cNvContentPartPr/>
              <p14:nvPr/>
            </p14:nvContentPartPr>
            <p14:xfrm>
              <a:off x="3343680" y="1133640"/>
              <a:ext cx="3051000" cy="3290400"/>
            </p14:xfrm>
          </p:contentPart>
        </mc:Choice>
        <mc:Fallback>
          <p:pic>
            <p:nvPicPr>
              <p:cNvPr id="2" name="Ink 1">
                <a:extLst>
                  <a:ext uri="{FF2B5EF4-FFF2-40B4-BE49-F238E27FC236}">
                    <a16:creationId xmlns:a16="http://schemas.microsoft.com/office/drawing/2014/main" id="{22726FC7-A2C4-B745-EEB7-0A0BD19C7838}"/>
                  </a:ext>
                </a:extLst>
              </p:cNvPr>
              <p:cNvPicPr/>
              <p:nvPr/>
            </p:nvPicPr>
            <p:blipFill>
              <a:blip r:embed="rId8"/>
              <a:stretch>
                <a:fillRect/>
              </a:stretch>
            </p:blipFill>
            <p:spPr>
              <a:xfrm>
                <a:off x="3334320" y="1124280"/>
                <a:ext cx="3069720" cy="3309120"/>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082">
                                            <p:txEl>
                                              <p:pRg st="6" end="6"/>
                                            </p:txEl>
                                          </p:spTgt>
                                        </p:tgtEl>
                                        <p:attrNameLst>
                                          <p:attrName>style.visibility</p:attrName>
                                        </p:attrNameLst>
                                      </p:cBhvr>
                                      <p:to>
                                        <p:strVal val="visible"/>
                                      </p:to>
                                    </p:set>
                                    <p:animEffect transition="in" filter="checkerboard(across)">
                                      <p:cBhvr>
                                        <p:cTn id="7" dur="500"/>
                                        <p:tgtEl>
                                          <p:spTgt spid="3082">
                                            <p:txEl>
                                              <p:pRg st="6" end="6"/>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082">
                                            <p:txEl>
                                              <p:pRg st="12" end="12"/>
                                            </p:txEl>
                                          </p:spTgt>
                                        </p:tgtEl>
                                        <p:attrNameLst>
                                          <p:attrName>style.visibility</p:attrName>
                                        </p:attrNameLst>
                                      </p:cBhvr>
                                      <p:to>
                                        <p:strVal val="visible"/>
                                      </p:to>
                                    </p:set>
                                    <p:animEffect transition="in" filter="checkerboard(across)">
                                      <p:cBhvr>
                                        <p:cTn id="10" dur="500"/>
                                        <p:tgtEl>
                                          <p:spTgt spid="3082">
                                            <p:txEl>
                                              <p:pRg st="12" end="1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075"/>
                                        </p:tgtEl>
                                        <p:attrNameLst>
                                          <p:attrName>style.visibility</p:attrName>
                                        </p:attrNameLst>
                                      </p:cBhvr>
                                      <p:to>
                                        <p:strVal val="visible"/>
                                      </p:to>
                                    </p:set>
                                    <p:animEffect transition="in" filter="checkerboard(across)">
                                      <p:cBhvr>
                                        <p:cTn id="13"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ireball">
  <a:themeElements>
    <a:clrScheme name="Fireball 6">
      <a:dk1>
        <a:srgbClr val="000000"/>
      </a:dk1>
      <a:lt1>
        <a:srgbClr val="FFFFFF"/>
      </a:lt1>
      <a:dk2>
        <a:srgbClr val="000000"/>
      </a:dk2>
      <a:lt2>
        <a:srgbClr val="EAEAEA"/>
      </a:lt2>
      <a:accent1>
        <a:srgbClr val="DDDDDD"/>
      </a:accent1>
      <a:accent2>
        <a:srgbClr val="FFFFFF"/>
      </a:accent2>
      <a:accent3>
        <a:srgbClr val="FFFFFF"/>
      </a:accent3>
      <a:accent4>
        <a:srgbClr val="000000"/>
      </a:accent4>
      <a:accent5>
        <a:srgbClr val="EBEBEB"/>
      </a:accent5>
      <a:accent6>
        <a:srgbClr val="E7E7E7"/>
      </a:accent6>
      <a:hlink>
        <a:srgbClr val="000000"/>
      </a:hlink>
      <a:folHlink>
        <a:srgbClr val="000000"/>
      </a:folHlink>
    </a:clrScheme>
    <a:fontScheme name="Fireball">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4000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40000" smtClean="0">
            <a:ln>
              <a:noFill/>
            </a:ln>
            <a:solidFill>
              <a:schemeClr val="tx1"/>
            </a:solidFill>
            <a:effectLst/>
            <a:latin typeface="Times New Roman" pitchFamily="18" charset="0"/>
          </a:defRPr>
        </a:defPPr>
      </a:lstStyle>
    </a:lnDef>
  </a:objectDefaults>
  <a:extraClrSchemeLst>
    <a:extraClrScheme>
      <a:clrScheme name="Fireball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Fireball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Fireball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Fireball 4">
        <a:dk1>
          <a:srgbClr val="000000"/>
        </a:dk1>
        <a:lt1>
          <a:srgbClr val="FFFFFF"/>
        </a:lt1>
        <a:dk2>
          <a:srgbClr val="000000"/>
        </a:dk2>
        <a:lt2>
          <a:srgbClr val="EAEAEA"/>
        </a:lt2>
        <a:accent1>
          <a:srgbClr val="DDDDDD"/>
        </a:accent1>
        <a:accent2>
          <a:srgbClr val="FFFFFF"/>
        </a:accent2>
        <a:accent3>
          <a:srgbClr val="FFFFFF"/>
        </a:accent3>
        <a:accent4>
          <a:srgbClr val="000000"/>
        </a:accent4>
        <a:accent5>
          <a:srgbClr val="EBEBEB"/>
        </a:accent5>
        <a:accent6>
          <a:srgbClr val="E7E7E7"/>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Fireball 5">
        <a:dk1>
          <a:srgbClr val="000000"/>
        </a:dk1>
        <a:lt1>
          <a:srgbClr val="FFFFFF"/>
        </a:lt1>
        <a:dk2>
          <a:srgbClr val="000000"/>
        </a:dk2>
        <a:lt2>
          <a:srgbClr val="EAEAEA"/>
        </a:lt2>
        <a:accent1>
          <a:srgbClr val="DDDDDD"/>
        </a:accent1>
        <a:accent2>
          <a:srgbClr val="FFFFFF"/>
        </a:accent2>
        <a:accent3>
          <a:srgbClr val="FFFFFF"/>
        </a:accent3>
        <a:accent4>
          <a:srgbClr val="000000"/>
        </a:accent4>
        <a:accent5>
          <a:srgbClr val="EBEBEB"/>
        </a:accent5>
        <a:accent6>
          <a:srgbClr val="E7E7E7"/>
        </a:accent6>
        <a:hlink>
          <a:srgbClr val="000000"/>
        </a:hlink>
        <a:folHlink>
          <a:srgbClr val="FFFFFF"/>
        </a:folHlink>
      </a:clrScheme>
      <a:clrMap bg1="lt1" tx1="dk1" bg2="lt2" tx2="dk2" accent1="accent1" accent2="accent2" accent3="accent3" accent4="accent4" accent5="accent5" accent6="accent6" hlink="hlink" folHlink="folHlink"/>
    </a:extraClrScheme>
    <a:extraClrScheme>
      <a:clrScheme name="Fireball 6">
        <a:dk1>
          <a:srgbClr val="000000"/>
        </a:dk1>
        <a:lt1>
          <a:srgbClr val="FFFFFF"/>
        </a:lt1>
        <a:dk2>
          <a:srgbClr val="000000"/>
        </a:dk2>
        <a:lt2>
          <a:srgbClr val="EAEAEA"/>
        </a:lt2>
        <a:accent1>
          <a:srgbClr val="DDDDDD"/>
        </a:accent1>
        <a:accent2>
          <a:srgbClr val="FFFFFF"/>
        </a:accent2>
        <a:accent3>
          <a:srgbClr val="FFFFFF"/>
        </a:accent3>
        <a:accent4>
          <a:srgbClr val="000000"/>
        </a:accent4>
        <a:accent5>
          <a:srgbClr val="EBEBEB"/>
        </a:accent5>
        <a:accent6>
          <a:srgbClr val="E7E7E7"/>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Designs\Notebook.pot</Template>
  <TotalTime>5883</TotalTime>
  <Words>3085</Words>
  <Application>Microsoft Office PowerPoint</Application>
  <PresentationFormat>On-screen Show (4:3)</PresentationFormat>
  <Paragraphs>629</Paragraphs>
  <Slides>57</Slides>
  <Notes>25</Notes>
  <HiddenSlides>4</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2</vt:i4>
      </vt:variant>
      <vt:variant>
        <vt:lpstr>Slide Titles</vt:lpstr>
      </vt:variant>
      <vt:variant>
        <vt:i4>57</vt:i4>
      </vt:variant>
    </vt:vector>
  </HeadingPairs>
  <TitlesOfParts>
    <vt:vector size="69" baseType="lpstr">
      <vt:lpstr>Times New Roman</vt:lpstr>
      <vt:lpstr>Arial</vt:lpstr>
      <vt:lpstr>Calibri</vt:lpstr>
      <vt:lpstr>SimSun</vt:lpstr>
      <vt:lpstr>Symbol</vt:lpstr>
      <vt:lpstr>MS Mincho</vt:lpstr>
      <vt:lpstr>Courier New</vt:lpstr>
      <vt:lpstr>Wingdings</vt:lpstr>
      <vt:lpstr>Fireball</vt:lpstr>
      <vt:lpstr>2_Office Theme</vt:lpstr>
      <vt:lpstr>Microsoft Equation 3.0</vt:lpstr>
      <vt:lpstr>Microsoft Excel 97-2003 Worksheet</vt:lpstr>
      <vt:lpstr> LECTURE  04   COMBUSTION CALCULATIONS  (Part  B )  ENERGY BALANCE CALCULATIONS  Course Outcome    Perform and analyse  mass  and energy  balances  of a system involving combustion reaction   </vt:lpstr>
      <vt:lpstr>GENERAL  ENERGY  BALANCE</vt:lpstr>
      <vt:lpstr>PowerPoint Presentation</vt:lpstr>
      <vt:lpstr>Boiler Heat Losses</vt:lpstr>
      <vt:lpstr>  Heat Balance – Sankey Diagram</vt:lpstr>
      <vt:lpstr>Heat Input </vt:lpstr>
      <vt:lpstr>Heating /Calorific Values of Selected Fuels at 25oC and 1 atm</vt:lpstr>
      <vt:lpstr>Heat Losses in Flue Gas</vt:lpstr>
      <vt:lpstr>Heat  Loss Analysis In Flue Gas </vt:lpstr>
      <vt:lpstr>PowerPoint Presentation</vt:lpstr>
      <vt:lpstr>Heat Capacities</vt:lpstr>
      <vt:lpstr>PowerPoint Presentation</vt:lpstr>
      <vt:lpstr>Water / Steam Properties</vt:lpstr>
      <vt:lpstr>Other Sources of Heat Losses</vt:lpstr>
      <vt:lpstr>  Combustion Efficiency</vt:lpstr>
      <vt:lpstr>PowerPoint Presentation</vt:lpstr>
      <vt:lpstr>PowerPoint Presentation</vt:lpstr>
      <vt:lpstr>PowerPoint Presentation</vt:lpstr>
      <vt:lpstr>PowerPoint Presentation</vt:lpstr>
      <vt:lpstr>PowerPoint Presentation</vt:lpstr>
      <vt:lpstr>  Thermal Efficiency </vt:lpstr>
      <vt:lpstr>PowerPoint Presentation</vt:lpstr>
      <vt:lpstr>PowerPoint Presentation</vt:lpstr>
      <vt:lpstr> Heat Balance – Sankey diagram</vt:lpstr>
      <vt:lpstr>Heating /Calorific Values of Selected Fuels at 25oC and 1 atm</vt:lpstr>
      <vt:lpstr>PowerPoint Presentation</vt:lpstr>
      <vt:lpstr>PowerPoint Presentation</vt:lpstr>
      <vt:lpstr>ENERGY BALANCE TABLE</vt:lpstr>
      <vt:lpstr>ENERGY BALANCE TABLE</vt:lpstr>
      <vt:lpstr>PowerPoint Presentation</vt:lpstr>
      <vt:lpstr>PowerPoint Presentation</vt:lpstr>
      <vt:lpstr>ENERGY BALANCE TABLE</vt:lpstr>
      <vt:lpstr>ENERGY BALANCE TABLE</vt:lpstr>
      <vt:lpstr>PowerPoint Presentation</vt:lpstr>
      <vt:lpstr>PowerPoint Presentation</vt:lpstr>
      <vt:lpstr>Boiler Analysis</vt:lpstr>
      <vt:lpstr>PowerPoint Presentation</vt:lpstr>
      <vt:lpstr>PowerPoint Presentation</vt:lpstr>
      <vt:lpstr>PowerPoint Presentation</vt:lpstr>
      <vt:lpstr>PowerPoint Presentation</vt:lpstr>
      <vt:lpstr>PowerPoint Presentation</vt:lpstr>
      <vt:lpstr>PowerPoint Presentation</vt:lpstr>
      <vt:lpstr>Boiler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Adiabatic Flame Temperature Calculation</vt:lpstr>
      <vt:lpstr>PowerPoint Presentation</vt:lpstr>
      <vt:lpstr>PowerPoint Presentation</vt:lpstr>
      <vt:lpstr>PowerPoint Presentation</vt:lpstr>
      <vt:lpstr>PowerPoint Presentation</vt:lpstr>
      <vt:lpstr>PowerPoint Presentation</vt:lpstr>
      <vt:lpstr>PowerPoint Presentation</vt:lpstr>
    </vt:vector>
  </TitlesOfParts>
  <Company>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Combustion Course</dc:title>
  <dc:creator>user</dc:creator>
  <cp:lastModifiedBy>ucin sietz</cp:lastModifiedBy>
  <cp:revision>562</cp:revision>
  <dcterms:created xsi:type="dcterms:W3CDTF">2001-06-26T12:39:40Z</dcterms:created>
  <dcterms:modified xsi:type="dcterms:W3CDTF">2025-04-27T05:55:27Z</dcterms:modified>
</cp:coreProperties>
</file>