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ink/ink1.xml" ContentType="application/inkml+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ink/ink2.xml" ContentType="application/inkml+xml"/>
  <Override PartName="/ppt/ink/ink3.xml" ContentType="application/inkml+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ink/ink4.xml" ContentType="application/inkml+xml"/>
  <Override PartName="/ppt/notesSlides/notesSlide40.xml" ContentType="application/vnd.openxmlformats-officedocument.presentationml.notesSlide+xml"/>
  <Override PartName="/ppt/ink/ink5.xml" ContentType="application/inkml+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ink/ink6.xml" ContentType="application/inkml+xml"/>
  <Override PartName="/ppt/notesSlides/notesSlide43.xml" ContentType="application/vnd.openxmlformats-officedocument.presentationml.notesSlide+xml"/>
  <Override PartName="/ppt/ink/ink7.xml" ContentType="application/inkml+xml"/>
  <Override PartName="/ppt/notesSlides/notesSlide44.xml" ContentType="application/vnd.openxmlformats-officedocument.presentationml.notesSlide+xml"/>
  <Override PartName="/ppt/ink/ink8.xml" ContentType="application/inkml+xml"/>
  <Override PartName="/ppt/notesSlides/notesSlide45.xml" ContentType="application/vnd.openxmlformats-officedocument.presentationml.notesSlide+xml"/>
  <Override PartName="/ppt/ink/ink9.xml" ContentType="application/inkml+xml"/>
  <Override PartName="/ppt/ink/ink10.xml" ContentType="application/inkml+xml"/>
  <Override PartName="/ppt/ink/ink11.xml" ContentType="application/inkml+xml"/>
  <Override PartName="/ppt/ink/ink1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4001" r:id="rId2"/>
    <p:sldMasterId id="2147484673" r:id="rId3"/>
    <p:sldMasterId id="2147484979" r:id="rId4"/>
    <p:sldMasterId id="2147486782" r:id="rId5"/>
  </p:sldMasterIdLst>
  <p:notesMasterIdLst>
    <p:notesMasterId r:id="rId89"/>
  </p:notesMasterIdLst>
  <p:handoutMasterIdLst>
    <p:handoutMasterId r:id="rId90"/>
  </p:handoutMasterIdLst>
  <p:sldIdLst>
    <p:sldId id="427" r:id="rId6"/>
    <p:sldId id="319" r:id="rId7"/>
    <p:sldId id="413" r:id="rId8"/>
    <p:sldId id="421" r:id="rId9"/>
    <p:sldId id="428" r:id="rId10"/>
    <p:sldId id="429" r:id="rId11"/>
    <p:sldId id="443" r:id="rId12"/>
    <p:sldId id="326" r:id="rId13"/>
    <p:sldId id="327" r:id="rId14"/>
    <p:sldId id="328" r:id="rId15"/>
    <p:sldId id="456" r:id="rId16"/>
    <p:sldId id="330" r:id="rId17"/>
    <p:sldId id="332" r:id="rId18"/>
    <p:sldId id="458" r:id="rId19"/>
    <p:sldId id="331" r:id="rId20"/>
    <p:sldId id="433" r:id="rId21"/>
    <p:sldId id="457" r:id="rId22"/>
    <p:sldId id="334" r:id="rId23"/>
    <p:sldId id="439" r:id="rId24"/>
    <p:sldId id="434" r:id="rId25"/>
    <p:sldId id="454" r:id="rId26"/>
    <p:sldId id="347" r:id="rId27"/>
    <p:sldId id="377" r:id="rId28"/>
    <p:sldId id="348" r:id="rId29"/>
    <p:sldId id="410" r:id="rId30"/>
    <p:sldId id="350" r:id="rId31"/>
    <p:sldId id="349" r:id="rId32"/>
    <p:sldId id="444" r:id="rId33"/>
    <p:sldId id="445" r:id="rId34"/>
    <p:sldId id="375" r:id="rId35"/>
    <p:sldId id="352" r:id="rId36"/>
    <p:sldId id="376" r:id="rId37"/>
    <p:sldId id="385" r:id="rId38"/>
    <p:sldId id="388" r:id="rId39"/>
    <p:sldId id="389" r:id="rId40"/>
    <p:sldId id="459" r:id="rId41"/>
    <p:sldId id="408" r:id="rId42"/>
    <p:sldId id="449" r:id="rId43"/>
    <p:sldId id="460" r:id="rId44"/>
    <p:sldId id="461" r:id="rId45"/>
    <p:sldId id="462" r:id="rId46"/>
    <p:sldId id="450" r:id="rId47"/>
    <p:sldId id="453" r:id="rId48"/>
    <p:sldId id="353" r:id="rId49"/>
    <p:sldId id="387" r:id="rId50"/>
    <p:sldId id="354" r:id="rId51"/>
    <p:sldId id="355" r:id="rId52"/>
    <p:sldId id="436" r:id="rId53"/>
    <p:sldId id="361" r:id="rId54"/>
    <p:sldId id="363" r:id="rId55"/>
    <p:sldId id="435" r:id="rId56"/>
    <p:sldId id="447" r:id="rId57"/>
    <p:sldId id="446" r:id="rId58"/>
    <p:sldId id="455" r:id="rId59"/>
    <p:sldId id="367" r:id="rId60"/>
    <p:sldId id="368" r:id="rId61"/>
    <p:sldId id="369" r:id="rId62"/>
    <p:sldId id="371" r:id="rId63"/>
    <p:sldId id="373" r:id="rId64"/>
    <p:sldId id="338" r:id="rId65"/>
    <p:sldId id="342" r:id="rId66"/>
    <p:sldId id="344" r:id="rId67"/>
    <p:sldId id="345" r:id="rId68"/>
    <p:sldId id="256" r:id="rId69"/>
    <p:sldId id="463" r:id="rId70"/>
    <p:sldId id="258" r:id="rId71"/>
    <p:sldId id="259" r:id="rId72"/>
    <p:sldId id="260" r:id="rId73"/>
    <p:sldId id="261" r:id="rId74"/>
    <p:sldId id="262" r:id="rId75"/>
    <p:sldId id="464" r:id="rId76"/>
    <p:sldId id="257" r:id="rId77"/>
    <p:sldId id="465" r:id="rId78"/>
    <p:sldId id="466" r:id="rId79"/>
    <p:sldId id="467" r:id="rId80"/>
    <p:sldId id="468" r:id="rId81"/>
    <p:sldId id="469" r:id="rId82"/>
    <p:sldId id="266" r:id="rId83"/>
    <p:sldId id="267" r:id="rId84"/>
    <p:sldId id="268" r:id="rId85"/>
    <p:sldId id="440" r:id="rId86"/>
    <p:sldId id="441" r:id="rId87"/>
    <p:sldId id="442" r:id="rId88"/>
  </p:sldIdLst>
  <p:sldSz cx="9144000" cy="6858000" type="screen4x3"/>
  <p:notesSz cx="6662738" cy="9866313"/>
  <p:defaultTextStyle>
    <a:defPPr>
      <a:defRPr lang="en-US"/>
    </a:defPPr>
    <a:lvl1pPr algn="l" rtl="0" eaLnBrk="0" fontAlgn="base" hangingPunct="0">
      <a:spcBef>
        <a:spcPct val="0"/>
      </a:spcBef>
      <a:spcAft>
        <a:spcPct val="0"/>
      </a:spcAft>
      <a:defRPr sz="4400" i="1"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4400" i="1"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4400" i="1"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4400" i="1"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4400" i="1" kern="1200">
        <a:solidFill>
          <a:schemeClr val="tx1"/>
        </a:solidFill>
        <a:latin typeface="Times New Roman" panose="02020603050405020304" pitchFamily="18" charset="0"/>
        <a:ea typeface="+mn-ea"/>
        <a:cs typeface="+mn-cs"/>
      </a:defRPr>
    </a:lvl5pPr>
    <a:lvl6pPr marL="2286000" algn="l" defTabSz="914400" rtl="0" eaLnBrk="1" latinLnBrk="0" hangingPunct="1">
      <a:defRPr sz="4400" i="1" kern="1200">
        <a:solidFill>
          <a:schemeClr val="tx1"/>
        </a:solidFill>
        <a:latin typeface="Times New Roman" panose="02020603050405020304" pitchFamily="18" charset="0"/>
        <a:ea typeface="+mn-ea"/>
        <a:cs typeface="+mn-cs"/>
      </a:defRPr>
    </a:lvl6pPr>
    <a:lvl7pPr marL="2743200" algn="l" defTabSz="914400" rtl="0" eaLnBrk="1" latinLnBrk="0" hangingPunct="1">
      <a:defRPr sz="4400" i="1" kern="1200">
        <a:solidFill>
          <a:schemeClr val="tx1"/>
        </a:solidFill>
        <a:latin typeface="Times New Roman" panose="02020603050405020304" pitchFamily="18" charset="0"/>
        <a:ea typeface="+mn-ea"/>
        <a:cs typeface="+mn-cs"/>
      </a:defRPr>
    </a:lvl7pPr>
    <a:lvl8pPr marL="3200400" algn="l" defTabSz="914400" rtl="0" eaLnBrk="1" latinLnBrk="0" hangingPunct="1">
      <a:defRPr sz="4400" i="1" kern="1200">
        <a:solidFill>
          <a:schemeClr val="tx1"/>
        </a:solidFill>
        <a:latin typeface="Times New Roman" panose="02020603050405020304" pitchFamily="18" charset="0"/>
        <a:ea typeface="+mn-ea"/>
        <a:cs typeface="+mn-cs"/>
      </a:defRPr>
    </a:lvl8pPr>
    <a:lvl9pPr marL="3657600" algn="l" defTabSz="914400" rtl="0" eaLnBrk="1" latinLnBrk="0" hangingPunct="1">
      <a:defRPr sz="4400" i="1"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7">
          <p15:clr>
            <a:srgbClr val="A4A3A4"/>
          </p15:clr>
        </p15:guide>
        <p15:guide id="2" pos="209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00"/>
    <a:srgbClr val="FF9900"/>
    <a:srgbClr val="663300"/>
    <a:srgbClr val="894400"/>
    <a:srgbClr val="A45100"/>
    <a:srgbClr val="B75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61" autoAdjust="0"/>
    <p:restoredTop sz="90847" autoAdjust="0"/>
  </p:normalViewPr>
  <p:slideViewPr>
    <p:cSldViewPr>
      <p:cViewPr varScale="1">
        <p:scale>
          <a:sx n="101" d="100"/>
          <a:sy n="101" d="100"/>
        </p:scale>
        <p:origin x="180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978"/>
    </p:cViewPr>
  </p:sorterViewPr>
  <p:notesViewPr>
    <p:cSldViewPr>
      <p:cViewPr>
        <p:scale>
          <a:sx n="80" d="100"/>
          <a:sy n="80" d="100"/>
        </p:scale>
        <p:origin x="2002" y="-1262"/>
      </p:cViewPr>
      <p:guideLst>
        <p:guide orient="horz" pos="3107"/>
        <p:guide pos="2099"/>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notesMaster" Target="notesMasters/notesMaster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5.xml"/><Relationship Id="rId90" Type="http://schemas.openxmlformats.org/officeDocument/2006/relationships/handoutMaster" Target="handoutMasters/handoutMaster1.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98110EE-49C3-31DA-570E-CA151D8CAF5B}"/>
              </a:ext>
            </a:extLst>
          </p:cNvPr>
          <p:cNvSpPr>
            <a:spLocks noGrp="1" noChangeArrowheads="1"/>
          </p:cNvSpPr>
          <p:nvPr>
            <p:ph type="hdr" sz="quarter"/>
          </p:nvPr>
        </p:nvSpPr>
        <p:spPr bwMode="auto">
          <a:xfrm>
            <a:off x="0" y="0"/>
            <a:ext cx="2887663"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i="0">
                <a:latin typeface="Arial" pitchFamily="34" charset="0"/>
              </a:defRPr>
            </a:lvl1pPr>
          </a:lstStyle>
          <a:p>
            <a:pPr>
              <a:defRPr/>
            </a:pPr>
            <a:r>
              <a:rPr lang="en-GB"/>
              <a:t>CHAP. 03 – COMBUSTION RELATED FUEL PROPERTIES</a:t>
            </a:r>
          </a:p>
        </p:txBody>
      </p:sp>
      <p:sp>
        <p:nvSpPr>
          <p:cNvPr id="36867" name="Rectangle 3">
            <a:extLst>
              <a:ext uri="{FF2B5EF4-FFF2-40B4-BE49-F238E27FC236}">
                <a16:creationId xmlns:a16="http://schemas.microsoft.com/office/drawing/2014/main" id="{52D9D325-0B58-AD58-80A1-E40A8A7C5C7B}"/>
              </a:ext>
            </a:extLst>
          </p:cNvPr>
          <p:cNvSpPr>
            <a:spLocks noGrp="1" noChangeArrowheads="1"/>
          </p:cNvSpPr>
          <p:nvPr>
            <p:ph type="dt" sz="quarter" idx="1"/>
          </p:nvPr>
        </p:nvSpPr>
        <p:spPr bwMode="auto">
          <a:xfrm>
            <a:off x="3775075" y="0"/>
            <a:ext cx="2887663"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i="0"/>
            </a:lvl1pPr>
          </a:lstStyle>
          <a:p>
            <a:pPr>
              <a:defRPr/>
            </a:pPr>
            <a:r>
              <a:rPr lang="en-US"/>
              <a:t>S2 21/22</a:t>
            </a:r>
            <a:endParaRPr lang="en-GB"/>
          </a:p>
        </p:txBody>
      </p:sp>
      <p:sp>
        <p:nvSpPr>
          <p:cNvPr id="36868" name="Rectangle 4">
            <a:extLst>
              <a:ext uri="{FF2B5EF4-FFF2-40B4-BE49-F238E27FC236}">
                <a16:creationId xmlns:a16="http://schemas.microsoft.com/office/drawing/2014/main" id="{29940601-E3C2-E89E-327B-3A523C68C2F1}"/>
              </a:ext>
            </a:extLst>
          </p:cNvPr>
          <p:cNvSpPr>
            <a:spLocks noGrp="1" noChangeArrowheads="1"/>
          </p:cNvSpPr>
          <p:nvPr>
            <p:ph type="ftr" sz="quarter" idx="2"/>
          </p:nvPr>
        </p:nvSpPr>
        <p:spPr bwMode="auto">
          <a:xfrm>
            <a:off x="0" y="9372600"/>
            <a:ext cx="2887663"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i="0">
                <a:latin typeface="Arial" pitchFamily="34" charset="0"/>
              </a:defRPr>
            </a:lvl1pPr>
          </a:lstStyle>
          <a:p>
            <a:pPr>
              <a:defRPr/>
            </a:pPr>
            <a:r>
              <a:rPr lang="en-GB"/>
              <a:t>©am2022</a:t>
            </a:r>
          </a:p>
        </p:txBody>
      </p:sp>
      <p:sp>
        <p:nvSpPr>
          <p:cNvPr id="36869" name="Rectangle 5">
            <a:extLst>
              <a:ext uri="{FF2B5EF4-FFF2-40B4-BE49-F238E27FC236}">
                <a16:creationId xmlns:a16="http://schemas.microsoft.com/office/drawing/2014/main" id="{3C20920A-61A0-D469-D3D8-0C1110FC8F1B}"/>
              </a:ext>
            </a:extLst>
          </p:cNvPr>
          <p:cNvSpPr>
            <a:spLocks noGrp="1" noChangeArrowheads="1"/>
          </p:cNvSpPr>
          <p:nvPr>
            <p:ph type="sldNum" sz="quarter" idx="3"/>
          </p:nvPr>
        </p:nvSpPr>
        <p:spPr bwMode="auto">
          <a:xfrm>
            <a:off x="3775075" y="9372600"/>
            <a:ext cx="2887663"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C7F0B985-1591-4E23-B1BB-B92BE3F2F8FA}" type="slidenum">
              <a:rPr lang="en-GB" altLang="en-US"/>
              <a:pPr>
                <a:defRPr/>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4-17T07:24:37.504"/>
    </inkml:context>
    <inkml:brush xml:id="br0">
      <inkml:brushProperty name="width" value="0.05292" units="cm"/>
      <inkml:brushProperty name="height" value="0.05292" units="cm"/>
      <inkml:brushProperty name="color" value="#FF0000"/>
    </inkml:brush>
  </inkml:definitions>
  <inkml:trace contextRef="#ctx0" brushRef="#br0">1132 7729 0,'0'0'0,"0"0"0,0 0 15,0 0-15,0 0 16,0 0-1,0 0 1,0 0-16,5 0 16,1-4-16,5-3 15,-1 0-15,1-2 16,3-1 0,4-1-1,0-1-15,4 0 16,7-5-16,-1 2 15,1-1 1,9-3 0,-1 2-16,2-2 15,12-3-15,8 0 16,-4 0 0,12 1-16,5 0 15,5 4 1,4 1-16,32-4 15,-4 8-15,-1 2 16,9 0 0,5 3-1,4 0-15,-9-2 16,31 2-16,-26 3 16,0-1-1,4 5-15,15 0 16,-11 0-1,1 0-15,30 0 16,-30 0-16,-2 0 16,16 0-1,-4 0 1,-19 0-16,4 0 16,27 0-16,-31 0 15,10 5 1,1-5-16,-4 0 15,-6 0 1,-1 0-16,10 0 16,-22 0-16,8 0 15,8-8 1,-11 8 0,-6-4-16,-3 4 15,24-19-15,-30 6 16,12 3-1,-7-2-15,-9 6 16,-6 6 0,3-5-16,6 5 15,-18 0-15,-1 0 16,2 0 0,-11 0-1,3 7-15,11-3 16,-14 2-16,2 0 15,7-1 1,4-1-16,-7 1 16,-4-5-1,14 6-15,-20 1 16,-2 0-16,3 5 16,-2 1-1,-8 2 1,0 5-16,11 5 15,-14-2-15,3 2 16,0 2 0,-3 1-16,-12 1 15,1 2 1,13 6-16,-15-5 16,-2-2-16,3 6 15,-4-1 1,-7 0-1,2 2-15,-2 4 16,-4 0-16,-5 1 16,-4-2-1,-6-1-15,-2-4 16,-1 1 0,0 8-16,-10-9 15,0 1-15,0 1 16,0 0-1,-10-4 1,-1 9-16,-2-10 16,-2-2-16,-4 1 15,-3 0 1,1-3-16,-9 2 16,-6 8-1,2-7-15,-5 2 16,-12 2-16,-1-5 15,-6 5 1,0 0 0,-26 3-16,15-7 15,-6-4-15,-10 0 16,-8-3 0,5-2-1,-6-3-15,-23 3 16,18-5-16,-9-5 15,-6 2-15,5-2 16,8-3 0,2 2-1,-31-1-15,25-1 16,-9-2-16,-9-1 16,7-6-1,7 0-15,-8 0 16,-18 0-1,21 0-15,-5 0 16,-2 0-16,6 0 16,8-4-1,2 4 1,-43-6-16,35 6 16,-6-7-16,-3 0 15,9 0 1,13 3-16,-28-3 15,18 7 1,4-6-16,0 0 16,3 6-16,7-6 15,4-1 1,-14 0 0,17 1-16,-10 0 15,-7-2-15,0 2 16,7-1-1,-5 7-15,-27-6 16,22 0 0,-6 1-16,1 5 15,0-18 1,15 6-16,-9 1 16,-6 1-1,18 1-15,-2-3 16,11 0-16,2 1 15,13 0 1,5 1-16,-16-4 16,19 1-1,-2-3-15,-3 2 16,10-1-16,9 2 16,-2-4-1,-4-3 1,10 2-16,1-2 15,4 0-15,5 4 16,3-1 0,-2-11-1,8 9-15,-2 2 16,3 1-16,3 3 16,2 1-1,4 0-15,-4-2 16,6 4-1,-1-2-15,1 1 16,2-2-16,1 3 16,0-2-1,-5-1 1,7 3-16,-3-2 16,-2-1-16,3 0 15,1 1 1,0-1-16,-7-5 15,5 3 1,-3 1-16,4-3 16,-4 0-16,5 0 15,-1-4 1,0-1 0,1 3-16,0 0 15,1-3-15,3 1 16,0 2-1,-2 0-15,1-7 16,1 5 0,3 1-16,-2-2 15,6 3-15,0 2 16,0-3 0,0-2-16,0 2 15,0 3 1,0-4-16,0 2 15,0 3 1,0-4-16,0 6 16,0 2-1,0-1-15,0 1 16,0 5-16,0-3 16,0 0-1,0 4 1,0-1-16,0 2 15,0 0-15,0 5 16,0 0-16,0 0 16,0 0-1,0 0 1,0 0-16</inkml:trace>
  <inkml:trace contextRef="#ctx0" brushRef="#br0" timeOffset="26904.85">1246 7888 0,'0'0'0,"0"0"0,0 0 0,0 0 16,0 0-16,0 0 15,0 0 1,0 0-16,0 0 15,0 0 1,0 0-16,0 0 16,0 0-16,0 0 15,0 0 1,0 0-16,0 0 16,0 0-1,0 0-15,0 0 16,0 0-1,0 0-15,0 0 16,0 0 0,0 0-16,0 0 15,0 0-15,0 0 16,0 0 0,0 0-16,0 0 15,0 0 1,0 8-16,0 3 15,0 3 1,0 6-16,0 16 16,0-3-1,0 8-15,0 1 16,0 0-16,0-4 16,4 6-1,-4-7 1,0-7-16,0 0 15,0-6-15,0-4 16,0-1 0,6 0-16,-3-5 15,-3-2 1,0-3-16,0 2 16,0 1-16,0-5 15</inkml:trace>
  <inkml:trace contextRef="#ctx0" brushRef="#br0" timeOffset="27458">1358 7900 0,'0'0'0,"0"0"0,0 0 16,0 0 0,0 0-16,0 0 15,0 0 1,0 0-16,0 0 15,0 0-15,0 0 16,0 0 0,0 0-1,0 0-15,0 0 16,0 0-16,0 0 16,0 0-16,0 0 15,0 0 1,0 0-1,0 0-15,0 0 16,0 0-16</inkml:trace>
  <inkml:trace contextRef="#ctx0" brushRef="#br0" timeOffset="28101.09">1426 8446 0,'0'0'0,"0"0"16,0 0-1,0 0-15,0 0 16,0 0-16,0 0 16,0 0-1,-3 0 1,-5 0-16,1 0 15,-3 0-15,-5 0 16,-1 0-16,-2 0 16,-4-5-1,1 0 1,-3 5-16,-1 0 16,-14-7-16,10 3 15,4 4 1,-1 0-1,5 0-15,6 0 16,5 0-16,0 0 16,3 0-16</inkml:trace>
  <inkml:trace contextRef="#ctx0" brushRef="#br0" timeOffset="35915.68">17151 11030 0,'0'0'0,"0"0"0,0 0 15,-9 0-15,4 0 16,-7 0-1,-6 0 1,-4 0-16,-6 0 16,-14 0-16,-11 0 15,-7 0 1,-10 0 0,-18 9-16,-2-9 15,-3 0-15,-2 0 16,-42-7-16,28-3 15,-6-12 1,-9-5 0,10 0-16,5 2 15,-27-13-15,21 1 16,10-8 0,8-1-1,5-12-15,17 3 16,5-2-16,-3-13 15,24 15 1,7-1-16,9-2 16,7 6-1,11 4-15,4 2 16,1-12-16,10 12 16,0-1-1,11 2 1,4-5-16,5 10 15,4-6-15,13-7 16,3 7-16,14-8 16,14-3-1,10-9 1,-8 9-16,5-1 16,21-12-16,-21 15 15,12-1 1,7 2-1,4 8-15,10 5 16,13 5-16,16 9 16,-7 12-16,8 15 15,3 8 1,-3 13 0,-10 8-16,32 29 15,-25-1-15,2 16 16,-14 5-1,-10 13-15,-28-12 16,-17-4 0,1 19-16,-29-24 15,-7 11-15,-12-7 16,-6 3 0,-7-10-1,-3-1-15,-5 20 16,-6-20-16,-13 4 15,-8-2 1,-17 6 0,-2-13-16,-7 8 15,-32 20-15,-2-15 16,-27 17-16,23-20 16,20-14-1</inkml:trace>
  <inkml:trace contextRef="#ctx0" brushRef="#br0" timeOffset="38651.01">1601 13679 0,'0'0'0,"0"0"0,0 0 0,0 0 16,0 0-1,0 0 1,0 0-16,0 0 16,0 0-16,0 0 15,0 0-15,-4-6 16,4 6-1,-6 0 1,3-5-16,-3 5 16,2 0-16,-2 0 15,-1-4 1,-2 4 0,-2 0-16,-2 0 15,1 0-15,1 0 16,-2 0-16,-6 0 15,4 0 1,-3 0 0,-2 5-16,-2 2 15,5 0-15,-2 1 16,-6 9 0,2-2-1,2 1-15,0 0 16,3 2-16,2-2 15,-1 3 1,0 3-16,2-2 16,4-4-1,0 1-15,2-2 16,2 1-16,1-3 16,0 9-1,6-5 1,0 2-16,0 0 15,0 4-15,0-1 16,4 6 0,4-6-16,1 1 15,0-2 1,2 0-16,-1-3 16,2-1-16,6 2 15,-6-7 1,9 1-1,-3-2-15,2-2 16,-4-1-16,5 0 16,2-1-16,-1-2 15,-1-5 1,0 0 0,0 0-16,0 0 15,-2 0-15,5 0 16,-7 0-1,0 0 1,-2 0-16,-4 0 16,-3 0-16,2 0 15,1 0 1,-3 0-16,3 0 16</inkml:trace>
  <inkml:trace contextRef="#ctx0" brushRef="#br0" timeOffset="39929.14">2021 13722 0,'0'0'0,"0"0"0,0 0 16,0 0-16,0 0 15,0 0-15,0 0 16,0 0-1,0 0 1,0 0-16,0 0 16,0 5-16,0 2 15,-6 2 1,2-2 0,-3 3-16,2-1 15,-4 4-15,3 4 16,-1 1-1,-3 2-15,4 2 16,0 2 0,0 0-16,0 6 15,0 1-15,6-1 16,0-3 0,0-2-1,0-2-15,0-4 16,0 7-16,0-10 15,0 0 1,7 0-16,-1-3 16,2-2-1,1 1-15,3 1 16,-1-5-16,1 0 16,1 0-1,-1-2 1,1-1-16,-2-5 15,9 6-15,-5-6 16,0 0 0,0 0-16,0 0 15,-3 0 1,0-7-16,4 1 16,-3-3-16,1 2 15,0-3 1,-1-3-1,0-1-15,0-3 16,5-6-16,-3 3 16,-3-3-1,1 1-15,-2-1 16,-3 4 0,0-10-16,0 0 15,-3 2-15,-5 3 16,0 1-1,0 1 1,0 2-16,-5-5 16,-4 4-16,0 2 15,-6 1 1,1 3-16,1 6 16,-1-3-1,-5 5-15,4 1 16,2 0-16,-3 6 15,3 0 1,1 0 0,1 0-16,-3 0 15,4 0-15,1 0 16,1 0 0,-1 8-16,4 0 15,-2-5 1</inkml:trace>
  <inkml:trace contextRef="#ctx0" brushRef="#br0" timeOffset="40858.01">3601 13576 0,'0'0'0,"0"0"15,0 0 1,0 0-16,0 0 15,0 0-15,0 0 16,0 0 0,0 0-1,0 0-15,0 0 16,0 5-16,0 3 16,0 7-1,0 0-15,0 11 16,0 10-1,0 2-15,0 9 16,0 13-16,0 3 16,0-2-1,0 1-15,0 14 16,0-20 0,0-8-16,0-9 15,0-4-15,0-10 16,0-4-1,0-2 1,6-6-16,0-4 16,-1-2-16,-5-1 15</inkml:trace>
  <inkml:trace contextRef="#ctx0" brushRef="#br0" timeOffset="41420.37">3330 13992 0,'0'0'0,"0"0"0,0 0 16,0 0-1,0 0-15,0 0 16,0 0-16,0 0 16,0 0-1,0 0-15,3 0 16,8 0-1,2 0-15,7 0 16,0-5 0,7 5-16,13-7 15,-8 2 1,4-1-16,3 1 16,-3 5-16,-2-6 15,4-2 1,1 3-16,-9-3 15,-2 5 1,-4-2-16,-6 5 16,0 0-1,-5 0-15,2 0 16,1 0 0,-2 0-16,-1 0 15</inkml:trace>
  <inkml:trace contextRef="#ctx0" brushRef="#br0" timeOffset="43567.51">5592 13677 0,'0'0'0,"0"0"0,0 0 16,0 0-16,0 0 16,0 0-1,0 0-15,0 0 16,0 0-16,0 0 15,0 0 1,0 0 0,0 0-16,0 0 15,0 0-15,0 0 16,0 0 0,0 0-16,0 0 15,0 0 1,0 0-16,0 0 15,0 0-15,-5 0 16,1 0 0,-2 0-1,-1 0-15,-2 0 16,-3 8-16,1 0 16,0 6-1,-2 1-15,-2 0 16,4 3-1,-2 4-15,-3 6 16,5-2-16,-1 3 16,0-1-1,4 2 1,0-3-16,1-4 16,1 13-16,6-10 15,0 0 1,0-5-16,0-2 15,5-1 1,3-3-16,3 0 16,4-3-16,3-2 15,0-3 1,3 0 0,0-2-16,0-5 15,9 0-15,-4 0 16,4 0-1,-1 0-15,-1-6 16,-1-1 0,8-2-16,-11 0 15,1-2-15,-2-5 16,-2 0 0,-2-1-1,-3-2-15,4-6 16,-7 2-16,-2 3 15,-5-6 1,1 3 0,-7 4-16,0 1 15,0-5-15,0 5 16,-6 2-16,1 0 16,-4 2-1,-2 2 1,0-1-16,-2 0 15,-2 2-15,-3-1 16,-4 1 0,-1-2-1,2 3-15,1 0 16,-6-1-16,8 4 16,7 7-16,11 0 15,0 0 1,0 0-1</inkml:trace>
  <inkml:trace contextRef="#ctx0" brushRef="#br0" timeOffset="44825.35">6070 14073 0,'0'0'0,"0"0"0,0 0 16,0 0 0,0 0-16,0 0 15,0 0 1,0 0-16,0 0 16,0 0-16,0 0 15,0 0 1,0 0-1,9 0-15,-1 0 16,-3 0-16,3 0 16,2 0-16,-4 0 15,5 0 1,1 0 0,-2 0-16,0 4 15,0 4-15,0-2 16,-3 4-1,3 0 1,0 8-16,-5-4 16,1 0-16,-6 2 15,0 0-15,0-1 16,0 4 0,-8 2-1,-1-3-15,-3 0 16,-3 0-16,3-2 15,-1-3 1,1-3 0,-7 3-16,7-2 15,1-3-15,3-1 16,-2-1 0,0-1-16,4 0 15,2 1 1,4-6-16,0 0 15,0 0-15,0 0 16,0 0 0,3 0-1,7 0-15,4 0 16,5 4-16,1 1 16,3 3-16,3-1 15,9 2 1,-9-1-1,2 0-15,-1-1 16,-8 0-16,1-2 16,-4-2-1,2 4 1,-5-7-16,-2 0 16,1 0-16,1 0 15,-2 0 1,1 0-16,-1 0 15</inkml:trace>
  <inkml:trace contextRef="#ctx0" brushRef="#br0" timeOffset="46296.12">7712 13941 0,'0'0'0,"0"0"0,0 0 16,0 0-16,0 0 15,0 0 1,0 0-16,0 0 15,0 0 1,0 0-16,0 0 16,0 0-16,0 0 15,0 0 1,10 0 0,7 0-16,6 0 15,12 0-15,27 0 16,0 6-1,8 3 1,14 1-16,7 0 16,-2-1-16,1 1 15,40 2-15,-15-7 16,-2 1 0,-4-1-1,-6-5-15,-23 4 16,-3 3-16,0-2 15,-19 0 1,-7-5-16,-14 0 16,-4 5-1,-13-5-15,-1 0 16,-6 0-16,-3 0 16,-4 0-1,0 0 1,-2 0-16</inkml:trace>
  <inkml:trace contextRef="#ctx0" brushRef="#br0" timeOffset="46938.58">9115 13837 0,'0'0'0,"0"0"0,0 0 0,0 0 16,0 0-16,0 0 15,0 0-15,6 0 16,1 6-1,5-1 1,-1 2-16,4 4 16,8 4-16,0 2 15,1 3 1,3-1-16,-2 0 16,-5-3-1,-1 1-15,-1 1 16,-7-2-16,0-2 15,-4-2 1,-7 0 0,0-2-16,0 4 15,0 8-15,-6-6 16,0 4 0,-6 1-1,-3 0-15,2 1 16,-4 2-16,-5 7 15,4-6-15,0 0 16,-5 0 0,1-3-1,5-4-15,-6 5 16,5-5-16,5-5 16,0-1-1,6-2 1,7-10-16,0 0 15,0 0-15</inkml:trace>
  <inkml:trace contextRef="#ctx0" brushRef="#br0" timeOffset="53081.75">11414 13719 0,'0'0'0,"0"0"0,0 0 16,0 0 0,0 0-16,0 0 15,0 0-15,0 0 16,-7 0 0,-2-7-16,0 2 15,-7-1 1,0 0-16,-5 1 15,2 5 1,-5 0-16,-11 0 16,2 0-1,-3 8-15,-3 1 16,0 6-16,4 0 16,-3 5-1,-2 0-15,9-4 16,2 3-1,4 0-15,6 0 16,2-2 0,1 5-16,8 0 15,8 3 1,0 1-16,7 5 16,3-2-16,-2-3 15,11 7 1,-5-7-1,2-2-15,0-1 16,2-5-16,0-3 16,-1-2-1,6 2-15,-4-5 16,2-1 0,-3-2-16,5 1 15,-5 0-15,2-2 16,4 3-1,-5-2 1,3-1-16,-1 0 16,-4 1-16,-4-3 15,4 1-15,-2 0 16,-3-5 0,-3 0-1,1 0-15,-4 0 16,0 0-16,-1 0 15,2 0 1</inkml:trace>
  <inkml:trace contextRef="#ctx0" brushRef="#br0" timeOffset="53937.1">11991 13857 0,'0'0'0,"0"0"0,0 0 15,0 0-15,0-5 16,-7 0-1,1-3-15,-3-1 16,0 2-16,-5-2 16,2 0-1,-4 0 1,-2 2-16,1 0 16,-1 2-16,-1 0 15,-8 0-15,4 5 16,1 0-1,1 6 1,1 1-16,1 2 16,1 6-16,-1 4 15,6 1 1,1-1 0,3 2-16,6 0 15,3 2-15,0 0 16,8 16-16,4-6 15,4 1 1,2-3 0,0-1-16,3-6 15,6 6-15,-4-11 16,1-4 0,2-2-1,1-4-15,-4-6 16,0-3-16,5 0 15,-9-3 1,-3-6-16,-4 0 16,-1-2-1,-8-4-15,-3-2 16,0-8-16,0 3 16,0 1-1,0 0 1,0 4-16,0 0 15,0 1-15,-3 0 16,3 4-16,-7 0 16,3 0-1,1 1 1,-3 3-16,2-1 16,-1-8-16,5 4 15,0 7 1,0-1-1,0 1-15</inkml:trace>
  <inkml:trace contextRef="#ctx0" brushRef="#br0" timeOffset="54799.93">12309 14131 0,'0'0'0,"0"0"0,0 0 0,0 0 15,0 0-15,0 0 16,0 0 0,0 0-1,0 0-15,4 0 16,6 0-16,-4 0 16,0 0-1,3 6-15,-3-2 16,0 2-1,-2 1-15,-4 5 16,0 2-16,0 2 16,0 5-1,-7-1 1,-1 3-16,-2-2 16,-4 9-16,3-11 15,-1 1 1,1-4-16,1-1 15,3-3 1,-2 2-16,9-3 16,0-2-16,0-2 15,6 2 1,4-2 0,1 0-16,8 2 15,-2-2-15,4 0 16,-3 0-1,0-2-15,-2 1 16,1-2 0,5 2-16,-8 0 15,1-6-15,-4 0 16,-1 0 0,-4 0-1,-6 4-15,0-4 16,0 0-16</inkml:trace>
  <inkml:trace contextRef="#ctx0" brushRef="#br0" timeOffset="63856.89">4831 13175 0,'0'0'0,"0"0"0,0 0 16,0 0-16,0 0 16,0 0-1,0 0 1,0 0-16,0 0 15,0 0-15,0 0 16,0 0 0,0 0-16,0 0 15,0 4 1,0 4-16,-3 8 16,-3-1-16,0 6 15,-3 9 1,-2-1-1,2 0-15,1 4 16,-1-3-16,1-2 16,2 4-1,-1 1-15,2-2 16,0-2 0,0-3-16,5-6 15,0-2-15,0-4 16,-6 1-1,1-6 1,1-1-16,-1-1 16</inkml:trace>
  <inkml:trace contextRef="#ctx0" brushRef="#br0" timeOffset="64525.4">4983 13950 0,'0'0'0,"0"0"0,0 0 15,0 0-15,0 0 16,0 0-16,0 0 16,0 0-1,0 0 1,0 0-16,0 0 16,0 0-16,0 0 15,0 0 1,-7 0-16,-2 0 15,-9 0 1,-5 0-16,-4 0 16,-9 0-16,-14 6 15,0 0 1,0-2 0,-4 2-16,7 1 15,6-3-15,4 0 16,-8 2-1,18-6-15,0 0 16,6 0 0,3 0-16,6 0 15,2 0-15,2 0 16,0 0 0</inkml:trace>
  <inkml:trace contextRef="#ctx0" brushRef="#br0" timeOffset="65766.8">4326 14412 0,'0'0'0,"0"0"0,0 0 0,0 0 16,0 0-16,0 0 15,0 0 1,0 0-1,0 0-15,0 0 16,0 0-16,0 0 16,0 0-1,5 0 1,0 0-16,3 0 16,3 0-16,1 0 15,11-5-15,-1 5 16,3 0-1,2 0 1,-3 0-16,3 0 16,7 0-16,-9 4 15,0 4 1,-1 0 0,-5 4-16,-2 1 15,-1 7-15,-2 6 16,-5 3-16,-9 4 15,0 2 1,0 4 0,-6-4-16,-5 0 15,-6 8-15,1-11 16,-2 4 0,-3-6-1,2-2-15,0-3 16,-2-4-16,-4 1 15,4-5-15,2-6 16,1 3 0,3-6-1,4-1-15,0-1 16,0 1-16,4-3 16,1-4-1,1 0 1,5 0-16,0 0 15,0 0-15,0 0 16,0 0 0,0 0-16,0 0 15,5 0 1,1 0-16,2 0 16,7 0-16,0 0 15,2 0 1,3 6-1,3-1-15,-2-5 16,10 7-16,-2-3 16,-1 0-16,1-4 15,-2 0 1,-3 0 0,-2 0-16,4 6 15,-6-6-15,-2 0 16,3 0-1,-4 0 1,-3 0-16,1 0 16,1 3-16,-4-3 15,1 0 1,4 0-16,-6 0 16,-1 0-1,-2 0-15,3 0 16,-4 0-16,-1 0 15,2 0 1,-1 0 0,-2 0-16,-5 0 15,2 0-15,-2 0 16,0 0-16,0 0 16</inkml:trace>
  <inkml:trace contextRef="#ctx0" brushRef="#br0" timeOffset="70441.07">1275 15794 0,'0'0'0,"0"0"0,0 0 0,0 0 16,0 0-1,0 0-15,0 0 16,0 0-1,0 0-15,0 0 16,0 0-16,-5 0 16,-2 0-1,-4 0 1,-4 0-16,-1 0 16,-5 0-16,-1 0 15,-2 0 1,-3 6-16,2 3 15,-8 5 1,8 1-16,2-1 16,1 0-16,2 0 15,7-1 1,1 2 0,2 4-16,10-1 15,0 1-15,10 5 16,2 1-1,6 5 1,2 4-16,10 7 16,-6-5-16,0-3 15,1-1-15,-6-6 16,-4-4 0,-2-2-1,-5 4-15,-8-5 16,-7-1-16,-6-1 15,-11-2 1,1-3-16,-9 0 16,-10 0-1,4-2-15,1-3 16,6-2-16,7 4 16,3-7-1,10 3 1,11 3-16,0 0 15,0-2-15</inkml:trace>
  <inkml:trace contextRef="#ctx0" brushRef="#br0" timeOffset="70902.7">1381 15813 0,'0'0'0,"0"0"0,0 0 0,0 5 16,0 3-16,0 0 15,0 6 1,0 4-16,0 15 16,0 6-1,0 9-15,-4 7 16,-1 6-1,0-1-15,-1 8 16,0 10 0,1-16-16,-1-9 15,3-7-15,3-15 16,0-15 0,0-2-16,0-1 15</inkml:trace>
  <inkml:trace contextRef="#ctx0" brushRef="#br0" timeOffset="71401.13">1275 15884 0,'0'0'0,"0"0"15,0 0 1,0 0-16,0 0 16,0 0-16,0 0 15,5 0 1,2 0-16,2 0 15,2-4 1,3-1-16,8-1 16,1 3-16,8-4 15,23 0 1,-12 0 0,3 0-16,-5 7 15,-7 0-15,-7 0 16,0 0-1,-2 0-15,-6 0 16,-4 0 0,-1 7-16,2 1 15,-4-1 1,-2 0-16,2-1 16</inkml:trace>
  <inkml:trace contextRef="#ctx0" brushRef="#br0" timeOffset="71787.8">1338 16227 0,'0'0'0,"0"0"0,0 0 0,0 0 15,0 0-15,5 0 16,1 0 0,0 0-1,4 0-15,2 0 16,1 0-16,5 0 16,0 0-16,4-5 15,-1 5 1,-2 0-1,1 0-15,-1 0 16,-3 0-16,-2 0 16,7-3-1,-4 3 1,-2 0-16,-2 0 16,-2 0-16,-1 0 15,-2 0-15</inkml:trace>
  <inkml:trace contextRef="#ctx0" brushRef="#br0" timeOffset="72424.95">2127 15808 0,'0'0'0,"0"0"0,0 0 16,0 0 0,0 0-16,0 0 15,0 0-15,0 0 16,0 0 0,0 5-1,0 3-15,0 1 16,0 1-16,-6 4 15,-4 9 1,3 3-16,-5 12 16,1 6-1,0 1-15,3 1 16,-3 5-16,1 3 16,5-12-1,-2-3 1,7-6-16,0-6 15,0-6-15,0-3 16,8 1 0,2-7-16,5-2 15,4-3 1,5-1-16,3-6 16,3 0-16,3 4 15,-3-4 1,-4 0-1,-3 0-15,-4 0 16,-3 0-16,5 0 16,-8 0-16,-2 0 15,-1 0 1,-2 0 0,-1 0-16,3 0 15,-3 0-15</inkml:trace>
  <inkml:trace contextRef="#ctx0" brushRef="#br0" timeOffset="73436.25">2930 16284 0,'0'0'0,"0"0"0,0 0 0,0-4 16,0 4-16,0-5 15,0 1 1,0-1 0,0 5-16,-6-6 15,-1-1-15,-2 1 16,-1 0-1,-2 0-15,0 6 16,-3 0 0,-2 0-16,-7 0 15,2 6-15,0 5 16,-3 1 0,6 1-1,-1 1-15,0 6 16,6-1-16,2-1 15,7 0 1,5 1-16,0-1 16,0-2-1,0 3-15,5-5 16,4-1-16,-1-2 16,1 0-1,-1-4 1,3 1-16,1 1 15,-1-4-15,1 1 16,-2-1 0,-2-5-16,1 0 15,-1 0 1,2 0-16,-1 0 16,-3 0-16,2 0 15,-2 0 1,1 0-1,-1 0-15</inkml:trace>
  <inkml:trace contextRef="#ctx0" brushRef="#br0" timeOffset="74079.72">3286 16200 0,'0'0'0,"0"0"0,0 0 0,0 0 16,-6 0-1,0 0-15,-4 0 16,-2 5-16,0 1 15,-4 2 1,-1-1 0,-6 5-16,5-1 15,0 2-15,2-2 16,2 5 0,4-2-1,10 5-15,0 7 16,6-1-16,7 1 15,4 8-15,7-5 16,1-2 0,2-5-1,9 5-15,-8-14 16,-2-4-16,-4-4 16,-4-5-1,-3 0 1,-2 0-16,-3 0 15,-5-7-15,-5 1 16,0-5-16,0 1 16,0 1-1,-5 0 1,-3-4-16,4 2 16,-3 1-16,4 0 15,3 1 1,0 1-1,0 3-15,0-1 16,0-1-16</inkml:trace>
  <inkml:trace contextRef="#ctx0" brushRef="#br0" timeOffset="75302.2">3256 16304 0,'0'0'0,"0"0"16,0 0-16,0 0 15,0 0 1,0 0-16,0 0 15,0 0 1,0 0-16,0 0 16,0 0-1,0 0-15,0 0 16,0 0-16,0 0 16,8 0-1,-2 0 1,0 0-16,4 0 15,-3 0-15,2 0 16,-1 0 0,1 7-16,-1-3 15,-2 3 1,4 1-16,-5 0 16,3 1-16,-3-2 15,2 5 1,-7-3-1,0 0-15,0 1 16,0 0-16,0 1 16,0-3-1,0 6-15,0-6 16,8 1 0,-2 0-16,0 0 15</inkml:trace>
  <inkml:trace contextRef="#ctx0" brushRef="#br0" timeOffset="76143.25">5000 16079 0,'0'0'0,"0"0"0,0 0 15,0 0 1,0 0-16,0 0 15,0 0 1,0 0-16,0 0 16,0 0-16,-6-7 15,-5-1 1,-9-4 0,0-2-16,-8-1 15,0 3-15,-13-5 16,5 7-1,-3 5-15,-2 5 16,-6 0 0,1 0-16,3 5 15,-21 0-15,13-5 16,7 0 0,0 0-1,3 0-15,9 0 16,1 0-16,-3 0 15,11 0 1,5 0-16,7 0 16,5 0-1,1 0-15,-1 0 16</inkml:trace>
  <inkml:trace contextRef="#ctx0" brushRef="#br0" timeOffset="78282.05">7076 15105 0,'0'0'0,"0"0"15,0 0-15,0 6 16,0 8 0,0 6-16,0 14 15,0 14-15,0 8 16,0 11-1,0 30 1,0-15-16,0-3 16,0-10-16,0-9 15,0-18 1,0-13-16,12-3 16,-5-2-1,2-5-15</inkml:trace>
  <inkml:trace contextRef="#ctx0" brushRef="#br0" timeOffset="79096.11">7762 15527 0,'0'0'0,"0"0"16,0 0-1,0 0-15,0 7 16,0 4-16,0 2 16,0 2-1,0 7-15,0-5 16,0 0-1,0-2-15,0-3 16,0-2-16,0-4 16,0-1-1,0-5 1,6-6-16,5-3 16,1-4-16,5-6 15,0-3 1,9-5-16,-3 6 15,-2-1 1,4 3-16,-1 4 16,-1 5-16,-1 10 15,7 0 1,-7 9 0,-2 3-16,1 3 15,-1 2-15,-5-4 16,2 0-1,1 1-15,-6-5 16,0-2 0,1-7-16,-1 0 15,-1 0-15,1-6 16,5-6 0,2-5-1,1-2-15,3 0 16,2 2-16,-1 3 15,4 0 1,2 5-16,-4 9 16,-1 0-1,-1 0-15,-3 4 16,-6 1-16,5 2 16,-9 1-1,-5 0 1,5-3-16,1 0 15,-1 3-15,4-4 16,-1 1 0,-3 1-16</inkml:trace>
  <inkml:trace contextRef="#ctx0" brushRef="#br0" timeOffset="79521.37">8997 15289 0,'0'0'0,"0"0"15,0 0-15,6 0 16,4 9 0,-1 1-16,-1 3 15,0 3-15,2 5 16,-3 1-1,-7 2 1,0-1-16,-7 2 16,-4-6-16,0-3 15,-7 4 1,1-11-16,-1-2 16,1-7-1,4 0-15,1 0 16,-1-5-16,10-2 15,3-4 1,0-2 0,3-2-16,7 0 15,-5 1-15,3 1 16,-3 1 0</inkml:trace>
  <inkml:trace contextRef="#ctx0" brushRef="#br0" timeOffset="79798.75">9403 15170 0,'0'0'0,"0"0"15,0 0 1,0 0-16,0 6 15,0 3-15,0 10 16,0 20-16,0 3 16,0 10-1,0 6 1,0 4-16,5-8 16,8-3-16,1-15 15,-5-4 1,0-6-16</inkml:trace>
  <inkml:trace contextRef="#ctx0" brushRef="#br0" timeOffset="80343.61">10702 15258 0,'0'0'0,"0"0"16,-4 0-1,-5 0-15,1 0 16,-11 0-16,-2 4 15,-5 3 1,-5 3 0,-4 0-16,2 1 15,-3 1-15,-3 10 16,11 0 0,4 5-16,4 2 15,12 7 1,8-1-16,7 0 15,10 15-15,9-9 16,1-3 0,4-4-1,0-7-15,-3-6 16,2-7-16,6-3 16,-5-4-16,-4-2 15,-2 0 1,-4-5-1,-3 0-15,-2 0 16</inkml:trace>
  <inkml:trace contextRef="#ctx0" brushRef="#br0" timeOffset="80835.75">11275 15366 0,'0'0'0,"0"0"0,-4 0 15,-6 0 1,-3 0-16,-3 0 16,1 7-1,-9 6-15,4 1 16,3 4-1,0 5-15,1 4 16,5-1 0,4 2-16,7 7 15,7-5-15,12 4 16,7-1 0,4-6-1,8-2-15,0-9 16,16-4-16,-7-12 15,-3 0-15,-4-8 16,-11-5 0,-5-1-1,-2 0-15,-11-4 16,-11 4-16,0 2 16,0 0-1,-7 2 1,3 4-16,-5 1 15,6 5-15,3 0 16,0 0-16</inkml:trace>
  <inkml:trace contextRef="#ctx0" brushRef="#br0" timeOffset="81468.82">11291 15388 0,'0'0'0,"0"0"0,0 0 15,0 0 1,0 0-16,0 0 15,6 0-15,-2 0 16,4 0 0,3 5-1,5 6-15,0 0 16,1 7-16,1 1 16,-2 1-1,-3-4-15,1 4 16,-1 2-1,-4-5-15,2-3 16,-2 1-16,-4-4 16</inkml:trace>
  <inkml:trace contextRef="#ctx0" brushRef="#br0" timeOffset="82403.34">12960 16423 0,'0'0'0,"0"0"0,0 0 15,0 0-15,0 0 16,0 0 0,0 0-1,-6 0-15,-2 0 16,-4 0-16,-5 0 15,-4 0 1,-8 0-16,-22-5 16,-14-2-1,-20-1-15,-18 0 16,-20 3-16,-2 5 16,-18-5-1,-33 5 1,9 0-16,-18 0 15,1-4-15,-9 4 16,25-6 0,1-1-16,-67-1 15,53 8 1,-4 0-16,7 0 16,4 8-16,18-1 15,-10 1 1,-31 1-1,22 2-15,-12-1 16,3-2-16,3-8 16,15 5-1,-31 3-15,18 5 16,10 0 0,0 2-16,8-1 15,19-4-15,1 2 16,-33-1-1,26-2 1,8 1-16,8-3 16,7 3-16,11-3 15,5 0 1,-16 2-16,27-1 16,3-8-1,14 0-15,13 0 16,17 0-1,5 0-15,-2 4 16,15-4 0,6 0-16,4 0 15,6 0-15,9 0 16,8-4 0,0 4-16,0 0 15</inkml:trace>
  <inkml:trace contextRef="#ctx0" brushRef="#br0" timeOffset="83016.67">4889 16903 0,'0'0'0,"0"0"0,0 0 0,0 0 16,0 0-16,0 0 15,0 5-15,0 9 16,0 5 0,0 13-1,0 11-15,0 17 16,0 2-16,0 8 15,0 22 1,0-26 0,4-7-16,2-8 15,-1-10-15,7-7 16,-3-5-16,-1-3 16</inkml:trace>
  <inkml:trace contextRef="#ctx0" brushRef="#br0" timeOffset="83811.36">5490 17330 0,'0'0'0,"0"0"0,0 0 0,0 0 16,0 0-1,0 8 1,3 7-16,6 8 16,-2 4-16,0 7 15,3 13-15,-4-12 16,-1-5-1,-5-4 1,0-7-16,0-7 16,0-3-16,0-9 15,0 0 1,5-4 0,2-3-16,1-6 15,1 1-15,4-5 16,-2 4-1,1 2-15,0-1 16,2 2 0,-2 3-16,0 1 15,3 6-15,-6 0 16,3 0 0,-3 0-1,-1 0-15,1 0 16,2 0-16,2 0 15,-4 0 1,0 0-16,3-5 16,-2-2-1,2-1-15,3-2 16,6-5-16,-1 6 16,2-1-1,1 5 1,2 5-16,-4 0 15,-1 0-15,3 0 16,-7 7 0,-2 1-16,0 3 15,-2-3 1,-2 1-16,0 1 16,5 3-16,6-2 15,2-2 1,-5 0-1,-1-3-15</inkml:trace>
  <inkml:trace contextRef="#ctx0" brushRef="#br0" timeOffset="84262.73">6441 17238 0,'0'0'0,"0"0"0,0 0 15,0 0 1,0 0-16,0 0 16,0 7-16,0 0 15,0 1 1,0 1-16,0 1 16,0 1-1,0 3-15,0 4 16,0-10-16,6 1 15,3 0 1,-1-3 0,-2 0-16,4-6 15,0 5-15,-4-5 16,1 0 0,-7 0-16,0 0 15,0 0 1,0 0-16,0 0 15,0 0-15,0 0 16,0 0 0,0 0-1,0 0-15,7-5 16,-1 5-16,1 0 16</inkml:trace>
  <inkml:trace contextRef="#ctx0" brushRef="#br0" timeOffset="84574.42">6974 16968 0,'0'0'0,"0"0"0,0 0 16,0 0-16,0 0 15,0 7 1,0 7-16,0 6 15,0 9 1,5 31-16,-5-4 16,5 5-16,-5 1 15,0-5 1,0-8 0,0-6-16,6-3 15,0-11-15,3-7 16,3-5-1,-5-2-15,3-2 16</inkml:trace>
  <inkml:trace contextRef="#ctx0" brushRef="#br0" timeOffset="85642.31">6411 17176 0,'0'0'0,"0"0"0,0 0 16,0 0-16,0 0 16,0 0-1,0 0-15,0 0 16,0 0-16,0 0 16,0 0-1,6 0-15,1 0 16,0 0-1,4 7-15,-1 1 16,4 1 0,1 4-16,4 1 15,0 4 1,-1-3-16,-5 0 16,-1-1-16,-12-1 15,0 0 1,0-2-16,-6 10 15,0-4 1,-1-4-16,3 0 16,4-4-1,0-2-15,0 0 16,0-1 0</inkml:trace>
  <inkml:trace contextRef="#ctx0" brushRef="#br0" timeOffset="86926.09">8515 17116 0,'0'0'0,"0"0"0,0 0 0,0 0 16,0 0-1,0 0 1,0 0-16,0 0 15,0 0-15,0 0 16,0 0 0,0 0-16,0 0 15,0 0 1,-6-5-16,-1 0 16,-3-1-16,-11-1 15,-2 7 1,-5 0-1,-8 7-15,-8 5 16,4 6-16,-1 4 16,-13 16-1,15-6-15,6 7 16,8-2 0,8-1-16,8-6 15,9-1-15,9 3 16,4-9-1,11-4 1,9-3-16,9-7 16,3-2-16,0 2 15,13-2 1,-13-2-16,-6 1 16,-14-2-1,-6-4-15,-4 0 16,0 0-16</inkml:trace>
  <inkml:trace contextRef="#ctx0" brushRef="#br0" timeOffset="87509.86">9035 17099 0,'0'0'0,"0"0"16,0 0-1,-6 0-15,1 0 16,-5 0-16,-2 9 16,1 4-1,0 4-15,-1 5 16,7 3-1,-1-1-15,6 5 16,7 9-16,8-10 16,2 1-1,7-8 1,4-2-16,-1-11 16,6-2-16,4-6 15,-5-6 1,-7-4-16,-2-3 15,-5 0 1,-4 2-16,-8-1 16,2-7-16,-8 5 15,0 0 1,-11-1 0,-1 0-16,-1-3 15,-9-6-15,-2 1 16,3 1-1,7 5-15,-1 1 16,9 4 0,6 5-16,0 0 15,0 0-15</inkml:trace>
  <inkml:trace contextRef="#ctx0" brushRef="#br0" timeOffset="87916.85">10214 16908 0,'0'0'0,"0"0"0,0 0 0,0 0 16,0 0-16,0 0 15,0 5 1,0 5-16,0 14 16,0 6-16,0 15 15,0 12 1,11 6-1,-2 1-15,-2-3 16,-7 14-16,0-22 16,0-9-1,0-7-15,0-7 16,0-13 0,0 1-16,0-5 15</inkml:trace>
  <inkml:trace contextRef="#ctx0" brushRef="#br0" timeOffset="88246.77">9908 17408 0,'0'0'0,"0"0"0,0 0 16,0 0-1,0 0-15,0 0 16,7 0-16,1 0 15,10 0 1,5 0 0,11 0-16,20 0 15,-1 0-15,-1 0 16,-1 0 0,-6 0-1,-9 0-15,-1 0 16,4 0-16,-15 0 15,-3 0-15,-4 0 16,-1 0 0,-3 0-1</inkml:trace>
  <inkml:trace contextRef="#ctx0" brushRef="#br0" timeOffset="89470.31">10213 17458 0,'0'0'0,"0"0"0,0 0 16,0 0 0,0 0-16,0 0 15,0 0-15,0 0 16,0 0 0,0 0-1,0 0-15,0 6 16,0 0-16,0 4 15,0 0 1,0 3-16,0 9 16,0-2-1,0 4-15,0 2 16,0 4-16,0-2 16,0-1-1,0 4 1,0-12-16,0 0 15,0-8-15,0-6 16,0 0 0,0 0-16</inkml:trace>
  <inkml:trace contextRef="#ctx0" brushRef="#br0" timeOffset="91959.08">11635 16757 0,'0'0'0,"0"0"0,0 0 16,0 0-1,0 0 1,0 0-16,0 0 16,0-5-16,6 5 15,1 0-15,1 0 16,1 0 0,2 0-1,1 0-15,7 0 16,-2 6-16,-1 4 15,1 3 1,-5 5 0,-2 2-16,-5 2 15,-5 13-15,0-3 16,-6 1-16,-9 2 16,-3-2-1,-4-4 1,-2-3-16,-11 0 15,6-8-15,1-7 16,1-4 0,4-7-16,0 0 15,6 0 1,0-11-16,5-1 16,7 0-16,5-4 15,0-3 1,5-3-1,6-6-15,-3-16 16,2 4-16,0 2 16,-2 5-1,2 4 1,1 7-16,-1 3 16,4 2-16,-4 11 15,1 6-15,-1 0 16,-1 0-1</inkml:trace>
  <inkml:trace contextRef="#ctx0" brushRef="#br0" timeOffset="92536.6">12095 16975 0,'0'0'0,"0"0"0,0 0 15,0 0 1,0 0-16,0 0 16,0 0-16,0 0 15,0 0 1,0 0-1,0-6-15,0 6 16,0-4-16,0-1 16,0 1-1,0 4-15,0 0 16,0-5 0,0 5-16,0 0 15,0 0-15</inkml:trace>
  <inkml:trace contextRef="#ctx0" brushRef="#br0" timeOffset="93410.26">12632 16700 0,'0'0'0,"0"0"0,0 0 0,0 0 15,0 0 1,0 0-16,0 6 15,0-1 1,0 5-16,0-1 16,0 4-16,0-2 15,0 4 1,8 1 0,1-1-16,7 1 15,6 2-15,2 2 16,0 3-1,4 6-15,11 14 16,-14-9 0,-4-2-16,-4-2 15,-6-2-15,-11-6 16,-5 2 0,-7-9-1,-10-4-15,-5 0 16,0-4-16,-2-1 15,2-2 1,-6 2-16,11-6 16,4 4-1,4-4-15,4 0 16,0 0-16,10 0 16,0 0-1,0 0-15</inkml:trace>
  <inkml:trace contextRef="#ctx0" brushRef="#br0" timeOffset="93753.59">12539 16723 0,'0'0'0,"0"0"0,0 0 16,0 0-1,0 0-15,6 0 16,4-4-16,3-2 16,10-1-1,18-1-15,8 2 16,5 0 0,5 6-16,-9 0 15,-4 0-15,-2 0 16,5-9-1,-18 3 1,-2-1-16,-6 1 16,-4 6-16,-3 0 15,0 0 1</inkml:trace>
  <inkml:trace contextRef="#ctx0" brushRef="#br0" timeOffset="94782.12">13575 16919 0,'0'0'0,"0"0"0,0 0 0,0 0 16,0 0-16,0 0 16,0 0-16,0 3 15,0 9 1,0 1 0,0 6-16,0-1 15,0 4-15,0 6 16,0-6-1,0-5 1,0-3-16,0-7 16,0-7-16,0 0 15,0-13-15,0 0 16,6-4 0,4 0-1,-4 1-15,4 1 16,1 3-16,0 2 15,1 10 1,-1 0 0,3 10-16,-2 5 15,0 1-15,2 0 16,5 8-16,-7-6 16,-1-2-1,0-4 1,-4-5-16,1-7 15,0 0-15,-2-7 16,3-6 0,1-2-1,1 2-15,2 0 16,0 2-16,4 1 16,1 10-1,0 5-15,4 5 16,1 2-1,-2 0-15,-3 1 16,5 5-16,-5-6 16,-3-1-1,-4-6 1,2 1-16,-3-2 16</inkml:trace>
  <inkml:trace contextRef="#ctx0" brushRef="#br0" timeOffset="95200.25">14322 16919 0,'0'0'0,"0"0"0,0 0 0,0 0 15,0 0-15,0 0 16,-6 0-1,2 0-15,-2 4 16,3 3 0,-1 4-16,4 0 15,-6 4-15,6-5 16,0 0 0,6-2-1,0 0-15,2-8 16,4 0-16,-2 0 15,0 0-15,-3 0 16,0-6 0,-1-2-1,-6-1-15,0-7 16,0 3-16,0 0 16,0 4-1,0 2 1,0 7-16,0 0 15,0 0-15,0 0 16</inkml:trace>
  <inkml:trace contextRef="#ctx0" brushRef="#br0" timeOffset="95511.83">14763 16630 0,'0'0'0,"0"0"0,0 4 15,0 7-15,0 4 16,0 5 0,0 11-16,-5 22 15,5 2-15,0 9 16,0-2-1,0-4 1,0-10-16,0-7 16,0 4-16,0-24 15,0-7 1,0-3-16,0-2 16</inkml:trace>
  <inkml:trace contextRef="#ctx0" brushRef="#br0" timeOffset="96033.92">15708 16747 0,'0'0'0,"0"0"0,0 0 0,-6 0 16,-1 0-16,-2 0 16,0 0-1,-8 0-15,2 0 16,-4 0-1,-15 0-15,6 0 16,-1 0-16,-1 7 16,3 4-1,7 4 1,0 7-16,14 17 16,6-4-16,5 4 15,11-5 1,2-2-16,1-5 15,3-1 1,6 1-16,-5-9 16,-6-3-16,1-3 15,-6-3 1,0-2 0,-2-2-16,0 1 15,-4-6-15</inkml:trace>
  <inkml:trace contextRef="#ctx0" brushRef="#br0" timeOffset="96537.09">16176 16700 0,'0'0'0,"0"0"16,-6 0-16,0 0 16,-10 6-1,-3 0-15,-4 5 16,-2 4-16,-2 8 16,3-1-1,0 6 1,-3 21-16,12-5 15,7 5-15,16 0 16,8-4 0,7-7-16,9-1 15,5-6 1,3-12-16,-2-8 16,-8-11-16,-2 0 15,-10-7 1,2-15-1,-16 5-15,-4-2 16,0-1-16,-6 1 16,-7 1-1,-7-4-15,-15-18 16,-5-7 0,-4-7-16,7 8 15,2 5-15</inkml:trace>
  <inkml:trace contextRef="#ctx0" brushRef="#br0" timeOffset="97481.12">12900 16402 0,'0'0'0,"0"0"0,4 0 16,4-7-16,0 2 15,0-1 1,8-1-16,3 1 15,4 1 1,10 5-16,6-5 16,10 5-1,7 0-15,27-7 16,-4 0 0,5-2-16,18-7 15,-1 0-15,-2 5 16,17-4-1,18 2-15,-13 4 16,9-2 0,-2 2-16,-2 0 15,-12 2 1,5 7-16,45-7 16,-36 7-1,7 0-15,-3 0 16,-15 0-16,-14 0 15,29 0 1,-18 0 0,-6 0-16,0-6 15,-4 1-15,-12 0 16,-9 0 0,10 5-16,-25 0 15,-4 0 1,-6 0-16,-7 0 15,-9 0-15,-10 0 16,1 0 0,-4 0-16,-7 0 15</inkml:trace>
  <inkml:trace contextRef="#ctx0" brushRef="#br0" timeOffset="98075.49">15885 16754 0,'0'0'0,"0"0"0,0 0 0,0 0 0,0 0 15,0 0-15,7 0 16,-3 0 0,5 0-1,-2 0-15,-1 0 16,2 0-16,-2 0 15,2 0-15,2 0 16,-3 0 0,3 7-1,2 0-15,-1 1 16,0 1-16,3 2 16,-4 1-1,0-1 1,-2 0-16,-2-4 15,1-1-15,-3 2 16</inkml:trace>
  <inkml:trace contextRef="#ctx0" brushRef="#br0" timeOffset="100774.16">16475 17619 0,'0'0'0,"0"0"0,0 0 16,0 0-16,0 0 15,0 0 1,0 0-16,0 0 15,0 0-15,0 0 16,0 0 0,0 0-1,0 0-15,0 0 16,0 0-16,0 0 16,-8 0-1,0 0 1,-6 0-16,-7 0 15,-2 0-15,-9 0 16,-4 0 0,-3 4-16,-5 3 15,2 0 1,-22 5-16,10-4 16,-1 1-16,0 0 15,3-1 1,5-4-1,-8 1-15,-6-1 16,9-4-16,-1 0 16,2 0-16,-1 0 15,2 0 1,-15 0 0,7 0-16,3 0 15,4 0-15,-3 0 16,6 0-1,4 0 1,-16 0-16,10 0 16,1 0-16,-3 0 15,1 0-15,4 0 16,-1 0 0,-16 0-1,12 0-15,-5 0 16,1 0-16,-4 0 15,6 0 1,-4 0 0,-27 0-16,15 0 15,-2 0-15,2 0 16,2 0-16,8 0 16,-7 0-1,-11 0 1,12 0-16,-6 0 15,1 0-15,1 0 16,0 0 0,4 0-16,-23 0 15,22 0 1,1 0-16,-1 0 16,9 0-1,-3 0-15,-20 0 16,18 0-1,-6 0-15,1 0 16,-5 0-16,9 0 16,1-5-1,-17-2 1,11 2-16,1 1 16,-8 4-16,3-5 15,4 5 1,1-6-16,-23 2 15,12 4 1,4-6-16,-3 1 16,-4 1-16,4-2 15,-4 1 1,-9-3 0,15 8-16,7 0 15,6 0-15,6 0 16,12 0-1,6 0-15,-2 0 16,13 0 0,9 0-16,8 0 15,11 0-15,0 0 16,0 0 0</inkml:trace>
  <inkml:trace contextRef="#ctx0" brushRef="#br0" timeOffset="101564.53">11620 18094 0,'0'0'0,"0"0"0,0 0 16,0 0-16,0 0 15,5-7 1,0 1-1,2 2-15,-1-1 16,3 5-16,3 0 16,1 0-1,9 0-15,-4 0 16,0 0 0,2 5-16,-2 5 15,1 2-15,-4 2 16,7 18-1,-8-4 1,-1 5-16,-4-1 16,-2 1-16,-7-2 15,-6 4 1,-5 3-16,-6-7 16,-6 0-1,-3-5-15,-2-2 16,1-9-16,-15 2 15,10-10 1,-1-7 0,-1 0-16,4-7 15,3-2-15,5-3 16,-1-9 0,9 2-16,4-2 15,10-4 1,7-4-16,1-1 15,-1-6-15,5-9 16,-1 7 0,0 2-1,0 8-15,0 0 16,-2 8-16,1 4 16,7-1-1,-1 9-15,2 2 16,-3 1-1,-2 0-15</inkml:trace>
  <inkml:trace contextRef="#ctx0" brushRef="#br0" timeOffset="101926.37">12250 18158 0,'0'0'0,"0"0"0,0 0 15,0 0-15,0 0 16,0 0-1,0 0-15,0 0 16,0-4 0,0 4-16,0-5 15,0-2-15,0 2 16,0-2 0,0 3-1,0 4-15,0 0 16,0 0-16</inkml:trace>
  <inkml:trace contextRef="#ctx0" brushRef="#br0" timeOffset="102568.17">12814 17958 0,'0'0'0,"0"0"0,0 0 16,0 0-16,6 0 15,4 0 1,3 0-1,5 0-15,5 0 16,5 7-16,6 5 16,0 4-1,-6 4-15,1 1 16,-6 5 0,-6-5-16,-7 15 15,-10-6-15,-9-5 16,-2-1-1,-6-3 1,-1-4-16,-2-6 16,-6 4-16,8-7 15,0-1 1,4-7-16,6 0 16,8 0-1,0 0-15,16 0 16,7 0-16,8 0 15,11 8 1,1 0 0,-3 2-16,-2 0 15,8 5-15,-14-6 16,-5 0 0,-3-4-16,-1 1 15,-2-6 1,-5 0-16,-3 0 15,3 0-15</inkml:trace>
  <inkml:trace contextRef="#ctx0" brushRef="#br0" timeOffset="102890.36">13607 17852 0,'0'0'0,"0"6"0,0 4 15,0 2 1,0 7-16,8 20 16,-3 10-16,7 13 15,-2 11 1,2 3-1,0-9-15,-1-7 16,1 7-16,-1-22 16,-5-12-16,2-13 15,1-10 1,-4-1 0,2-3-16</inkml:trace>
  <inkml:trace contextRef="#ctx0" brushRef="#br0" timeOffset="103755.42">14363 18045 0,'0'0'0,"0"0"0,0 0 15,0 0 1,0 12-16,0 3 15,5 5-15,1 7 16,0 3 0,1 0-1,2 1-15,0 6 16,-1-11-16,-1-4 16,-2-8-16,-5-7 15,0-7 1,0-6-1,0-5-15,0-1 16,0 0-16,0 0 16,7 1-1,-3 1 1,4 2-16,2 0 16,-1 8-16,3 0 15,2 0 1,1 8-16,4 3 15,-2 0 1,7 6-16,-3-3 16,-5-3-16,2 0 15,-5-1 1,0-3 0,1-3-16,3-4 15,-4-5-15,2-5 16,-2-3-1,2 1-15,-1-1 16,4-4 0,-1 6-16,0 4 15,3 7-15,-3 0 16,2 6 0,-1 3-1,5 7-15,-6-2 16,-2-2-16,-2 0 15,-1-1 1,0-3-16,-2 0 16,2-4-1,-3-4-15,-1 0 16,-2 0-16</inkml:trace>
  <inkml:trace contextRef="#ctx0" brushRef="#br0" timeOffset="104184.83">15270 18081 0,'0'0'0,"0"0"0,0 0 15,0 0 1,0 0-16,6 0 16,1 0-16,2 6 15,-1 1 1,4 2-1,3 14-15,-3-4 16,-3 3-16,1-1 16,-10 0-1,0-3-15,-6 3 16,-1-7 0,-2-3-16,-2-4 15,-2-3-15,5-4 16,-1 0-1,-1-10 1,6-4-16,4-4 16,0-2-16,0-2 15,0 3 1,0 1-16,7-3 16,-1 8-1,1-1-15,-1 2 16</inkml:trace>
  <inkml:trace contextRef="#ctx0" brushRef="#br0" timeOffset="104465.05">15712 17833 0,'0'0'0,"0"0"0,0 6 0,0 7 16,5 8 0,5 28-1,0 6-15,5 13 16,-3 7-16,3-6 16,-1-11-1,-1-10-15,1-13 16,-7-23-1,1-3-15,-1-2 16</inkml:trace>
  <inkml:trace contextRef="#ctx0" brushRef="#br0" timeOffset="104970.3">16334 17766 0,'0'0'0,"0"0"0,0 0 15,6 0-15,0 0 16,3 7-1,11 15-15,2 5 16,5 11 0,-1 8-16,5 8 15,-6-4-15,-6-2 16,-4 13 0,-15-22-1,-9-4-15,-4-9 16,-6-7-16,-5-8 15,-4-2 1,-3-9-16,5 0 16,0-10-1,2-8-15,5-2 16,5-2-16,7-1 16,2-9-1,10 6 1,5 8-16,2 0 15,2 5-15,1 4 16,-2 2 0,-2-1-16</inkml:trace>
  <inkml:trace contextRef="#ctx0" brushRef="#br0" timeOffset="105765.51">16913 17919 0,'0'0'0,"0"0"0,0 0 0,0 0 16,0 0-1,0 0-15,0 0 16,-5 7-1,-1 1-15,-2 9 16,-15 21-16,-4 6 16,-10 13-1,-11 14 1,-6 15-16,0 11 16,-9 17-16,0 8 15,16-37 1,7-13-1,22-18-15,-1-14 16,4-6-16,0-7 16,-4 18-16,-4-1 15,5 1 1,-4-20-16,3-25 16</inkml:trace>
  <inkml:trace contextRef="#ctx0" brushRef="#br0" timeOffset="107484.82">17258 18279 0,'0'0'0,"0"5"0,0 2 16,0 1-1,0 4 1,0 11-16,0-1 16,0 1-16,0 1 15,0 0 1,0-4-16,0-2 15,0-6 1,0-12-16,0 0 16,0 0-16,0 0 15</inkml:trace>
  <inkml:trace contextRef="#ctx0" brushRef="#br0" timeOffset="107648.46">17187 18037 0,'0'0'0,"0"0"15,0 0-15,0 0 16,0 0 0,0 0-16,0 0 15,0 0-15,0 0 16,0 0 0</inkml:trace>
  <inkml:trace contextRef="#ctx0" brushRef="#br0" timeOffset="108077.33">17302 18122 0,'0'0'0,"0"0"0,0 0 15,0 0-15,5 11 16,0 5 0,2 9-16,5 23 15,-1 0 1,-1-3-16,3-2 16,-3-9-16,-4-9 15,4-9 1,-3-11-1,-1-5-15,3-8 16,-1 0-16,6-7 16,1 2-1,7 0-15,16-3 16,-4 7 0,3 9-16,0 0 15,-5 0-15,2 0 16,0 0-1,-5 0 1,-7 0-16</inkml:trace>
  <inkml:trace contextRef="#ctx0" brushRef="#br0" timeOffset="109283.74">17008 18474 0,'0'0'0,"0"0"0,0 0 0,0-7 15,-10-6 1,0 0 0,-1-3-16,-3-2 15,-3 3-15,0 4 16,-4 0-16,-3 5 16,0 6-1,0 0 1,1 8-16,1 3 15,5 2-15,-4 14 16,9-5 0,4 0-1,8-2-15,0-3 16,7-4-16,3-3 16,8-2-1,1-8-15,-1 0 16,2-5-1,0-2-15,-5-1 16,0 0-16,-1-1 16,-5 3-1,-2 6 1,-7 0-16,0 4 16,0 6-16,0 0 15,0 38-15,0-1 16,6 6-1,1-5 1,0-4-16,-2-7 16,4 12-16,-3 0 15,1-2 1,-1 3-16,1-1 16,2-35-1,-5-14-15</inkml:trace>
  <inkml:trace contextRef="#ctx0" brushRef="#br0" timeOffset="110470.25">17861 15913 0,'0'0'0,"0"0"0,9 0 16,-3 0-1,2 0 1,1 0-16,-2 0 16,-1 0-16,-6 0 15,0 0 1,0-7-16,-6 1 15,-3 1 1,-12-5-16,-10 1 16,-5 0-16,-5-1 15,-10 0 1,6 1 0,-1 1-16,-7 1 15,15 7-15,10 0 16,10 7-1,2 1-15,7-2 16,0 0 0,4-2-16</inkml:trace>
  <inkml:trace contextRef="#ctx0" brushRef="#br0" timeOffset="110730.83">18028 16353 0,'0'0'0,"0"0"0,-4 0 0,-10-10 16,-5-3-1,-8 1 1,-17-9-16,-29-5 15,-7-4-15,-23-2 16,1 4 0,12 5-16,20 3 15</inkml:trace>
  <inkml:trace contextRef="#ctx0" brushRef="#br0" timeOffset="113436.4">4704 16498 0,'0'0'0,"-4"0"0,-6 0 0,0 0 15,-6 0-15,-5 6 16,-2 1-1,-6-3-15,-6 3 16,-7 1 0,2 0-16,-4 1 15,-16 4-15,17-2 16,1 7 0,2 1-1,13-1-15,7-6 16,5 1-16,0-4 15</inkml:trace>
  <inkml:trace contextRef="#ctx0" brushRef="#br0" timeOffset="118905.68">18814 15660 0,'0'0'0,"0"0"0,0 0 16,-6 0-1,6-6-15,0 1 16,0-1-16,0 0 16,0 2-1,0 4 1,0-8-16,0 1 15,0 0-15,0-2 16,0-2 0,0-1-1,0-1-15,0-6 16,0 3-16,0 0 16,7-1-16,2-1 15,0 5 1,2 0-1,9 0-15,0 9 16,2 4-16,6 0 16,0 4-1,1 4-15,2 4 16,5 4 0,-6 1-16,0 4 15,-4 1-15,-6 2 16,-6-2-1,-2 2 1,-3 10-16,-9-4 16,0 1-16,-9 1 15,-3-3 1,-4 0-16,-12 8 16,-1-8-1,-4-4-15,-1-2 16,0-4-16,-1-6 15,2-2 1,-5-4 0,12-7-16,3 0 15,2 0-15,4 0 16,5 0 0,2 0-16,1-7 15,9 7 1,0 0-16,0 0 15,7 0-15,-2 0 16,7 0 0,1 9-1,6 4-15,3 4 16,3 3-16,3 1 16,-3-2-1,-1 1-15,8 3 16,-9-6-1,-5-3-15,-1-2 16,-5-2 0,-1-2-16,1-1 15,0 0 1,-2 0-16,-4 0 16</inkml:trace>
  <inkml:trace contextRef="#ctx0" brushRef="#br0" timeOffset="122814.29">19796 15583 0,'0'0'0,"0"0"15,0 0 1,0 0-16,0 0 15,0 0-15,0 0 16,0-7 0,0 0-16,0-5 15,0 0 1,0-3-16,-5-2 16,-4-5-16,0 1 15,-5-2 1,-8-8-1,-2 11-15,-2 7 16,-5 6-16,1 7 16,4 11-1,3 6-15,-6 13 16,11 2 0,0 2-16,5-1 15,4-4 1,4-4-16,5 0 15,6-4 1,6-7-16,7-7 16,-2-7-16,4 0 15,0 0 1,6-5 0,-5 0-16,1-2 15,-4-1-15,-3 1 16,-2 3-1,0 4-15,4 0 16,-6 0 0,-2 0-16,-2 0 15,-2 0-15,1 0 16,-3 0 0,-4 5-16,0 6 15,0 4 1,0 7-16,0 6 15,0 2 1,0 1-16,0 12 16,0-11-1,0 0-15,0-6 16,0-3-16,0-5 16,0-3-1,-4 2-15,-2 0 16,6-4-1,0 0-15</inkml:trace>
  <inkml:trace contextRef="#ctx0" brushRef="#br0" timeOffset="123182.08">20147 16053 0,'0'0'0,"0"0"0,0 0 15,0 0-15,0 0 16,0 0 0,0 0-1,0 0-15,0 0 16</inkml:trace>
  <inkml:trace contextRef="#ctx0" brushRef="#br0" timeOffset="124094.81">20905 15409 0,'0'0'0,"0"0"0,0 0 0,0 0 15,0 0-15,0 0 16,0 0-1,0 0-15,-6 0 16,-3 0 0,-3 0-16,-4 0 15,-3 9-15,-9 11 16,-1 8 0,1 6-1,-3 19-15,5 7 16,5 2-16,8 1 15,6 21 1,7-23-16,9-6 16,11-9-1,3-11-15,1-7 16,9 0-16,-9-17 16,-2-11-1,-9-5 1,-8-7-16,-5-4 15,0-3-15,-11-9 16,-3 6 0,-2 2-16,-5 3 15,-1 1 1,2 7-16,-1 0 16,-8 9-16,6 0 15,0 0 1,6 0-1,0 0-15,1 0 16</inkml:trace>
  <inkml:trace contextRef="#ctx0" brushRef="#br0" timeOffset="124453.64">21356 15338 0,'0'0'0,"0"0"16,0 0-16,0 0 15,-6 0 1,2 0-16,-3 0 15,4 0-15,-3 0 16</inkml:trace>
  <inkml:trace contextRef="#ctx0" brushRef="#br0" timeOffset="126675.36">21723 15283 0,'0'0'0,"0"0"0,0 0 15,0 0 1,0 0-16,0 0 16,0 0-16,0 0 15,0 0 1,0 0-16,0 8 16,-6 8-1,-2 10-15,-7 12 16,-3 18-1,-14 42-15,4-2 16,-1 16 0,2-2-16,3-4 15,5-17-15,3-8 16,-3 11 0,4-28-1,2-13-15,2-9 16,0-7-16</inkml:trace>
  <inkml:trace contextRef="#ctx0" brushRef="#br0" timeOffset="127037.15">21713 16194 0,'0'0'0,"0"0"0,0 0 16,0 0-16,0 10 15,0 1 1,6 1-16,0 2 16,6-1-16,2 2 15,14 6 1,-4-5-1,0-3-15,-5-3 16,-2-10-16,-10-11 16,-7-8-1,-5-14-15,-10 0 16,-7 2 0,-8 8-16,4 4 15,2 2-15</inkml:trace>
  <inkml:trace contextRef="#ctx0" brushRef="#br0" timeOffset="133279.34">11972 6177 0,'0'0'0,"0"0"0,0 0 15,0 0 1,0 0-16,0 0 15,0 0-15,0 6 16,0 2 0,0 3-1,0 15-15,-4 6 16,-6 11-16,-2 27 16,2 14-1,1 5-15,9 15 16,0 19-1,0-22-15,0-11 16,7-10-16,5-15 16,2-15-1,2-13 1,11-2-16,-6-19 16,-4-2-16,-3-1 15</inkml:trace>
  <inkml:trace contextRef="#ctx0" brushRef="#br0" timeOffset="133922.75">12642 6310 0,'0'0'0,"0"0"0,0 0 0,0 0 16,0 5-16,0 3 15,0 0 1,-5 4-16,0 2 16,2 6-16,-3 3 15,2 15 1,4 3-1,0 18-15,0 18 16,0 23-16,0-8 16,0 0-1,0 8-15,0-34 16,0-16 0,0-18-16,2-22 15,-2 0-15,0-4 16</inkml:trace>
  <inkml:trace contextRef="#ctx0" brushRef="#br0" timeOffset="134395">12569 6821 0,'0'0'0,"-9"0"0,-6 6 0,-4-1 16,-18 1-1,8-6 1,-10 0-16,-4 0 15,-8 0-15,7 0 16,1 0-16,-5-3 16,14 3-1,8 0 1,11 0-16,4 0 16,-2 0-16</inkml:trace>
  <inkml:trace contextRef="#ctx0" brushRef="#br0" timeOffset="135170">12960 7032 0,'0'0'0,"0"0"0,0 0 16,0 0-16,0 0 16,3 0-1,6 0 1,2 0-16,1 0 15,1 0-15,6 0 16,-3 0 0,-1 6-16,0 4 15,-1-1 1,-6 1-16,-3 1 16,-5 6-1,-4-1-15,-4 2 16,-7-1-1,-3-2-15,0-3 16,-4-1-16,-2-5 16,3-6-1,5 0 1,2 10-16,10 0 16,4 1-16,9 1 15,14 9 1,2 2-16,11 2 15,5 1 1,5 0-16,5-3 16,14 0-16,-13-8 15,2-5 1,0-3 0,-10-1-16,-4-2 15</inkml:trace>
  <inkml:trace contextRef="#ctx0" brushRef="#br0" timeOffset="135591.47">14255 6319 0,'0'0'0,"0"0"0,0 0 16,0 0-16,0 0 16,0 5-1,-5 7 1,-1 2-16,-1 5 15,-1 8-15,-2 14 16,0 11 0,2 16-16,3 17 15,5 11 1,0-9-16,0-5 16,6 11-16,1-39 15,4-16 1,10-19-1,-3-6-15,0-8 16,-1 1-16,-4-6 16</inkml:trace>
  <inkml:trace contextRef="#ctx0" brushRef="#br0" timeOffset="136043.51">14264 6625 0,'0'0'0,"0"0"0,0 0 0,0 0 16,0 6-16,5 1 15,-5 0 1,0 0 0,0-2-16,0-5 15,0 0-15,-6 0 16,-7 0 0,-5 0-16,-11 0 15,-4 0 1,-10-7-16,-13-1 15,3 1-15,-4 1 16,2 1 0,15 5-1,10 0-15,14 0 16,16 0-16,16 0 16,14 0-1,-3 0-15,-4 0 16</inkml:trace>
  <inkml:trace contextRef="#ctx0" brushRef="#br0" timeOffset="136816.96">15299 6382 0,'0'0'0,"0"0"16,0 0-1,-5 0-15,-2 0 16,-2 5-16,-5 4 15,-3 0 1,-2 1-16,-1 2 16,-13 8-1,4 2-15,-5 5 16,-2 9-16,4 13 16,7 1-1,10 3 1,8 23-16,12-13 15,14-5-15,12-7 16,9-12 0,0-14-1,7-8-15,15-11 16,-13-6-16,-3-13 16,-7-15-16,-8-3 15,-18-1 1,-13-6-1,-7-15-15,-8 7 16,-9 4-16,-7-7 16,5 10-1,3 9 1,2 8-16,3 7 16,8 5-16,10 4 15,0 6 1,8 0-16,-2 0 15,0 0-15</inkml:trace>
  <inkml:trace contextRef="#ctx0" brushRef="#br0" timeOffset="137471.75">15764 6918 0,'0'0'0,"0"0"0,0 0 0,0 0 16,0 0-16,0 0 16,0 0-1,3 0-15,6 0 16,-1 0-1,-1 0-15,-1 5 16,-1 1 0,-5 1-16,0 3 15,0-1 1,0 0-16,0-2 16,-7 0-16,-3 1 15,0-1 1,-2 0-16,-4 4 15,8-3 1,2 2-16,6-1 16,7 4-1,5-3-15,9 10 16,-1-1 0,4-1-16,3 2 15,1-3-15,0-2 16,-1-1-1,5 2 1,-5-1-16,-4-3 16</inkml:trace>
  <inkml:trace contextRef="#ctx0" brushRef="#br0" timeOffset="138270.26">17602 6586 0,'0'0'0,"0"0"0,0 7 16,0 0 0,0 3-16,0-1 15,3 1-15,8-1 16,6 4-1,21 3-15,8 1 16,14 6 0,22-5-16,10-5 15,-1 0-15,3-5 16,23 1 0,-28-3-1,-10-1-15,-11-5 16,-12 0-16,-14 0 15,-2 0 1,-6 0-16,-10 0 16,-2 0-1,-5 0-15,1 0 16</inkml:trace>
  <inkml:trace contextRef="#ctx0" brushRef="#br0" timeOffset="138689.31">18528 6407 0,'0'0'0,"0"0"16,0 8-1,0 4-15,5 8 16,2 2-16,4 1 16,7 16-1,4-9-15,3 9 16,-3 1 0,2 1-16,-3-4 15,-6 4-15,-1 9 16,-3-7-1,-11 2 1,-11 12-16,-3-5 16,-4-4-16,-5 0 15,-13 15 1,8-17-16,10-3 16,8-1-1,3-7-15,1-5 16</inkml:trace>
  <inkml:trace contextRef="#ctx0" brushRef="#br0" timeOffset="140010.41">20924 6754 0,'0'0'0,"0"0"0,7-9 16,3 0 0,2-4-16,4-3 15,9-7-15,-3 3 16,0 0-16,-3 4 15,2 3 1,-8 3 0,2 10-16,-2 0 15,-4 13-15,-1 16 16,-2 21 0,-6 30-16,0 8 15,0 14 1,-6 50-16,6-42 15,11-16-15,8-21 16,9-18 0,1-16-1,-2-5-15,-6-6 16</inkml:trace>
  <inkml:trace contextRef="#ctx0" brushRef="#br0" timeOffset="140385.37">21774 6561 0,'0'0'0,"0"0"0,0 0 0,-9 0 16,1 6-16,-1 1 16,-2 8-1,4 5-15,0 7 16,-3 8 0,-3 30-16,-1 12 15,-2 13-15,-6 16 16,3-4-1,6-6 1,7-3-16,6-12 16,6-24-16,-2-9 15,-4-9-15</inkml:trace>
  <inkml:trace contextRef="#ctx0" brushRef="#br0" timeOffset="140828.49">21270 7106 0,'-3'0'0,"-8"7"0,-1 4 0,0 1 16,0-1-16,8-1 16,4 0-1,0-3-15,0 0 16,0-2-1,0-5-15,0 0 16,0 0-16,6 0 16,6 0-1,6 0-15,9 6 16,-1-6 0,4 4-16,-1-4 15,1 0 1,-2 9-16,6 1 15,-6-1 1,-1-1-16</inkml:trace>
  <inkml:trace contextRef="#ctx0" brushRef="#br0" timeOffset="141512.07">22050 7346 0,'0'0'0,"-10"0"0,-3 0 15,-2 0 1,2 0-16,-4 5 16,5-5-1,1 0-15,1 0 16,2 0-16,8 0 16,0 0-1,0-5 1,6 5-16,-1 0 15,4 0-15,0 0 16,-3 0 0,4 0-16,-2 6 15,-2 2 1,-6 3-16,0 4 16,-3 1-16,-5 1 15,1 2 1,-1 0-1,-1-2-15,5 1 16,4-4-16,0 2 16,9-1-1,10 7-15,2-4 16,6-2 0,3 2-16,-2-1 15,-2-5-15,3 0 16,7 1-1,-10-5 1,1-4-16,-1-4 16,-1-6-16,-3 0 15,2-2 1,-6 5-16,2-3 16</inkml:trace>
  <inkml:trace contextRef="#ctx0" brushRef="#br0" timeOffset="142155.9">22951 6660 0,'0'0'0,"0"0"0,-8 0 0,1 7 16,-5-1-16,-1 2 16,-3-1-1,-2 4-15,-2-1 16,2 9-1,-2 4-15,-1 3 16,2 4-16,2 20 16,8-4-1,9 11 1,13 5-16,13-3 16,4-9-16,7-8 15,15-2 1,-3-17-1,2-12-15,-1-20 16,-2-8-16,-8-11 16,-3-4-16,-7-10 15,-17 0 1,-9 1 0,-8 4-16,-13 1 15,3 9-15,-7 4 16,-7-4-1,7 11-15,-1 2 16,0 2 0,6 3-16,4 3 15,4 6-15,8 9 16,0 0 0,0 0-1,0-1-15</inkml:trace>
  <inkml:trace contextRef="#ctx0" brushRef="#br0" timeOffset="146015.64">14683 6148 0,'0'0'0,"0"0"0,0 0 16,0 0-1,0 0-15,0 0 16,0 0-16,0 0 16,0 0-1,0 0-15,0 0 16,0 0-1,0 0-15,0 0 16,0 0 0,0 0-16,0 0 15,0 7 1,0 5-16,0 0 16,0 8-16,-5 9 15,-1-3 1,2 1-1,1 2-15,-3-1 16,6-3-16,0 1 16,0 10-16,0-6 15,0 1 1,0-4 0,0-3-16</inkml:trace>
  <inkml:trace contextRef="#ctx0" brushRef="#br0" timeOffset="146709.43">14844 6965 0,'0'0'0,"0"0"0,0 0 0,0 0 16,0 0-1,0 0-15,0 0 16,0 0-1,0 0-15,0 0 16,0 0-16,0 0 16,0 0-1,0 0 1,0 0-16,0 0 16,0 0-16,0 0 15,-7 0 1,0 0-16,-5-4 15,-7-3 1,-1-1-16,-7-2 16,-18-5-16,6 3 15,-5-1 1,1 3 0,7-2-16,6 5 15,10 3-15,14 4 16,6 0-16,10 7 15,-2 0 1,1-3-16</inkml:trace>
  <inkml:trace contextRef="#ctx0" brushRef="#br0" timeOffset="147588.68">14679 7299 0,'0'0'0,"0"0"0,0 0 15,-7 0-15,3-6 16,1 2 0,-3-2-16,1 0 15,-1 0-15,2 0 16,4 6-1,0 0 1,0 0-16,6 0 16,2 0-16,1 0 15,3 5 1,3 3-16,-1 0 16,2 2-1,0 9-15,-4-1 16,-1 3-16,-11 0 15,0 4 1,-10-2 0,0 4-16,-10 7 15,-3-9-15,-1-3 16,-5-3 0,2-8-16,3-4 15,3 2 1,-3-4-16,5 1 15,4-1-15,8-5 16,1 4 0,6 6-1,7 2-15,5 5 16,4 1-16,6 3 16,5 6-1,5 0-15,3-1 16,-2 0-1,-5-2-15,-3-4 16</inkml:trace>
  <inkml:trace contextRef="#ctx0" brushRef="#br0" timeOffset="190496.18">6657 15304 0,'-5'0'0,"-1"0"0,6 0 16,0 0-16,0-5 15,0 5 1,0-4-16,0-3 16,0-1-16,0 1 15,0 0 1,0 1-1,0-2-15,0 3 16,0-2-16,0 1 16,0-1-1,0 2-15,0-2 16,0 0 0,0 3-16,6-1 15,1-3-15,2 2 16,-1 0-1,1 0 1,0 1-16,2-1 16,7-2-16,-2 3 15,-1-1 1,3 0-16,0 6 16,0-4-1,-2 4-15,5 0 16,-6 0-16,5 0 15,-4 0 1,2 0 0,-4 0-16,-3 0 15,6 0-15,-4 4 16,-1 2 0,-1 1-1,-2 2-15,0-1 16,0 1-16,1 6 15,-4-2-15,1 2 16,-1 0 0,0 0-1,-1 2-15,-5-2 16,5 8-16,-5-8 16,0 3-1,0-2-15,0 2 16,0-4-1,0 5-15,-5 4 16,0-2-16,-1 2 16,-1 0-1,-3 1 1,-1-2-16,-4 8 16,-4-5-16,2-2 15,-2 6 1,-3-3-16,4-4 15,0 1 1,-9 0-16,4-2 16,-3-2-16,-1-1 15,0-2 1,4-2 0,-1-2-16,-3 1 15,4-5-15,5-1 16,1-3-1,4-4-15,1 0 16,3 0 0,-2 0-16,9 0 15,2 0-15,0 0 16,3 0 0,6 0-1,-1 0-15,7 0 16,-2 0-16,5 0 15,4 0 1,3 6-16,1-2 16,0 3-1,12 1-15,-3 2 16,-3-3-16,0 4 16,-1-3-1,-4-1 1,6 2-16,2 3 15,-4-3-15,-4 1 16,-2 0 0,-2-2-16,-1-1 15,1 3 1,-6-3-16,-1-3 16,-4 2-16,-2-1 15,-3-5 1,1 0-1,0 0-15,-2 0 16,-3 0-16,-3 0 16,0 0-1,0 0-15,0 0 16</inkml:trace>
  <inkml:trace contextRef="#ctx0" brushRef="#br0" timeOffset="192939.55">4516 17161 0,'0'0'0,"0"0"0,0 0 15,0 0 1,0 0-16,0-4 16,0 4-16,0-5 15,0-2 1,0 0-1,7-1-15,4-3 16,2 0-16,3-5 16,11-5-1,1 2-15,1 0 16,3 1 0,0 1-16,-4 6 15,0 1-15,1 4 16,-6 6-1,-5 0 1,-2 6-16,-1 9 16,-6 1-16,1 3 15,-4 12 1,-6 0-16,0 2 16,-5 3-1,-7 8-15,-5-8 16,-2-1-16,-8 3 15,2-11 1,0-1 0,1-6-16,6-4 15,0-1-15,2-5 16,-7-5 0,11-5-16,0 0 15,2 0 1,0 0-16,6 0 15,-2 0-15,6 8 16,0-4 0,8 3-1,2-2-15,3 2 16,-1-3-16,9 3 16,-7-2-1,-2 1-15,1-2 16,-3 0-1,0 1-15,0-1 16,3 7-16,-2-3 16,-2-1-1,-1 1 1,3-1-16,-4 1 16,-1-1-16,5 1 15,-6-3-15,1 0 16,0 0-1,-1 0 1,-5 0-16,4-1 16,4 2-16,-8-1 15,0 0 1,0-1 0,0 2-16,0-6 15,0 0-15,5 0 16,0 0-16,-1 0 15</inkml:trace>
  <inkml:trace contextRef="#ctx0" brushRef="#br0" timeOffset="202630.22">11400 6269 0,'0'0'0,"0"0"0,0-6 15,-7 0-15,1-3 16,-1-6-1,-5-8 1,1-3-16,5-6 16,0-7-16,6-7 15,0 0 1,0-5-16,11-20 16,12 12-1,4 1-15,15 1 16,13 1-16,13 11 15,9 0 1,28 0 0,-5 17-16,4 8 15,10 16-15,-2 14 16,-6 9 0,1 18-16,31 20 15,-31 1 1,4 8-16,3 16 15,-1 7-15,-18-3 16,16 24 0,4 9-1,-23-13-15,-15-2 16,-10 22-16,-18-6 16,-14-10-1,-12 9-15,-6 31 16,-17-31-1,-13 21-15,-13-3 16,-15-13-16,-16-2 16,-34 15-1,-5-37 1,-19-15-16,-23-18 16,-12-19-16,-10-25 15,6-17 1,-59-43-16,36-17 15,-16-48 1,-2-42-16,8-52 16,31-32-16,37 6 15,27 58 1,28 41-16</inkml:trace>
  <inkml:trace contextRef="#ctx0" brushRef="#br0" timeOffset="210083.66">12151 6906 0,'0'0'0,"0"0"0,0 0 0,0 0 15,0 0-15,0-6 16,-5-5 0,-3-1-1,-2 3-15,0 0 16,-2 0-16,1 1 16,2 1-1,-3 0-15,-2-3 16,1 3-1,2-1-15,0 1 16,1-1-16,-2 2 16,0 1-1,-3-2 1,6 4-16,-1 3 16,2 0-16,2 0 15,1 0 1,1 0-16,-2 0 15</inkml:trace>
  <inkml:trace contextRef="#ctx0" brushRef="#br0" timeOffset="-186107.69">14129 5934 0,'0'0'0,"0"0"0,0 0 16,0 0-16,0 0 16,0 0-1,0 0-15,0 0 16,7-6 0,-2-1-16,4-3 15,3 1-15,1-4 16,2 1-1,1-2 1,9-6-16,-2 6 16,6-2-16,7 3 15,13-1 1,-7 6-16,11 3 16,8 5-1,-6 0-15,-2 0 16,-1 13-16,3 8 15,-8 6 1,4 13 0,20 30-16,-15-3 15,-1 18-15,-7 11 16,-9 3 0,-15-8-16,-3 17 15,-14 16 1,-7-16-16,-23 16 15,-5 0-15,-3-6 16,-6 0 0,-12 23-1,5-29-15,-10-4 16,-5-5-16,5 0 16,3-22-1,4-16-15,-8 2 16,14-22-1,-4-15-15,-6-14 16,-5-22-16,3-14 16,-8-16-1,-6-24 1,12-7-16,5-14 16,-4-33-16,9-12 15,12 1 1,7-18-16,10-50 15,16 16 1,7-12-16,22-33 16,6 32-1,-7 46-15,-8 34 16</inkml:trace>
  <inkml:trace contextRef="#ctx0" brushRef="#br0" timeOffset="-171027.99">15053 13343 0,'0'0'0,"0"0"16,0 0-1,0 0-15,0 0 16,0 0-16,0 0 16</inkml:trace>
  <inkml:trace contextRef="#ctx0" brushRef="#br0" timeOffset="-170288">15208 13218 0,'0'0'0,"0"0"16,0 0 0,0 0-16,0 0 15,0 0-15,0 0 16,0 0-1,0 0-15,0 0 16,0 0 0,0 0-16,0 0 15,0 0-15,0 0 16,0 0 0,0 0-1,0 0-15,0 0 16,0 0-16,0 0 15,0 0 1,0 0-16,0 0 16,-5 0-1,-3 0-15,-1 0 16,-3 7-16,-4-1 16,-2 4-1,3 3 1,-4 4-16,-5 7 15,2 2-15,3 3 16,-1 6 0,5 2-16,6-1 15,9 2 1,0 15-16,8-13 16,5-2-16,1-3 15,3-6 1,-1-6-1,0 0-15,-1-2 16,0-6-16,-2-1 16,-4-3-1,-2-2-15,1-2 16,-3-3 0,5 4-16,-6-4 15,4-4-15,-2 0 16,0 0-1</inkml:trace>
  <inkml:trace contextRef="#ctx0" brushRef="#br0" timeOffset="-169621.34">15826 13237 0,'0'0'0,"0"0"0,0 0 0,0 0 15,-4 0-15,1 0 16,-3 0 0,1 0-1,-5 0-15,0 6 16,-1-2-16,-1 3 16,-1 6-1,-4 2-15,-6 10 16,-5 11-1,4 6-15,6 16 16,-2 0-16,8-1 16,7-4-1,5-4 1,0 10-16,5-18 16,5-7-16,2-6 15,0-9 1,3-10-1,4-2-15,4-17 16,6-14-16,3-17 16,-4-11-1,-8-1-15,2 3 16,-5-8 0,-10 15-16,-7 4 15,0 5-15,0 3 16,-6 8-1,0 5 1,-3-3-16,0 9 16,9 5-16,0 7 15,0 0-15,0 0 16</inkml:trace>
  <inkml:trace contextRef="#ctx0" brushRef="#br0" timeOffset="-168968.26">16233 13769 0,'0'0'0,"0"0"0,0 0 16,0 0-1,0 0-15,0 0 16,0 0-1,5 0-15,2 0 16,3 0-16,1 0 16,1 0-1,4 6 1,-4 0-16,0 4 16,-3 3-16,-5 5 15,-4-1 1,0 3-16,-5 8 15,-3-6 1,-2 0-16,2 0 16,-3-4-16,5-3 15,-4-2 1,5 2 0,5-4-16,0-2 15,4 1-15,8 0 16,6 0-1,6 3-15,11 8 16,-4-8 0,1 3-16,-1-10 15,3-6-15,-5 0 16,-8-6 0,-3 1-16,0 0 15</inkml:trace>
  <inkml:trace contextRef="#ctx0" brushRef="#br0" timeOffset="-168584.93">17193 13068 0,'0'4'0,"0"12"0,0 10 16,0 16-16,0 7 15,0 33 1,0-3-1,0 3-15,0-3 16,0-6-16,0-13 16,6-6-1,-6 0-15,0-20 16,0-10 0,0-11-16,0-2 15,0-1-15</inkml:trace>
  <inkml:trace contextRef="#ctx0" brushRef="#br0" timeOffset="-168303.9">17284 13662 0,'0'0'0,"0"0"0,0 0 16,0 0-16,-8 0 15,2 0 1,-4 0 0,-3 0-16,-2 0 15,0 0-15,0 0 16,-8 0 0,8 0-16,-3 0 15,7 0 1,4 0-16,0 0 15,1 0-15</inkml:trace>
  <inkml:trace contextRef="#ctx0" brushRef="#br0" timeOffset="-167671.87">18237 13266 0,'0'0'0,"0"0"15,-6 0 1,0 0-16,-4 0 16,-2 0-16,-9 0 15,-2 3 1,-5 5 0,-5 1-16,0 5 15,-1 4-15,-6 8 16,14-1-1,7 7-15,7 1 16,12 2 0,6 0-16,5 2 15,12 7-15,-2-14 16,0-8 0,0-6-1,-3-5-15,-1-3 16,-4-3-16,4-5 15,-5 0 1,-2 0-16,-4-6 16,0-1-1,-6-1-15,0-1 16,0-9-16,0-4 16,0-2-1,0-3 1,0 1-16,0 7 15,0 3-15,0 0 16</inkml:trace>
  <inkml:trace contextRef="#ctx0" brushRef="#br0" timeOffset="-166917.81">18511 13750 0,'0'0'0,"0"0"0,0 0 16,0 0 0,0 0-16,0 0 15,0 0-15,0 0 16,5 0 0,1 0-16,0 0 15,0 0 1,1 4-16,0 4 15,2 1-15,-3 3 16,-6 3 0,0 1-1,-6 1-15,-4 4 16,-7 7-16,-1-8 16,1 3-1,-5-3-15,8-3 16,-1-2-1,-2 2-15,11-5 16,6 2 0,0-3-16,11 1 15,4 0 1,2-3-16,6 4 16,-3-3-16,-3-1 15,0-2 1,0-1-1,0-6-15,-4 0 16,-1 0-16</inkml:trace>
  <inkml:trace contextRef="#ctx0" brushRef="#br0" timeOffset="-166474.75">19392 13469 0,'0'0'0,"0"0"0,0 0 15,0 0-15,0 0 16,0 0-16,12 0 16,0 0-1,6 0 1,13 8-16,3-4 15,3 4-15,9 1 16,3 0 0,-3 2-1,0-2-15,1 3 16,-10-6-16,-4-2 16,-5 1-16</inkml:trace>
  <inkml:trace contextRef="#ctx0" brushRef="#br0" timeOffset="-166132.31">19850 13133 0,'0'0'0,"0"0"0,0 0 15,0 6-15,6 5 16,4 5-1,3 3 1,9 14-16,1-2 16,3 5-16,1 2 15,-2 1 1,-8-3 0,-6 7-16,-11 3 15,-14 1-15,-17 0 16,-12-1-1,-9 0-15,-11 0 16,-12 3 0,14-6-16,9-7 15</inkml:trace>
  <inkml:trace contextRef="#ctx0" brushRef="#br0" timeOffset="-162614.15">21022 13194 0,'0'-6'0,"0"-1"0,0-2 0,0 1 15,0 0 1,0 2-1,0-1-15,0 1 16,0-1-16,-6-1 16,-6-2-1,-6 2-15,-5 2 16,-4 0 0,-19 6-16,0 0 15,-4 0-15,-8 8 16,1 4-1,9 6 1,4 7-16,3 7 16,19 8-16,11 2 15,11 3 1,6-3-16,4-6 16,4-3-1,10 4-15,3-14 16,4-4-16,-1-1 15,4-3 1,0 5 0,0 4-16,1 2 15,-11 6-15,-2-5 16,-4-5-16</inkml:trace>
  <inkml:trace contextRef="#ctx0" brushRef="#br0" timeOffset="-162091.93">21639 13264 0,'0'0'0,"-10"0"0,-7 0 0,-6 0 16,-6 0-1,-7 0 1,-21-6-16,6 6 16,-2 0-16,3 0 15,3 0 1,4 0-16,5 0 15,2 8 1,21 14-16,15 8 16,14 7-16,10 3 15,7-2 1,5-2-16,11 7 16,-10-16-1,0-9-15,-3-7 16,-1-11-1,-9-8-15,3-5 16,-8-12 0,-3 2-16,-4 0 15,-3-6-15,-9-10 16,-9 3 0,4 3-1,-2 5-15</inkml:trace>
  <inkml:trace contextRef="#ctx0" brushRef="#br0" timeOffset="-161590.59">21902 13483 0,'0'0'0,"0"0"0,0 0 0,0 0 16,0 0-16,0 0 15,0 6 1,8 4-1,-2 2-15,2 0 16,-2 1-16,3 0 16,-2 1-1,-7-1-15,0 7 16,0-5 0,-9 4-16,-2 1 15,3-4-15,0-1 16,-1 6-1,9-4 1,0 1-16,13 4 16,10 2-16,4 0 15,6 0 1,3 9-16,-10-12 16,-2-2-1,-5-1-15</inkml:trace>
  <inkml:trace contextRef="#ctx0" brushRef="#br0" timeOffset="-160788.97">23232 12934 0,'0'0'0,"0"0"0,0 0 0,0 7 15,-7 4 1,-1 8-16,-4 13 16,-5 15-1,0 10-15,-3 4 16,-3 14-16,-2 7 16,4-14-1,1-11 1,3-8-16,3-8 15</inkml:trace>
  <inkml:trace contextRef="#ctx0" brushRef="#br0" timeOffset="-160524.75">23332 13262 0,'0'0'0,"0"0"0,0 0 0,0 0 16,0 0-1,-3 0-15,-7-5 16,-7-2 0,-3 0-16,-5-5 15,-12-1-15,-1-1 16,-3 4-1,2-3 1,-7 1-16,9 3 16,3 1-16</inkml:trace>
  <inkml:trace contextRef="#ctx0" brushRef="#br0" timeOffset="-160019.05">24414 13247 0,'0'0'0,"-9"0"0,-8 0 0,-11 0 16,-17 0 0,-9 7-1,-3 2-15,-3 3 16,-20 17-16,16-6 16,12-1-1,7 0 1,11-1-16,17-2 15,17 4-15,25 11 16,10-4 0,8-6-16,7-9 15,7-9 1,-4-13-16,-3-6 16,12-16-16,-21 3 15,-7-3 1,-8 1-1,-12 4-15,-14 6 16,0 4-16,0 0 16</inkml:trace>
  <inkml:trace contextRef="#ctx0" brushRef="#br0" timeOffset="-159501.56">24587 13745 0,'0'0'0,"0"0"0,0 0 15,0 0 1,0 0 0,0 7-16,0 3 15,0 7-15,0-1 16,0 0 0,0 3-16,0 0 15,-6 0 1,-4 0-16,-7 5 15,-6-5-15,-2 0 16,-1-2 0,2-3-1,6-2-15,4 0 16,2 3-16,16 3 16,14 5-1,5 5-15,4 2 16,0-5-1,-1 4-15,-1-1 16,-15-10-16,0-5 16,-4 1-1</inkml:trace>
</inkml:ink>
</file>

<file path=ppt/ink/ink10.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4-17T06:45:33.178"/>
    </inkml:context>
    <inkml:brush xml:id="br0">
      <inkml:brushProperty name="width" value="0.05292" units="cm"/>
      <inkml:brushProperty name="height" value="0.05292" units="cm"/>
      <inkml:brushProperty name="color" value="#FF0000"/>
    </inkml:brush>
  </inkml:definitions>
  <inkml:trace contextRef="#ctx0" brushRef="#br0">23262 12615 0,'0'0'0,"0"0"0,0-4 0,0 4 15,0 0 1,0-7 0,0 3-16,0-4 15,7-1-15,1-1 16,0-5 0,7-7-16,5-19 15,0 6 1,-1 1-16</inkml:trace>
  <inkml:trace contextRef="#ctx0" brushRef="#br0" timeOffset="8283.68">23495 13298 0,'0'0'0,"0"0"0,0 0 16,0 0-16,0-5 15,0 0 1,0 5 0,0-5-16,0 1 15,0 4-15,0 0 16,0 0-1,0 0-15,0 0 16,0 0 0,0-6-16,0 6 15,0 0-15,0-5 16,0 5 0,0-5-1,0-1-15,0 1 16,0 0-16,0-1 15,0-1 1,0 0-16,0 1 16,0-4-1,0 3-15,0-3 16,7 1-16,-1 0 16,1-1-1,1 0 1,0-7-16,2 1 15,-2 0-15,4-3 16,-1-1 0,1 1-16,3-4 15,-2-3 1,2 1-16,-3 0 16,0 5-1,-2-1-15,0 6 16,-1 2-1,2 1-15,-1 5 16,-3-2-16</inkml:trace>
  <inkml:trace contextRef="#ctx0" brushRef="#br0" timeOffset="15874.53">23219 15657 0,'0'0'0,"0"0"0,0 0 16,0 0-1,0 0-15,0 0 16,0 0-16,0 0 15,0 0 1,0 0-16,0 0 16,0 0-1,0 0-15,0 0 16,0 0-16,0 0 16,0 0-1,0 0 1,0 0-16,0 0 15,0 0-15,0 0 16,0 0 0,0 0-16,0 0 15,0 0 1,0 0-16,0 0 16,0-4-16,0-2 15,0 0 1,0-2-1,0 0-15,0 1 16,0-2-16,0 2 16,3 0-1,4-2-15,1-5 16,-1 2 0,3-1-16,3 0 15,-2-2-15,0 4 16</inkml:trace>
</inkml:ink>
</file>

<file path=ppt/ink/ink11.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4-17T06:46:36.255"/>
    </inkml:context>
    <inkml:brush xml:id="br0">
      <inkml:brushProperty name="width" value="0.05292" units="cm"/>
      <inkml:brushProperty name="height" value="0.05292" units="cm"/>
      <inkml:brushProperty name="color" value="#FF0000"/>
    </inkml:brush>
  </inkml:definitions>
  <inkml:trace contextRef="#ctx0" brushRef="#br0">10819 3702 0,'0'0'0,"0"0"0,-5 0 15,-6 0 1,1 0-1,-3 0-15,1 0 16,-6 0-16,-6 0 16,-2 0-1,-8 0-15,-15 0 16,-13 0 0,-10 0-16,-18 0 15,-43 0-15,12 0 16,-22 0-1,-18 0 1,-14 9-16,8 5 16,-18 3-16,-12 4 15,41 0 1,9-3 0,10 0-16,20-5 15,10 0-15,-12-2 16,30-3-16,1-4 15,12 1 1,1-5 0,16 0-16,12 0 15</inkml:trace>
  <inkml:trace contextRef="#ctx0" brushRef="#br0" timeOffset="10612.46">22323 13221 0,'0'0'0,"0"0"0,0 0 16,0 0 0,0 0-16,0 0 15,0 0-15,0 0 16,0 0-1,0 0 1,0 0-16,0 0 16,0 0-16,0 0 15,0 0 1,0 0-16,0 0 16,0 0-1,0 0-15,0 0 16,0 0-16,0 0 15,0 0 1,0 0 0,0 0-16,0 0 15,0 0-15,0 0 16,0 0 0,0 0-16,0 0 15,0 0 1,0 0-16,0 0 15,0 0-15,6 0 16,1 0 0,-2-6-1,3 0-15,2 0 16,0-5-16,3 0 16,9-10-1,5 0-15,8-4 16,2-1-1,5 0-15,-5 1 16,2 2-16,6-3 16,-8 4-1,-4 2-15</inkml:trace>
  <inkml:trace contextRef="#ctx0" brushRef="#br0" timeOffset="23018.99">22434 13541 0,'0'0'0,"0"0"0,6 0 0,2 0 16,0 0-16,4 0 16,-1 0-1,-4 0-15,1 0 16,-2 0-1,2 0-15,-3 0 16,0 0-16,-5 0 16,0 0-1,0 0 1,5 0-16,-5 0 16,0 0-16,0 0 15,3 0 1,2 0-1,0 0-15,4-7 16,-3 0-16,2-2 16,-1-1-16,3-2 15,1-3 1,-1 1 0,3-10-16,0 3 15,-1-3-15,2-2 16,0 1-1,-3 4 1,4-2-16,-2-3 16,-1 5-16,-2 2 15,3 5-15,1 2 16,-2 1 0,0 1-16</inkml:trace>
  <inkml:trace contextRef="#ctx0" brushRef="#br0" timeOffset="29567.07">22256 15422 0,'0'0'0,"0"0"0,0 0 0,0 0 16,0 0-1,0 0-15,0 0 16,0 0 0,0 0-16,0 0 15,0 0-15,0 0 16,0 0 0,0 0-16,0 0 15,0-6 1,6-2-16,1-4 15,3-1-15,2-4 16,3-2 0,-2-1-1,4 0-15,0-7 16,0 5-16,1-2 16,3-2-1,3-3 1,-2 2-16,-4 2 15</inkml:trace>
  <inkml:trace contextRef="#ctx0" brushRef="#br0" timeOffset="72648.72">12372 9561 0,'0'0'0,"0"0"0,0 0 0,0 0 16,0 0 0,0 0-1,0 0-15,0 0 16,0 0-16,0 0 15,0 0 1,0-5 0,0-1-16,0 1 15,0-1-15,0-1 16,0 0-16,0-1 16,0 1-1,0-2 1,0 1-16,0 0 15,7-5-15,-3 4 16,4-3 0,-2 0-1,4-1-15,-3 2 16,9-7-16,-5 6 16,2-4-16,0 2 15,2-1 1,-2 3-1,2-1-15,-1-2 16,2 2-16,0-2 16,1 1-1,1-2 1,-2 3-16,2-1 16,5-5-16,-5 4 15,4-1-15,0 2 16,-4-2-1,4 4 1,1-2-16,2 1 16,-2 2-16,1 3 15,0-2 1,-5 2 0,5 3-16,-3 0 15,6 0-15,-6 5 16,1 0-16,-2-5 15,0 5 1,1 0 0,0-4-16,3-2 15,-3 6-15,2 0 16,3 0 0,-2 0-1,3 0-15,10-6 16,-3 1-16,3 5 15,4 0 1,-2 0-16,-2 0 16,-3 0-1,12 0-15,-13 0 16,2 0-16,5 0 16,-1 5-1,-4-2 1,4 3-16,2 2 15,-5 0-15,-2-1 16,0 5-16,-2 0 16,-3 0-1,-4 1 1,12 6-16,-8-2 16,-3 1-16,-1-4 15,-3 4 1,-8-2-1,9 3-15,-1 0 16,-6-2-16,-2 1 16,-2 2-1,-1-4-15,-3 1 16,1 0 0,-9 5-16,0-5 15,0 2-15,0-1 16,0-1-1,0 0 1,0 5-16,0-6 16,-6 2-16,0 2 15,-2 3 1,-2-4-16,1-3 16,-6 6-1,0-2-15,-1-5 16,2 0-16,-3 1 15,1-1 1,0-2 0,-3 3-16,3-4 15,-2 0-15,-3 0 16,4 0 0,-2-2-16,2 1 15,-1 2 1,2-3-16,-3-1 15,3 1-15,-5-1 16,6-3 0,-4 1-1,-6 3-15,2-4 16,1 1-16,-1-3 16,0 2-1,6-1-15,-8-1 16,-6-4-1,7 0-15,-1 0 16,-1 0-16,-1 0 16,2 0-1,-2 0 1,-11 0-16,9 0 16,1 0-16,-4 0 15,4 0 1,-1 0-16,-10 0 15,9 0 1,-7 0-16,0 0 16,0 0-16,1 0 15,0 0 1,-8-6 0,7 2-16,-5-4 15,0 0-15,-3-1 16,9 2-1,-2-1-15,-10-3 16,13-2 0,0 2-16,2-4 15,-1-2-15,6 3 16,-1-1 0,0 0-1,7 2-15,-1 2 16,6-1-16,0-3 15,0 4 1,-1-5-16,-4-4 16,8 5-1,0-2-15,2-1 16,0 1-16,1 4 16,0-4-1,0-1 1,3 2-16,2 2 15,-3-1-15,4 5 16,-1-2 0,0-1-16,6 2 15,0-3 1,0 0-16,0 3 16</inkml:trace>
  <inkml:trace contextRef="#ctx0" brushRef="#br0" timeOffset="84689.11">12568 6199 0,'0'0'0,"0"0"0,0 0 16,0 0-16,0 0 16,0 0-1,0 0-15,0 0 16,0 0-16,0 0 16,0 0-1,0 0 1,0 0-16,0 0 15,0 0-15,0 0 16,0 0 0,6-6-1,3 1-15,1-1 16,1-5-16,0 1 16,7-7-16,-3 6 15,1-3 1,-2 2-1,4 0-15,-2-1 16,7-2-16,-4 2 16,1 0-1,4-1 1,3 0-16,-4 1 16,6-1-16,5-5 15,-9 6-15,2-1 16,0 2-1,-3 1 1,0 3-16,2-1 16,5-3-16,-4 3 15,0 1 1,-2 0-16,0 1 16,-3-1-1,2 2-15,3-2 16,-6 1-16,9 2 15,-1 5 1,5 0 0,0 0-16,1-5 15,11-2-15,-9 2 16,-3 5 0,-1 0-1,-2 0-15,-1 0 16,4 0-16,0 0 15,-9 0-15,0 0 16,-2 0 0,0 0-1,-1 0-15,4 5 16,-4-1-16,2 1 16,2 4-1,2 1 1,-2 0-16,2 1 15,5 7-15,-3-3 16,-1 6 0,-3-2-16,-1 3 15,-2-5 1,-1 0-16,-1 5 16,-7-5-16,1 0 15,-6 0 1,1 0-1,-4 0-15,-1-3 16,-5 5-16,0-4 16,0-1-16,0 2 15,0-3 1,-5-2 0,0 3-16,-3 4 15,-2-2-15,-2 0 16,-2 5-1,0-1 1,-4-3-16,1 0 16,-8 4-16,5-5 15,3-3-15,-5 1 16,4-3 0,0-3-1,-7 5-15,5-5 16,-2 0-16,4-2 15,-1-1 1,2 0 0,0 0-16,-5-1 15,5-4-15,-1 0 16,-1 0 0,-1 0-16,-3 0 15,4 0 1,-9 0-16,5 0 15,-5 0-15,-4 0 16,2 0 0,2 0-1,-3 0-15,-5-6 16,7 2-16,-1-2 16,1 6-1,-1-6-15,4 1 16,1 5-1,-9-8-15,7 3 16,-7 5-16,4-6 16,0 0-1,-1 6 1,0-4-16,-8-2 16,3 1-16,1 1 15,-1-2 1,3-1-16,2 2 15,-4-2 1,-11-1-16,12 2 16,0-2-16,5 0 15,-1 1 1,4-1 0,-4-3-16,9 1 15,3-1-15,6-3 16,1 2-1,1 1-15</inkml:trace>
</inkml:ink>
</file>

<file path=ppt/ink/ink12.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4-17T06:48:20.307"/>
    </inkml:context>
    <inkml:brush xml:id="br0">
      <inkml:brushProperty name="width" value="0.05292" units="cm"/>
      <inkml:brushProperty name="height" value="0.05292" units="cm"/>
      <inkml:brushProperty name="color" value="#FF0000"/>
    </inkml:brush>
  </inkml:definitions>
  <inkml:trace contextRef="#ctx0" brushRef="#br0">18266 6177 0,'0'0'0,"0"0"0,0-4 15,0-5-15,0 4 16,0 0-1,0-1-15,0 0 16,6-3 0,2-1-16,2-2 15,0 0-15,6-1 16,1-2 0,1 0-1,1 1-15,2-3 16,13-3-16,-9 3 15,9 0 1,4 0-16,4 4 16,1 3-1,12 2-15,16 2 16,0 6-16,9 0 16,5 8-1,-5 1 1,0 2-16,-5-1 15,20 17-15,-24-9 16,-7 3 0,-2 0-16,-11-2 15,-8-3 1,4 4-16,-14-4 16,-6-4-16,-6 3 15,-5 0 1,-5 0-1,-5 3-15,-6 5 16,0-3-16,-4 0 16,-7 10-1,-1-4 1,-5-2-16,-7-1 16,-16 5-16,1-7 15,-3 1-15,-8-3 16,-3-3-1,7-3 1,-8-5-16,-7-2 16,1-6-16,-5-14 15,-12-7 1,-3-4 0,0-2-16,0 0 15,-39-6-15,26 8 16,19 3-16</inkml:trace>
  <inkml:trace contextRef="#ctx0" brushRef="#br0" timeOffset="1397.43">11195 6025 0,'0'0'0,"8"6"16,0-6-16,1 0 15,1 0 1,0 0-16,-2 0 15,3 0-15,-3-7 16,2 2 0,0-3-1,8-4-15,-6 1 16,5 0-16,-1 1 16,2-1-1,3 2-15,2-4 16,7-2-1,4 1-15,8-5 16,20-4-16,11-2 16,2 0-1,0-4-15,23-9 16,-26 11 0,-8 9-16,-1 9 15,-3 5 1,-2 4-16,16 0 15,-13 0 1,5 5-16,-2 3 16,-7-2-16,-10 1 15,-3 1 1,-3 4 0,-13 0-16,-8 2 15,-6 0-15,-5 3 16,-9-2-1,0 1-15,-9 6 16,-2-5 0,-3 5-16,-8 2 15,-6-2-15,-2-1 16,-9 0 0,-15 4-1,5-3-15,-9 0 16,-11 1-16,-4-2 15,-1 1 1,-4 0-16,-33 4 16,19-6-1,-9 2-15,-16-3 16,3-5-16,-3-2 16,-16-3-1,-9-9 1,12-10-16,9-9 15,27 5-15,17 3 16</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4-17T06:27:20.292"/>
    </inkml:context>
    <inkml:brush xml:id="br0">
      <inkml:brushProperty name="width" value="0.05292" units="cm"/>
      <inkml:brushProperty name="height" value="0.05292" units="cm"/>
      <inkml:brushProperty name="color" value="#FF0000"/>
    </inkml:brush>
  </inkml:definitions>
  <inkml:trace contextRef="#ctx0" brushRef="#br0">2960 9061 0,'0'0'0,"0"0"15,0 0 1,0 0-16,0 0 16,0 0-16,0 0 15,0 0 1,0 0-16,0 0 16,0 0-1,0 0-15,0 0 16,0-3-16,0-6 15,0-3 1,-5-2 0,-6-2-16,-9-4 15,-5-4-15,-5 0 16,-5-5 0,-15-7-16,6 7 15,2 1 1,-3 1-16,4 5 15,6 5-15,-2 3 16,-10-2 0,5 6-1,2 3-15,-1 7 16,3 0-16,5 0 16,-1 0-1,-2 5-15,6 1 16,-1 4-1,5 2-15,0 0 16,3-1-16,3 10 16,-7 5-1,6-1 1,2 1-16,2 2 16,4 1-16,1 2 15,-7 11 1,9-5-16,2 9 15,-1 0 1,1 0-16,5-3 16,3 5-16,-5 13 15,5-11 1,-5 11 0,5 3-16,0 4 15,0-7-15,0 1 16,0 15-1,0-10-15,0-1 16,0 3 0,0-3-16,0-4 15,0 6-15,0 18 16,0-13 0,0-2-1,5-4-15,-5-3 16,0-6-16,0 6 15,0 14 1,0-14-16,0 5 16,0 2-1,0-9-15,0 0 16,0 0-16,0-2 16,0-13-1,0 1 1,0-2-16,0 1 15,0 2-15,0 19 16,0-13 0,7 0-16,1-5 15,0-1 1,-2-4-16,1-2 16,0 11-16,-7-9 15,5 10 1,0 0-1,-1 2-15,3-6 16,-3 3-16,2 6 16,-3-14-1,-3 3-15,0 0 16,0-2 0,0-3-16,0-3 15,0 14-15,0-11 16,6-1-1,-1-4 1,2-2-16,-2-9 16,4 3-16,-4-1 15,3-1 1,1 0-16,0-1 16,5 1-1,-1-4-15,5-2 16,6 12-16,-3-12 15,2 2 1,1-4 0,1 1-16,0-2 15,11 10-15,-5-8 16,-1 2 0,0-5-1,-2-2-15,4-3 16,0-2-16,6 3 15,-8-6 1,1-1-16,1-8 16,0 0-1,-5 0-15,-1 0 16,7-7-16,-9-1 16,3-5-1,-4 0-15,1-4 16,-5 2-1,7-5-15,3-6 16,-8-2-16,-1 1 16,2-3-1,1-2 1,-7 4-16,2-4 16,4-11-16,-6 5 15,1-10 1,1 0-16,-3 2 15,1-2 1,1-4-16,-1-6 16,-2 4-16,0-2 15,-2-4 1,0 4 0,-1 1-16,1-17 15,-1 13-15,0 3 16,-4-8-1,1 5 1,-8 8-16,0 3 16,0-12-16,0 10 15,0-6-15,0-5 16,0 1 0,0 10-1,0-4-15,0-5 16,0 11-16,0 2 15,0-2 1,0-1 0,0-1-16,0-2 15,-5-22-15,5 11 16,0-3 0,0-6-16,0 5 15,0 10 1,0-6-16,0-8 15,0 11-15,-5-3 16,1-10 0,-3 5-1,2 4-15,0 2 16,2-15-16,3 19 16,0 3-16,-8-6 15,2 6 1,-1-1-1,-4-15-15,4 14 16,-2 0-16,-3 4 16,6-3-1,-1 9 1,0 3-16,-2-7 16,3 6-16,-4-2 15,3 0 1,-9 0-16,3 8 15,1 4 1,-2-7-16,4 17 16,2 2-16,2 2 15,0 7 1,0 3 0,1 1-16,0 2 15</inkml:trace>
  <inkml:trace contextRef="#ctx0" brushRef="#br0" timeOffset="683.18">3130 8869 0,'0'0'0,"0"0"0,0 0 15,0 0-15,0 0 16,0 0 0,0 0-16,0 0 15,0 0-15,2 0 16,6-6-1,-1-2 1,5-7-16,0 0 16,6-6-16,-2-2 15,2 1 1,0 2-16,9-18 16,-8 11-1,2-2-15,-3-1 16,0 3-16,-1 2 15,-1 4 1</inkml:trace>
  <inkml:trace contextRef="#ctx0" brushRef="#br0" timeOffset="5474.94">3566 7848 0,'0'0'0,"0"0"15,0 0-15,0 0 16,5 0 0,2 0-16,0 0 15,1 0-15,0 0 16,-2 0-1,0 0 1,-1 0-16,-5 0 16,0 0-16,0 0 15,0 0 1,0 0-16,0 0 16,0-6-1,0 2-15,0 4 16,-5 0-16,-1 0 15,-6 0 1,-3 0 0,-4 4-16,0 2 15,-2 0-15,5 1 16,-4 3 0,6-4-1,7 3-15,7 5 16,0 5-16,6-3 15,3 3-15,4 0 16,-1-9 0,3-10-1,-2 0-15,0 0 16,-1 0-16,0 0 16</inkml:trace>
  <inkml:trace contextRef="#ctx0" brushRef="#br0" timeOffset="6491.46">3675 7811 0,'0'0'0,"0"0"0,0 0 0,0 0 16,0 0-16,0 0 15,0 0 1,0 0 0,0 0-16,0 0 15,0 6-15,0 4 16,0 7-16,0 10 15,0 8 1,0 3 0,0 8-16,0 12 15,0-10-15,0 8 16,-5-1 0,5-4-1,0-10-15</inkml:trace>
  <inkml:trace contextRef="#ctx0" brushRef="#br0" timeOffset="7366.95">4019 7986 0,'0'0'0,"0"0"0,0 0 16,0 0-16,0 0 15,0 0 1,0 0-16,0 0 16,0 0-1,8 0-15,-5 0 16,4 0-16,-3 0 15,3 0 1,-3 0 0,3 0-16,-2 7 15,4 4-15,-4 2 16,-5 5 0,0 1-16,0 0 15,0 1 1,-11 12-16,-2-9 15,-4-2-15,-8-4 16,3-3 0,-1-7-1,-6 1-15,12-8 16,0-6-16,4-3 16,9-9-1,4 3-15,0-1 16,0-4-1,0 3-15,5-1 16,3 0-16,3 1 16,2 3-1,1 2 1,5 0-16,-5 4 16,-1 4-16,-1-1 15</inkml:trace>
  <inkml:trace contextRef="#ctx0" brushRef="#br0" timeOffset="7868.49">4372 7615 0,'0'0'0,"0"0"15,0 0 1,0 0-16,0 6 15,0 1-15,0 2 16,0 1 0,0 0-16,-6 11 15,-9 1 1,-5 7-16,-7 12 16,4-4-16,4-2 15</inkml:trace>
  <inkml:trace contextRef="#ctx0" brushRef="#br0" timeOffset="8341.93">4567 7779 0,'0'0'0,"0"0"0,0 0 15,-8 5-15,-4 3 16,-7 6 0,-9 8-16,-8 9 15,-6 9 1,-7 9-16,1 9 15,1-3 1,5 2-16,-15 24 16,16-24-1,12-6-15,2-7 16,7-9-16</inkml:trace>
  <inkml:trace contextRef="#ctx0" brushRef="#br0" timeOffset="8683.84">4366 8390 0,'0'0'0,"0"0"0,0 0 16,0 6-1,0 7-15,0 1 16,0-2-16,0-1 16,0-2-1,0 1-15,4-4 16,4-6 0,-2 0-16,1 0 15,-7-4-15,0-4 16,0-5-1,-6 2 1,-5-1-16,0 4 16,4-3-16</inkml:trace>
  <inkml:trace contextRef="#ctx0" brushRef="#br0" timeOffset="16364.48">16094 9285 0,'0'0'0,"0"0"0,0 0 0,0 0 16,0 0 0,0 0-1,0 0-15,0 0 16,0 0-16,0 0 16,0 0-16,0 0 15,0 0 1,0 0-1,0 0-15,0 0 16,0 0-16,0 0 16,0 0-1,0 0-15,0 0 16,0 0 0,0 0-16,0 0 15,0 0-15,0 0 16,0 0-1,0 0 1,0 0-16,3 0 16,2 0-16,3 0 15,-1 0 1,2 0 0,0-8-16,6-4 15,0-3-15,6-4 16,12-12-16,-4 3 15,4-5 1,-2 0 0,-2 4-16,-5 6 15,-2 11-15,-5 3 16,-1-1 0</inkml:trace>
  <inkml:trace contextRef="#ctx0" brushRef="#br0" timeOffset="20040.5">16004 12643 0,'0'0'0,"0"0"16,0 0-1,0 0-15,0 0 16,0 0-16,0 0 15,0 0 1,0 0 0,0 0-16,0 0 15,0 0-15,5 0 16,-5 0 0,6 0-16,0-6 15,4 0 1,-4 1-16,4-3 15,3-6-15,0 2 16,4-4 0,-1-1-1,3-1-15,-4 0 16,4-1-16,2-2 16,-4 3-1,-5 2-15,-1 0 16,1 2-1</inkml:trace>
  <inkml:trace contextRef="#ctx0" brushRef="#br0" timeOffset="21512.68">15964 13130 0,'0'0'0,"0"0"0,0 0 16,0 0-1,0 0-15,0 0 16,0 0-16,0 0 16,0 0-1,0 0-15,0 0 16,0 0 0,4 0-16,2 0 15,-1-7-15,2-2 16,-1 0-1,3-1 1,2-2-16,-1-3 16,3 2-16,-1 1 15,1-2 1,2-1-16,2-4 16,3-8-1,-3 2-15,-1 0 16,-3 3-16</inkml:trace>
  <inkml:trace contextRef="#ctx0" brushRef="#br0" timeOffset="33474.94">1141 3217 0,'0'0'0,"0"0"0,0 0 16,0 0 0,0 0-16,0-4 15,0-2 1,4 1-16,6-6 15,0-2-15,2-6 16,4-8 0,9-5-1,4-8-15,-1-1 16,0 4-16,-5 4 16</inkml:trace>
  <inkml:trace contextRef="#ctx0" brushRef="#br0" timeOffset="43252.89">10987 8325 0,'0'0'0,"0"0"0,0 0 0,0 0 16,0 0-16,0 0 16,0 0-1,0 0 1,0 0-16,0 0 15,0 0-15,0 0 16,0 0-16,0 0 16,0 0-1,0 0 1,0 0-16,-7 0 16,-5 0-16,0 0 15,-16 0 1,1 0-1,-4 0-15,-12 0 16,2 0-16,0 0 16,-10 4-16,-13 2 15,9-1 1,-3 2 0,1 1-16,1 1 15,9-2-15,5-1 16,-14 4-1,12-1 1,1-1-16,-7-1 16,5 1-16,4-4 15,-12 2 1,13-6-16,3 0 16,4 0-1,3 0-15,7 0 16,0 0-16,0 0 15,5 0 1,3 0 0,2 0-16,0 0 15,3 0-15,2 0 16,-5 0 0,4 0-16,-1 0 15</inkml:trace>
  <inkml:trace contextRef="#ctx0" brushRef="#br0" timeOffset="44478.89">14515 8368 0,'0'0'0,"0"0"0,0 0 0,0 0 16,0 0-16,0 0 15,0 0 1,0 0-1,0 0-15,0 0 16,0 0-16,0 0 16,0 0-1,0 0-15,0 0 16,0 0 0,-8 0-16,-5-7 15,-4 1-15,-10-3 16,-9-2-1,-8-3 1,-8 0-16,-1 0 16,-28-5-16,14 5 15,-7-1 1,-1-1-16,-3 4 16,4 1-1,-24-3-15,19 5 16,2 1-16,2 0 15,-4 2 1,17 6 0,4-3-16,-9-4 15,25 7-15,-1 0 16,7 0 0,2 0-16,10 0 15,2 0 1,-3 0-16,10 0 15,-2 0-15,3 0 16,-1 0 0,-3 0-1,3 0-15,2 0 16</inkml:trace>
  <inkml:trace contextRef="#ctx0" brushRef="#br0" timeOffset="51302.47">10299 2707 0,'0'0'0,"0"0"16,0 0-1,0 0-15,0 0 16,0 0-16,0 0 15,0 0 1,6 0 0,6 0-16,5 0 15,17 0-15,9 0 16,12 0 0,30 12-1,28 9-15,24 10 16,14 11-16,47 19 15,-20 8-15,5 2 16,7 4 0,15 13-1,-11-6-15,-6 8 16,59 31-16,-46-10 16,18 19-1,5 12-15,17 19 16,-37-29-1,14 7-15,3 8 16,-24-4-16,-7 5 16,26 31-1,-16-4 1,-14-5-16,-12-3 16,28 51-16,-39-45 15,-12-8 1,1 15-1,-9-15-15,-18-10 16,0 10-16,-1 2 16,-10-2-16,0 10 15,-3 11 1,-24-18 0,-6-7-16,5 34 15,-23-47-15,-1 15 16,6 3-1,-1 12 1,-10-18-16,1-18 16,7 36-16,-21-43 15,-3-9-15,-8-3 16,-9-23 0,-7-23-1,-4-6-15,-4 0 16,-9-22-16,0-13 15,0-7 1</inkml:trace>
  <inkml:trace contextRef="#ctx0" brushRef="#br0" timeOffset="51865.97">17944 9342 0,'0'0'0,"0"0"15,0 0 1,0 0-16,0 5 16,0-1-16,0 3 15,0 0 1,0 5-16,0-1 15,-5 5 1,-7 11-16,-4 5 16,-6 12-16,-8 10 15,-4 7 1,0-6 0,-1 3-16,-1-3 15,4-14-15,3-11 16,1-10-1,0-16-15,-1-10 16,-4-8 0,-21-23-16,-1-6 15,-19-9-15,10 7 16,8 7 0</inkml:trace>
  <inkml:trace contextRef="#ctx0" brushRef="#br0" timeOffset="77401.92">18575 2716 0,'0'0'0,"0"9"0,0 5 0,0-5 16,4 2-16,1 3 15,2 2 1,0 1 0,0 9-16,4 1 15,-2 2-15,4 11 16,5 3-1,-3-4-15,1 0 16,4 6 0,-3-10-16,-2-7 15,-2-1-15,2-5 16,-2-8 0,0-5-1,9-4-15,-4-5 16,7-15-16,2-12 15,16-19 1,-1-15 0,10-17-16,11-18 15,-4 14-15,-5-7 16,-3 10-16,-6 10 16,-12 17-1,-2 8 1,-3-3-16,-7 9 15,-1 9-15</inkml:trace>
  <inkml:trace contextRef="#ctx0" brushRef="#br0" timeOffset="85989.78">13980 16326 0,'0'0'0,"0"0"0,0 0 15,0 0-15,0 0 16,0-4 0,0-9-1,5-2-15,2-2 16,-2 1-16,3 0 15,-3 1 1,4-2-16,-4 6 16,1-1-1,-6 2-15,0 0 16,0 3-16,0 1 16,3-1-1,-3 7 1,0 0-16,0 0 15,0 0-15,0 0 16,0 0 0,0 0-16,0 0 15,-3 7 1,-7 4-16,-3 4 16,1 4-16,-4 6 15,-10 17 1,8-8-1,-4 3-15,4-4 16,1-1-16,5-3 16,-5 3-1,6-11 1,2-4-16,0-2 16,2-3-16,2-2 15,0 0-15,-1 0 16,6 1-1,0-2 1,0-4-16,0-5 16,0 0-16,0 0 15,0 0 1,0 0-16,0 0 16,0 0-1,0 0-15,0 0 16,0 0-16,0 0 15,0 0 1,0 0 0,0 0-16,0 0 15,0 0-15,0 0 16,0 0 0</inkml:trace>
  <inkml:trace contextRef="#ctx0" brushRef="#br0" timeOffset="87344.33">13775 16315 0,'0'0'0,"0"0"0,0 0 16,0 0-16,0 0 15,0 0 1,0 4-16,0 8 16,0 4-1,0 14-15,0 26 16,0 6-16,0 16 16,0 7-1,0-5 1,0-10-16,0-7 15,0 9-15,0-26 16,0-13-16,0-11 16,0-4-1,0-3 1</inkml:trace>
  <inkml:trace contextRef="#ctx0" brushRef="#br0" timeOffset="87740.01">13645 16362 0,'0'0'0,"0"0"0,0 0 0,0 0 16,7 0-16,0 0 15,1 0 1,4 0-16,3 0 16,5 0-1,19-9-15,0 3 16,5-10-16,3 3 15,-2-2 1,-4 3 0,8 1-16,-3-1 15,-11 3-15,-5 2 16,-3 7 0,-7 0-16,1 0 15</inkml:trace>
  <inkml:trace contextRef="#ctx0" brushRef="#br0" timeOffset="88161.87">13750 16698 0,'0'0'0,"0"0"0,0 0 16,0-5-16,6 1 15,1-2 1,5 0-16,5 0 15,9-1 1,4 1-16,9 1 16,9-1-16,-3-1 15,-4 1 1,3 6 0,4-7-16,-11-1 15,-8 2-15,-2-1 16,-4 1-1</inkml:trace>
  <inkml:trace contextRef="#ctx0" brushRef="#br0" timeOffset="88752.13">13029 16293 0,'0'0'0,"0"0"16,0 0-16,0 0 15,0 9 1,6 7-16,2 7 16,-1 13-1,1 9-15,-1 16 16,-7 18-1,0-3-15,0-3 16,0-9-16,0-12 16,7-8-1,8 0-15,-1-14 16,10-4 0,6-7-16,2-1 15,1-4 1,6-2-16,18 1 15,-8-6 1,5 1-16,-7-1 16,1-1-16,-10-2 15,-4-4 1,4 0 0,-7 0-16,-4 0 15</inkml:trace>
  <inkml:trace contextRef="#ctx0" brushRef="#br0" timeOffset="90041.27">14340 16460 0,'0'0'0,"0"-6"0,0-1 0,0-2 16,0 4-16,0-2 16,0 0-1,0 7 1,0 0-16,0 0 16,0 0-16,0 0 15,0 0 1,0 0-16,0 7 15,0 4 1,0 8-16,0 8 16,-5 20-16,-1 3 15,2 3 1,4-1 0,0 1-16,0-10 15,4-6-15,12-3 16,2-13-1,6-7-15,4-3 16,0-3 0,-4-3-16,4-5 15,7 0-15,-4 0 16,-6 0 0,-1 0-1,-2 0-15,-2 0 16,-4 0-16,4 0 15,-4 0-15,-3 0 16</inkml:trace>
  <inkml:trace contextRef="#ctx0" brushRef="#br0" timeOffset="90825.57">14911 16753 0,'0'0'0,"0"0"0,0 0 16,0 0-1,0 0-15,0 8 16,0 3 0,0 4-16,0 7 15,0 3-15,0-1 16,0 2-1,0-4 1,0-5-16,0-1 16,0-6-16,0-10 15,4-8 1,-4-3 0,4-6-16,3 0 15,1-6-15,-3-2 16,3 6-16,-3 1 15,5 9 1,-3 3 0,-1 6-16,1 0 15,4 13-15,-3-1 16,0 0 0,2 0-1,-1-3-15,0-1 16,1-1-16,1-7 15,-2 0-15,2-8 16,0-4 0,1 1-1,0-1-15,3-3 16,-4 4-16,1 3 16,-1 5-1,-1 3 1,-2 0-16,0 0 15,5 3-15,-5 3 16,2 0-16,-3-1 16,0 1-1,4-2-15</inkml:trace>
  <inkml:trace contextRef="#ctx0" brushRef="#br0" timeOffset="91069.08">15436 16597 0,'0'0'0,"0"0"16,0 0 0,0 7-16,0 4 15,0 4-15,0 8 16,0 4-1,9 1 1,1 1-16,1 5 16,-4-6-16,2-1 15</inkml:trace>
  <inkml:trace contextRef="#ctx0" brushRef="#br0" timeOffset="91208.29">15479 16319 0,'0'0'0,"5"0"0,3 0 15,-4 0-15,2 0 16</inkml:trace>
  <inkml:trace contextRef="#ctx0" brushRef="#br0" timeOffset="91687.85">15882 16608 0,'0'0'0,"0"0"15,0 0 1,0 0-16,0 0 16,0 5-16,-5 3 15,-1 1 1,-5 4 0,-3 8-16,0-2 15,1 0-15,-4 0 16,2-7-16,4-4 15,-1-1 1,0-1 0</inkml:trace>
  <inkml:trace contextRef="#ctx0" brushRef="#br0" timeOffset="91936.31">15588 16515 0,'0'0'0,"0"0"0,0 0 16,0 0-16,0 0 15,0 0 1,0 0-16,10 11 16,2 8-1,4 3-15,5 7 16,4 5-16,4 2 16,-1-2-1,6 7 1,-10-13-16,-10-7 15,-6-9-15,-2 1 16,0-5-16</inkml:trace>
  <inkml:trace contextRef="#ctx0" brushRef="#br0" timeOffset="92304.36">16237 17019 0,'0'0'0,"0"0"0,0 0 0,0 0 15,0 6 1,0 2-16,-6 8 16,-1 1-1,1 2-15,-2 2 16,4-1-16,-3-5 15,0 2 1,1-2 0,-1-1-16</inkml:trace>
  <inkml:trace contextRef="#ctx0" brushRef="#br0" timeOffset="93178.7">16601 16437 0,'0'0'0,"0"0"0,0 0 0,0 0 15,0 0 1,0 0 0,0 0-16,0 6 15,0 0-15,0 10 16,0 13-1,0 2-15,0 5 16,0 2 0,0-2-16,0-5 15,0 1-15,0-1 16,0-11 0,0-4-1,0-9-15,-5-7 16,-3 0-16,-1-6 15,-5-7 1,0 1 0,-3 4-16,-1 8 15,-3 0-15,4 0 16,-3 0-16,1 8 16,12 5-1,-1 3 1,8 1-16,0-1 15,0 0-15,8-2 16,6 2 0,-1-3-16,3-4 15,0-5 1,0-4-16,1 0 16,3 0-1,-1 0-15,-5 0 16,-3 0-1,-1 0-15,-10 0 16,0 0-16,0 0 16</inkml:trace>
  <inkml:trace contextRef="#ctx0" brushRef="#br0" timeOffset="93453.83">16797 16573 0,'0'0'0,"0"0"16,0 10 0,0 2-16,0 8 15,0 3-15,0 3 16,0 10-16,0-9 15,0-7 1,4-10 0,-4 1-16,0-2 15</inkml:trace>
  <inkml:trace contextRef="#ctx0" brushRef="#br0" timeOffset="93577.81">16807 16235 0,'0'0'0,"0"0"0,0 0 0,0 0 16,0 0-16,0 0 16,0 0-1</inkml:trace>
  <inkml:trace contextRef="#ctx0" brushRef="#br0" timeOffset="93913.93">17081 16292 0,'0'0'0,"0"0"0,0 0 0,0 0 0,0 10 16,0 7-16,0 15 15,4 14 1,5 10 0,-2 4-16,0 4 15,3 30-15,-5-31 16,-10-21-1,-1-7 1,6-5-16</inkml:trace>
  <inkml:trace contextRef="#ctx0" brushRef="#br0" timeOffset="94859.4">17736 16177 0,'0'0'16,"0"0"-16,0 0 15,0 0-15,0 0 16,0 0-16,0 0 16,0 0-1,-5 0 1,-4 0-16,-2 0 15,-4 0-15,-1 0 16,-3 0 0,2 0-1,-1 0-15,-6 6 16,3 3-16,5-1 16,1 0-16</inkml:trace>
  <inkml:trace contextRef="#ctx0" brushRef="#br0" timeOffset="95199.87">17805 16405 0,'0'0'0,"0"0"0,0 0 0,0 0 16,0 0-16,0 0 15,0 0 1,0 0 0,-7 0-16,-4 0 15,-8 0-15,-2 0 16,-4 0-1,-4 0-15,1 0 16,-5 0 0,9 0-16,3 0 15,1 0-15</inkml:trace>
  <inkml:trace contextRef="#ctx0" brushRef="#br0" timeOffset="95907.12">18517 15749 0,'0'0'0,"0"0"15,0 0-15,-7 14 16,-6 6 0,-6 8-16,-4 9 15,-6 6-15,-3 4 16,2-1-1,-4 7-15,8-15 16,2-5 0,5-3-16,6-7 15,3-7 1,10-1-16,0 2 16,7-7-1,9 0-15,7-4 16,4 0-16,1 0 15,2 1 1,5-2 0,-7 0-16,-2 0 15,-6-5-15,-1 0 16,-5 0 0,-1 0-16,-1 0 15,-12 0 1,0 0-16,0 0 15</inkml:trace>
  <inkml:trace contextRef="#ctx0" brushRef="#br0" timeOffset="96185.86">18438 15876 0,'0'0'0,"0"0"0,0 5 16,0 4-16,0 5 16,0 16-1,0 11 1,6 13-16,0 11 16,5 7-16,-1-4 15,1 0 1,1 1-16,-6-19 15,1-19 1,-7-8-16,0-4 16,0-2-16</inkml:trace>
  <inkml:trace contextRef="#ctx0" brushRef="#br0" timeOffset="96388.48">18672 16302 0,'0'0'0,"0"0"0,0 0 16,0 0 0,0 0-1,0 0-15,0 0 16</inkml:trace>
  <inkml:trace contextRef="#ctx0" brushRef="#br0" timeOffset="96993.83">19042 15685 0,'0'0'0,"0"0"0,0 0 16,0 0-16,-4 7 15,-3 9 1,0 9-1,-3 9-15,0 7 16,4 5-16,0 4 16,2 23-1,4-16 1,0-5-16,6-4 16,7-6-16,-1-10 15,12 3-15,-5-16 16,3-10-1,1-9 1,-6-5-16,-3-5 16,-5 1-16,0-8 15,-9 0 1,-5-2-16,-2-3 16,-3 3-1,-1 3-15,-4 1 16,-6 1-16,1 9 15,1 5 1,-1 0 0,7 5-16,2-1 15,-1 2-15,4-2 16,0 1 0</inkml:trace>
  <inkml:trace contextRef="#ctx0" brushRef="#br0" timeOffset="97452.58">19211 15906 0,'0'0'0,"0"0"0,0 0 16,0-6-1,0 0 1,0 0-16,6 1 16,5-5-16,4 4 15,2-1 1,-1 0-1,3 1-15,-5 0 16,0 6-16,0 0 16,-5 8-16,-3 9 15,-6 8 1,0 17 0,0 5-16,0 11 15,0 27-15,0-16 16,0-3-1,5-9 1,-5-12-16,3-11 16,-3-9-16,0-3 15,0-3-15</inkml:trace>
  <inkml:trace contextRef="#ctx0" brushRef="#br0" timeOffset="97837.12">19474 16111 0,'0'0'0,"5"0"0,5 0 16,-1 0-1,-5 0 1,2 0-16,-6 0 15,0 0-15,0 0 16,-6 0 0,1 0-1,-5 0-15,-1 0 16,-10 0-16,3 0 16,-2 0-1,3 0-15,-2 0 16,6 0-1,-3 0-15,-1 0 16,-4 0-16,5 0 16,-3 0-1</inkml:trace>
  <inkml:trace contextRef="#ctx0" brushRef="#br0" timeOffset="98981.57">19793 15947 0,'0'0'0,"0"0"0,5 0 16,-5 0-16,6-6 15,0 6 1,0 0-16,-6 0 15,0 0-15,0 0 16,0 0 0,3 0-1,-3 0-15,0 0 16,0 6-16,0 3 16,-3 6-1,-8 7-15,-2 15 16,-1 4-1,-4 4-15,3 5 16,-5-1-16,6-6 16,-2 1-1,-3 1 1,-3-13-16,2-3 16,3-4-16</inkml:trace>
  <inkml:trace contextRef="#ctx0" brushRef="#br0" timeOffset="99296.71">19461 15930 0,'0'0'0,"0"0"0,0 0 16,0 0-1,0 0-15,7 4 16,4 6 0,5 6-16,3 8 15,8 7 1,2 2-16,11 13 16,-10-13-1,-3 0-15,-9-4 16,-9-3-16,-3-3 15,1-3 1</inkml:trace>
  <inkml:trace contextRef="#ctx0" brushRef="#br0" timeOffset="99951.16">20454 15766 0,'0'0'0,"0"0"0,0 0 15,0 0-15,0 0 16,0 0-1,0 0 1,0 0-16,0 4 16,0 5-16,-10 3 15,-4 15 1,-2 8 0,-13 21-16,-5 22 15,-1 12-15,6 16 16,5 24-16,12 48 15,17-15 1,18-2 0,10-1-16,11-20 15,-2-33-15,0-12 16,7 7 0,-18-41-1,-5-12-15,-13-16 16,-13-14-16,-9-13 15,-5-6 1,0 0-16,2 0 16</inkml:trace>
  <inkml:trace contextRef="#ctx0" brushRef="#br0" timeOffset="100680.9">19559 16134 0,'0'0'0,"0"0"0,0 0 0,0 0 0,0 0 15,6 0-15,2 4 16,0 5 0,2-3-16,2 7 15,1-2 1,0 4-16,5 1 15,5 6-15,-4 1 16,1-1 0,-2-1-1,0-2-15,-4-3 16,-3 0-16,2-3 16,-3-2-1,0-2-15,-4 0 16,-6-4-1,0 1-15,0-1 16</inkml:trace>
  <inkml:trace contextRef="#ctx0" brushRef="#br0" timeOffset="101585.53">20779 15558 0,'0'0'0,"0"0"0,0 0 16,0 0-16,0 4 15,0 5 1,0 5 0,0 5-16,0 10 15,4 21-15,2-4 16,-1 2-16,4-3 15,-4-4 1,2-7 0,-7-1-16,0-3 15,0-3-15,0-5 16</inkml:trace>
  <inkml:trace contextRef="#ctx0" brushRef="#br0" timeOffset="102178.17">21226 15499 0,'0'0'0,"5"0"0,2 0 16,-2 0-16,3 0 16,-3 0-1,6 4 1,1 8-16,1 3 16,3 4-16,-1 5 15,-1 5 1,1-1-1,-1 2-15,-4 3 16,-10-3-16,-6 0 16,-6-3-16,-5-4 15,-5-4 1,-1-3 0,-10-1-16,10-10 15,0-11-15,3-5 16,4 0-1,3-4 1,-2-5-16,7 1 16,-1-3-16,7 1 15,2-1 1,0-1-16,0 4 16,5-3-1,4 5-15,0 5 16,2 2-16,-3 2 15,1 8 1,-1 0-16,-2 0 16</inkml:trace>
  <inkml:trace contextRef="#ctx0" brushRef="#br0" timeOffset="102731.81">21844 15390 0,'0'0'0,"0"0"0,0 0 16,0 0-16,0 5 16,0 4-1,8 8 1,3 3-16,3 7 16,-1 12-16,3 5 15,-5 0 1,-3-1-16,-8 14 15,-4-15 1,-7-12-16,-9-6 16,-4-9-16,-2-8 15,1-7 1,-8-9 0,10-7-16,-4-6 15,8-4-15,7-3 16,1 3-1,11-3-15,0-8 16,6 12 0,3 3-16,2 4 15,-2 11-15,2 7 16,-4 0 0,0 0-16</inkml:trace>
  <inkml:trace contextRef="#ctx0" brushRef="#br0" timeOffset="103475.61">22536 16381 0,'0'0'0,"0"0"15,0 0-15,0 0 16,-5 0 0,-2 0-16,-2 0 15,-1 0-15,-4 0 16,-11 0-1,-4 0 1,-4 0-16,-7 0 16,-7 0-16,-1 0 15,-11 0 1,-15 5-16,0-5 16,-6 6-1,0-1-15,8 0 16,3-1-1,-21 2-15,19 0 16,3-2 0,-3 1-16,1-1 15,4-4-15,6 0 16,-18 7 0,19-2-1,10-5-15,9 0 16,5 5-16,10-5 15,2 0-15,-1 0 16,5 0 0,-3 0-1,0 0-15,2 0 16,1 0-16,4 0 16</inkml:trace>
  <inkml:trace contextRef="#ctx0" brushRef="#br0" timeOffset="103967.8">20779 17015 0,'0'0'0,"0"-6"0,0 6 0,0-5 15,0 5-15,0-5 16,0 5-1,0 0 1,0 0-16,4 7 16,1 0-16,0 7 15,6 16-15,0 4 16,0 12 0,2 4-1,-1 1-15,-2-8 16,1 1-16,-1-1 15,-2-12 1,-2-8 0,-1-6-16,-5-7 15,0-10-15,0 0 16,0 0-16</inkml:trace>
  <inkml:trace contextRef="#ctx0" brushRef="#br0" timeOffset="104519.77">21230 16980 0,'0'0'0,"0"0"0,3-5 0,6 1 16,-1-1-16,-2 5 16,6 0-1,-1 0 1,1 11-16,3 3 16,2 6-16,2 10 15,-2 2-15,-2 3 16,-2-2-1,-6 3 1,-7-5-16,0-4 16,-12 5-16,0-12 15,-6-7 1,2-7 0,-7-6-16,2-8 15,-2-3-15,-1-9 16,7 2-1,-1-5-15,5-3 16,4 3 0,2 0-16,2-1 15,5-7-15,0 8 16,0 3 0,0 5-1,0 1-15,0 2 16</inkml:trace>
  <inkml:trace contextRef="#ctx0" brushRef="#br0" timeOffset="105048.9">21743 16806 0,'0'0'0,"0"0"0,0 0 16,0 0-16,7 0 16,2 5-16,1 6 15,2 2 1,0 10-1,5 2-15,1 5 16,5 15-16,-6-6 16,-8 2-1,-9-3-15,0-3 16,-7-8 0,-4 3-16,-9-6 15,-3-10-15,0-9 16,-1-5-1,-4-12 1,6-7-16,-7-16 16,10 5-16,10-4 15,2 1 1,7 3-16,0 3 16,0 5-1,2-3-15,-2 8 16,0 3-16,0 1 15</inkml:trace>
  <inkml:trace contextRef="#ctx0" brushRef="#br0" timeOffset="105483.98">22388 17013 0,'0'0'0,"0"0"0,0 0 0,0 0 0,0 0 16,0 0-1,0 0 1,0 0-16,0 0 16,-3 0-16,-6 0 15,-2 6 1,-1-2-16,-5 3 15,-6 1 1,1-1-16,0 5 16,-2 1-16,6-2 15,-1 0 1</inkml:trace>
  <inkml:trace contextRef="#ctx0" brushRef="#br0" timeOffset="106150.69">22472 16779 0,'0'0'0,"0"0"0,0 0 0,0 0 16,0 0 0,0 0-16,0 0 15,0 6 1,0 4-16,7 10 15,4 18 1,0 7-16,2 11 16,2 5-16,1 4 15,-8-10 1,3-3-16,-5 3 16,-6-28-1,-8-12-15,-1-7 16,5-2-16,-3 0 15</inkml:trace>
  <inkml:trace contextRef="#ctx0" brushRef="#br0" timeOffset="106733.2">22724 16747 0,'0'0'0,"0"0"0,0 0 0,5 0 16,2 0-1,-1 0-15,2 0 16,1 0 0,-2 0-16,10 0 15,-1 6 1,7 9-16,-1 6 16,4 5-16,-2 7 15,1 6 1,3 8-16,-12-6 15,-7-1 1,-9-4-16,-7-7 16,-3-6-1,-6 0-15,-6-14 16,0-9 0,0 0-16,3-13 15,-2-3-15,7-1 16,-6-11-1,10 5 1,4 0-16,6-1 16,0 1-16,0 2 15,0 3 1,-6-9-16,4 5 16,2 3-16</inkml:trace>
  <inkml:trace contextRef="#ctx0" brushRef="#br0" timeOffset="107392.15">23106 15491 0,'0'0'0,"0"0"0,0 0 0,7 0 16,-1 4-16,3 3 15,5 7 1,4 5-16,8 17 15,4 15 1,10 23-16,-1 20 16,13 25-16,2 41 15,-16-16 1,-18 4 0,-11 10-16,-17 0 15,-7-13-15,-9 13 16,-17 55-1,9-38-15,2-27 16,7-26 0,6-27-16,4-26 15,3-11-15,-1-11 16,-11-17 0,0-11-1,5-2-15,2-3 16</inkml:trace>
  <inkml:trace contextRef="#ctx0" brushRef="#br0" timeOffset="114133.96">17581 17837 0,'0'0'0,"0"0"16,0 0-16,0 0 15,0 0 1,0 0-16,0 0 16,-3 0-16,-2 0 15,-6 0 1,0 0-1,-2 0-15,-6 0 16,0 0-16,1 4 16,-14 4-1,9 1-15,1-2 16,2 0 0,0-2-16,2 1 15,1-6-15,5 0 16</inkml:trace>
  <inkml:trace contextRef="#ctx0" brushRef="#br0" timeOffset="114666.68">17455 18072 0,'0'0'0,"0"0"15,0 0-15,0 0 16,0 0-1,0 0-15,0 0 16,0 0-16,-6 0 16,1 0-1,-6 0 1,-1 0-16,-1 0 16,-4 4-16,-10 3 15,4 0 1,1-2-16,0-5 15,2 0 1,2 0-16</inkml:trace>
  <inkml:trace contextRef="#ctx0" brushRef="#br0" timeOffset="115651.34">18439 17734 0,'0'0'0,"0"0"0,0 0 0,0 0 16,0 0-16,-8 0 16,-2 0-16,-1 0 15,-6-4 1,3 0-1,-2-3-15,-2 3 16,-9 0-16,5 4 16,0 0-1,4 5 1,0 8-16,2 3 16,1 5-16,1 8 15,7-2-15,0 3 16,3-3-1,4-4 1,0-3-16,0-3 16,0-7-16,0-5 15,4-5 1,4 0 0,-3 0-16,3 0 15,2 0-15,1 0 16,1 7-16,2 2 15,0 2 1,-3 1 0,1 2-16,0 8 15,-1-3-15,-4 1 16,-1-1 0,-6 3-1,0-2-15,-4-4 16,-8 4-16,-2-5 15,-2 0-15,0-7 16,-2-1 0,3-2-1,-5-1-15,3-4 16,4 0-16,-3 0 16,5 0-1,1 0 1,1 0-16,-1 0 15,2 0-15</inkml:trace>
  <inkml:trace contextRef="#ctx0" brushRef="#br0" timeOffset="115983.76">18573 18098 0,'0'0'0,"0"0"0,0 0 0,0 0 16,0-4-1,0-3 1,0-3-16,0-4 16,0-1-16,0 1 15,0 2 1,0-1-16,0 3 16,0 0-16</inkml:trace>
  <inkml:trace contextRef="#ctx0" brushRef="#br0" timeOffset="116526.01">18844 17726 0,'0'0'0,"0"0"15,0 0 1,0 0-16,0 0 16,0 0-16,0 0 15,0 0 1,0 0-16,0 0 15,0 11 1,5 6-16,0 10 16,3 11-16,1 4 15,0 3 1,0 2 0,3 13-16,-5-19 15,-3-5-15,-4-6 16,0-2-1,0-4-15</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4-17T06:29:42.040"/>
    </inkml:context>
    <inkml:brush xml:id="br0">
      <inkml:brushProperty name="width" value="0.05292" units="cm"/>
      <inkml:brushProperty name="height" value="0.05292" units="cm"/>
      <inkml:brushProperty name="color" value="#FF0000"/>
    </inkml:brush>
  </inkml:definitions>
  <inkml:trace contextRef="#ctx0" brushRef="#br0">19510 17845 0,'0'0'0,"0"0"0,0 0 0,0 0 15,0 0 1,0 0-16,0 0 16,0 0-1,0 0-15,0-4 16,0-3-16,0-2 16,-4-4-1,-6-5 1,-2 0-16,-1-2 15,-7-2-15,-3-5 16,-1 1 0,-4-2-16,-17-10 15,10 12 1,-5 2-16,4 8 16,4 5-16,4 11 15,3 0 1,-1 7-1,11 2-15,-1 8 16,7 2-16,1 2 16,4 1-1,4-1-15,0 14 16,0-9 0,5-3-16,6-3 15,3-2-15,-2-5 16,7-4-1,0-1 1,2-3-16,0-5 16,4 0-16,-2 0 15,-2 0 1,5 0 0,-4 0-16,-6 0 15,-1-5-15,-1 5 16,-3 0-16,-4 0 15,4 0 1,-3 0 0,-5 0-16,-3 0 15,0 9-15,0 2 16,0 4 0,0 20-16,0 0 15,-5 14 1,-4 8-16,0 11 15,-2 0-15,-1 1 16,-4 26 0,4-21-1,1-11-15,-1-15 16,5-20-16,7-14 16,0-2-1,0-3-15</inkml:trace>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4-17T06:33:32.805"/>
    </inkml:context>
    <inkml:brush xml:id="br0">
      <inkml:brushProperty name="width" value="0.05292" units="cm"/>
      <inkml:brushProperty name="height" value="0.05292" units="cm"/>
      <inkml:brushProperty name="color" value="#FF0000"/>
    </inkml:brush>
  </inkml:definitions>
  <inkml:trace contextRef="#ctx0" brushRef="#br0">8554 8768 0,'0'0'0,"0"0"0,3 0 0,6 0 15,-9 0-15,0 0 16,0 0 0,0 0-16,0 0 15,0 0 1,0 0-16,0 0 16,0 0-16,0 0 15,0 0 1,0 0-1,0 0-15,0 0 16,0 0-16,0 0 16,0 0-1,0 0 1,0 0-16,0 0 16,0 0-16,0 0 15,0 0-15,0 0 16,0 0-1,0 0 1,6-7-16,0 1 16,1 0-16,-1-1 15,3 0 1,-1-2 0,-1 2-16,6-5 15,-4 5-15,2-3 16,3-2-16,0 3 15,1-1 1,-1 0 0,5-3-16,-2 3 15,-2-1-15,4 2 16,-2-6 0,-1 2-1,2 2-15,4-4 16,-6 3-16,2 0 15,-2-1 1,2 4-16,-2-1 16,-2 2-1,7-3-15,-7 1 16,2 1-16,0 0 16,0 0-1,2 1 1,-1-1-16,7 0 15,-4 1-15,3 2 16,1-2 0,-1 2-16,-1 1 15,6-3 1,3 8-16,-4 0 16,2 0-16,2 0 15,3 0 1,0 0-16,14 0 15,-10 0 1,0 0-16,-3 5 16,6 3-1,-7-2-15,0 3 16,4 9 0,-7-2-16,-3-2 15,0 0-15,0 2 16,-5-2-1,1 2 1,3 7-16,-5-4 16,-2 1-16,-2-1 15,-1 1 1,-2-1-16,-2 3 16,1 4-1,-4-6-15,0 6 16,-1 0-16,-3-2 15,0-1 1,-6-1-16,0 8 16,0-5-1,0 2-15,0 2 16,-6 0 0,2-2-16,-6 6 15,2-7 1,-4 1-16,-2-2 15,1 1-15,-7-2 16,2-1 0,-6 4-1,1-8-15,0-2 16,-1-1-16,-5-3 16,1-1-1,-2-2-15,-11 3 16,1-6-1,-2-3-15,-4-4 16,0 0-16,2 0 16,0 0-1,-11 0 1,10 0-16,-4-7 16,0-2-16,-1-1 15,7-2 1,-1 1-16,-12-6 15,15 2 1,-3-1-16,6-2 16,1 0-16,7 2 15,-8-3 1,0-5 0,6 1-16,5 0 15,2-6-15,1 2 16,3 0-1,6-1-15,-6-11 16,6 6 0,1 1-16,4 1 15,-1 4-15,3 2 16,-2-4 0,3 6-1,-1 4-15,1 1 16,2 4-16</inkml:trace>
</inkml:ink>
</file>

<file path=ppt/ink/ink5.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4-17T06:35:06.321"/>
    </inkml:context>
    <inkml:brush xml:id="br0">
      <inkml:brushProperty name="width" value="0.05292" units="cm"/>
      <inkml:brushProperty name="height" value="0.05292" units="cm"/>
      <inkml:brushProperty name="color" value="#FF0000"/>
    </inkml:brush>
  </inkml:definitions>
  <inkml:trace contextRef="#ctx0" brushRef="#br0">11120 8384 0,'0'0'0,"0"0"0,0 0 16,0 0-16,0 0 15,0 0 1,0 0-16,0 0 16,3 0-16,2 0 15,4-7 1,-2 3 0,2-2-16,2-3 15,5 0-15,1 0 16,10-2-1,14-3-15,4 3 16,9-1 0,9-2-16,10 5 15,-5 1-15,5 8 16,26 0 0,-19 8-1,12 1-15,2 6 16,-1 5-16,-14-4 15,-2 4 1,-2 2-16,-19 4 16,-9 5-1,-8 0-15,-11 2 16,-10-4-16,-4-1 16,-5 7-1,-9-8 1,0 1-16,-9-4 15,-6-1-15,-2-3 16,-3 13 0,-13-4-16,1-1 15,-3-5 1,-5 0-16,-1-2 16,-4-2-16,-23 3 15,10-7 1,-9-5-1,-9 0-15,-11-10 16,7 0-16,1-14 16,-25-8-1,18-3-15,-9-7 16,3-3 0,7-2-16,16 7 15,5-1-15,-3-1 16,16 5-1,8 6-15</inkml:trace>
  <inkml:trace contextRef="#ctx0" brushRef="#br0" timeOffset="3026.7">11129 13719 0,'0'0'0,"0"0"16,0 0-1,0 0-15,0 0 16,0 0-16,0 0 16,0 0-1,0 0 1,0 0-16,0 0 16,0 0-16,0 0 15,5-5-15,0 2 16,1-4-1,2 1 1,-1 0-16,1-1 16,3 1-16,0-2 15,2 1 1,4-4 0,1 1-16,5-3 15,3 1-15,-1 1 16,3-3-1,-1 4-15,9-4 16,-8 1 0,2 2-16,1 0 15,1 0-15,1 2 16,1 2 0,13-1-1,2 2-15,5 6 16,2 0-16,-1 0 15,-9 0 1,-6 0-16,7 5 16,-7 1-1,-1 4-15,-3 3 16,-1 3-16,-3 1 16,-1 2-1,3 0 1,-6-3-16,-4 0 15,-3-1-15,-3-2 16,-5-2 0,1 6-16,2 5 15,-8-4 1,-2-1-16,0-3 16,-6-2-16,0 2 15,0 2 1,0-4-1,0 0-15,-3-1 16,-7 2-16,-2 0 16,-2 0-1,-7 6-15,0-3 16,-3 2 0,-4-3-16,-5 0 15,2-2-15,-9 1 16,-19 3-1,9-2 1,-9-1-16,2-2 16,0-3-16,10-1 15,-6-2 1,-9-6-16,9 0 16,-5 0-1,-1-8-15,1-5 16,8-7-16,-9-4 15,-11-4 1,10 7 0,13 2-16</inkml:trace>
  <inkml:trace contextRef="#ctx0" brushRef="#br0" timeOffset="10125.31">10934 8438 0,'0'0'0,"0"0"16,0 0-16,6 0 15,-6 0 1,0 0-16,0 0 16,0 0-1,0 0-15,0 0 16,0 0 0,0 0-16,0 0 15,0 0-15,0 0 16,0 0-1,0 0-15,0 0 16,0 0 0,0 0-16,0 0 15,0 0-15,0 0 16,0 0 0,0 0-1,0 0-15,0 0 16,0 4-16,0 1 15,0 2 1,5-2-16,-5 0 16,0 2-1,0-3-15,0 2 16,0-1-16,0-5 16,5 4-1,-5-4 1,0 0-16,0 0 15,0 0-15</inkml:trace>
  <inkml:trace contextRef="#ctx0" brushRef="#br0" timeOffset="11231.58">11161 8415 0,'0'0'0,"0"0"0,0 0 0,0 0 0,0 0 15,0 0 1,0 0-1,0 0-15,0 0 16,0 0-16,0 0 16,0 0-16,0 0 15,0 0 1,0 0 0,0 0-16,0 0 15,0 0-15,0 0 16,0 0-1,0 0 1,0 0-16,0 0 16,-4 0-16,-1 0 15,-2 4 1,1 2-16,1 0 16,-1 1-1,1 1-15,-1 0 16,0-1-16,0 3 15,0-3 1,1 1 0,-1 2-16,6-2 15,0-1-15,0 4 16,0-4-16,0 2 16,-4-2-1,-2 0 1,3-1-16</inkml:trace>
  <inkml:trace contextRef="#ctx0" brushRef="#br0" timeOffset="21528.1">7343 8610 0,'0'0'0,"0"0"16,0 0-16,0 0 16,0 0-1,0 0-15,0 0 16,0 0-16,0 0 16,0 0-1,0 0 1,0 0-16,0 0 15,0 0-15,0 0 16,0 0 0,0 0-16,0 0 15,0 0 1,0 0-16,0 0 16,0 0-16,-4 0 15,-4 0 1,-2 0-1,-5 0-15,0 0 16,-4 0-16,-1 0 16,-11 0-1,6 0-15,-3 0 16,-3 0 0,-2 0-16,5 0 15,-11 0-15,-1 5 16,5 3-1,1 0 1,-5 1-16,3 5 16,4-4-16,-6 3 15,7-3 1,7 0-16,-1-1 16,3-1-1,5-1-15,1 0 16,-2 1-16,4-2 15,-3 1 1,6-2 0,0-1-16</inkml:trace>
  <inkml:trace contextRef="#ctx0" brushRef="#br0" timeOffset="21747.89">6472 8746 0,'0'0'0,"0"0"0</inkml:trace>
  <inkml:trace contextRef="#ctx0" brushRef="#br0" timeOffset="22673.28">6541 8614 0,'0'0'0,"0"0"0,0 0 16,0 0-1,0 0-15,0 0 16,0 0 0,0 0-16,0 0 15,0 0-15,0 0 16,0 0-1,0 0 1,0 0-16,0 0 16,0 0-16,0 0 15,0 0-15,0 0 16,0 0 0,0 0-1,0 0-15,0 0 16,0 0-16,0 0 15,0 0 1,0 0 0,0 0-16,0 0 15,0 0-15,0 0 16,0 0 0,0 0-16,0 0 15,0 0 1,0 0-16,0 0 15,0 0-15,0 0 16,0 0 0,0 0-1,0 0-15,0 0 16,0 5-16,0-5 16,0 4-1,0 2-15,-3 0 16,-2 0-1,0 2-15,-1 1 16,0-2-16,4 1 16,2-3-1,0 3 1,0-3-16,0 0 16,-6 3-16,6-3 15,0 1 1,0 1-16,0-1 15,0 1 1,0-2-16,0 3 16,0-2-16,0 1 15,0 0 1,0-1 0,0 1-16,7 2 15,0 2-15,2-1 16,3 2-1,1 0-15,-1 0 16,-1 1 0,4 4-16,-4-2 15,1-1-15</inkml:trace>
</inkml:ink>
</file>

<file path=ppt/ink/ink6.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4-17T06:37:03.561"/>
    </inkml:context>
    <inkml:brush xml:id="br0">
      <inkml:brushProperty name="width" value="0.05292" units="cm"/>
      <inkml:brushProperty name="height" value="0.05292" units="cm"/>
      <inkml:brushProperty name="color" value="#FF0000"/>
    </inkml:brush>
  </inkml:definitions>
  <inkml:trace contextRef="#ctx0" brushRef="#br0">18176 7833 0,'0'0'0,"0"0"15,0 0 1,0 0-16,0 0 16,0 0-16,0 0 15,0 0 1,0 0 0,0 0-16,0 0 15,0 0-15,0 0 16,-6 0-1,0 0-15,-2 0 16,-3 0 0,1 0-16,-5 0 15,2 0-15,0 0 16,-9 0 0,6 0-1,-2 0-15,1 0 16,-5 0-16,1 0 15,-2 0 1,-12 0-16,9 0 16,-6 0-1,2 0-15,1 5 16,-4-1-16,4 1 16,-13 2-1,10-2 1,1 1-16,-2 0 15,-1-3-15,6 2 16,-3-5 0,-2 7-16,5-7 15,0 4 1,0 1-16,3 0 16,2-5-16,-3 5 15,-8 1 1,9-2-1,-3 2-15,0-6 16,-1 4-16,4-4 16,-7 4-1,-2 2-15,-1-6 16,1 5 0,-7-5-16,0 0 15,3 0-15,1 0 16,-18 0-1,13 0 1,-6 4-16,2 2 16,-2-2-16,4 1 15,-13 3 1,12-4-16,-1-4 16,-1 0-1,0 0-15,3 0 16,0 0-16,-6 0 15,6 6 1,-1-6 0,5 0-16,-6 0 15,7 0-15,-2 0 16,-10 0 0,11 0-16,0 0 15,-6 0 1,0 0-16,7 0 15,-6 0-15,-6 0 16,8 0 0,-3 0-1,-3 0-15,-4 0 16,8 0-16,0 0 16,-12 0-1,10 0 1,-2 0-16,0 0 15,2 0-15,4 0 16,-9 0-16,-4 0 16,9 0-1,-2 0 1,1 0-16,3 0 16,1 0-16,-8 0 15,5 0 1,2 0-16,0 0 15,-1 0 1,6 0-16,0 4 16,-9 1-16,11-5 15,1 0 1,0 4 0,-2-4-16,3 0 15,0 0-15,-8 0 16,5 0-1,2 0-15,-7 0 16,0 0 0,4 0-16,-3 0 15,-13 0-15,10 0 16,-3-7 0,1 1-1,-3 2-15,6-2 16,-6 0-16,-1-1 15,3 2 1,2-2 0,-1 3-16,4 1 15,3 3-15,1-6 16,-13 0-16,14 0 16,-2 6-1,-5-4 1,3 4-16,7 0 15,-11 0-15,9 0 16,-4-6 0,-2 3-1,-1-4-15,4 0 16,-5 3-16,-7-4 16,9 3-16,-1-1 15,4 0 1,-4-1-1,4 3-15,1-2 16,-15-1-16,11 1 16,1-2-1,-3 8 1,1 0-16,5 0 16,0-4-16,-4 0 15,4 4-15,2-8 16,-2 3-1,-5-1 1,3 2-16,3 4 16,-13-8-16,10 2 15,6-1 1,0 3 0,2-2-16,6 6 15,-3-6-15,1 2 16,6 4-1,0 0-15,4 0 16,2 0 0,5 0-16,-3-5 15,5 5-15,-1 0 16,2 0 0,3 0-1,2 0-15,-2 0 16</inkml:trace>
  <inkml:trace contextRef="#ctx0" brushRef="#br0" timeOffset="3016.71">4996 8641 0,'0'0'0,"0"0"16,0 0-16,0 0 16,0 0-1,0 0-15,0 0 16,0 0-16,0 0 16,0 0-1,0 0 1,0 0-16,0 0 15,0 0-15,0 0 16,0 0 0,-5 0-1,-4 0-15,-8 0 16,-8-5-16,-4 5 16,-20-7-1,-2 7-15,-4 0 16,-10 0-1,-4-4-15,6 4 16,1 0-16,-15 0 16,17 0-1,-1 0 1,-2 0-16,-6 0 16,5 0-16,3 0 15,-14 4 1,16-4-16,-1 0 15,-3 0 1,-1 0-16,7 0 16,-2 0-16,-8 0 15,11 0 1,-4 0 0,2 0-16,-6 0 15,11 0-15,-3 0 16,-14 0-1,13 0-15,1 0 16,3 0 0,-5 0-16,9 0 15,-1 0-15,-4 0 16,9 0 0,3 0-1,0 0-15,5 0 16,3 0-16,-2 0 15,8 0 1,3 0-16,5 0 16,0 0-1,6 0-15,2 0 16,-4 0-16,8 0 16,0 0-1,8 0 1,0 0-16,0 0 15</inkml:trace>
  <inkml:trace contextRef="#ctx0" brushRef="#br0" timeOffset="8001.46">23152 8800 0,'0'0'0,"0"0"0,0 0 0,0 0 16,0 0-1,0 0 1,0 0-16,0 0 15,0 0-15,0 0 16,0 0 0,0 0-1,0 0-15,0 0 16,0 0-16,-5 0 16,-3 0-16,-2 0 15,-2 0 1,-3 0-1,-2 0-15,-9 0 16,0 0-16,-2 0 16,-2 0-1,-4 6 1,1-2-16,0 1 16,-13 3-16,7-2 15,0 0 1,-1-2-16,-1-4 15,0 0 1,-1 0-16,-9 0 16,6 0-16,-1 0 15,4 0 1,-1 0 0,5 0-16,-2 0 15,-10 0-15,6 0 16,3 0-1,-4 0-15,3 0 16,4 0 0,-4 0-16,-8 0 15,10 0-15,-4 0 16,2 0 0,1 0-1,3 0-15,2-4 16,-14-3-16,10 1 15,-1 6 1,0 0-16,6-5 16,3 5-1,-10 0-15,5-4 16,2-3-16,1 2 16,-1 5-1,1 0 1,4-5-16,-10-1 15,11 6-15,-4 0 16,4 0 0,-3 0-16,6 0 15,-6 0 1,-7 0-16,9 0 16,-3 0-16,0 0 15,1 0 1,-1 0-1,-1-6-15,-8-1 16,4 3-16,0-2 16,-5-2-1,3 3 1,3-3-16,0 2 16,-16-1-16,12 0 15,-5 0-15,1 3 16,1-1-1,4-1 1,-5-1-16,-2 0 16,11 1-16,2-1 15,-1 1 1,7-1-16,2 7 16,-3 0-1,4 0-15,3 0 16</inkml:trace>
  <inkml:trace contextRef="#ctx0" brushRef="#br0" timeOffset="10066.9">5529 9450 0,'0'0'0,"0"0"0,0 0 16,0 0-1,0 0-15,0 0 16,0 0-16,0 0 15,0 0 1,0 0-16,0 0 16,0 0-1,0 0-15,0 0 16,0 0-16,0 0 16,0 0-1,0 0 1,-3 0-16,-7 0 15,3 0-15,-3 0 16,-4 0-16,-8 0 16,1 0-1,-8 0 1,-1 0-16,-10 0 16,5 0-16,-5 4 15,-14 3 1,9-3-1,-3 2-15,-3-3 16,1-3-16,8 0 16,-11 0-1,-1 0-15,8 0 16,3 5 0,-5 1-16,2-6 15,-1 0-15,3 0 16,-14 0-1,8 0 1,2 0-16,2 0 16,1 0-16,-1 0 15,-13 0 1,10 0-16,-3 0 16,-4 0-1,4 0-15,4 0 16,-1 0-16,-9 0 15,11 0 1,-3 0 0,-1-6-16,-7 1 15,2 0-15,1 5 16,-18 0 0,12 0-16,3-8 15,-4 5 1,2-4-16,5 7 15,-4-7-15,-10 2 16,10 5 0,4 0-1,-7 0-15,8 0 16,8 0-16,8-4 16,-12-5-16,16 6 15,2 3 1,3 0-1,5 0-15,2 0 16,0 0-16,2 0 16,9 0-1,1 0 1,2 0-16</inkml:trace>
  <inkml:trace contextRef="#ctx0" brushRef="#br0" timeOffset="29104.46">13185 9540 0,'0'0'0,"0"0"0,0 0 0,0 5 15,0 4-15,0 4 16,0 2 0,0 6-1,-6 18-15,-1 4 16,-4 23-16,-1 11 15,3 2 1,-1-5-16,2-1 16,-1-1-1,9-17-15,0-7 16,0-6-16,0-3 16,0-4-1,0-5-15</inkml:trace>
  <inkml:trace contextRef="#ctx0" brushRef="#br0" timeOffset="30088.44">13414 9578 0,'0'0'0,"0"0"0,0 0 0,0 0 15,0 0 1,0 0-16,0 0 16,0 0-16,0 0 15,0 0 1,0 0-1,-6 0-15,1 0 16,-4 0-16,-2 0 16,-4 0-1,-4 0-15,-17 0 16,0 0 0,2 0-16,-6 0 15,3 0-15,3 0 16,-11 0-1,12 0 1,2 0-16,5 0 16,3 0-16,9 0 15,6 0-15,8 0 16,0 0 0,0 0-16</inkml:trace>
  <inkml:trace contextRef="#ctx0" brushRef="#br0" timeOffset="30605.39">14025 9687 0,'0'0'0,"0"0"0,0 0 16,0 0-1,0 0-15,0 0 16,0 0-16,0 0 16,0 0-1,0 0 1,0 5-16,0 3 16,0 5-16,0 3 15,-5 16 1,1 3-16,-2 8 15,2 3 1,-3-2-16,4-4 16,3-5-16,0 6 15,0-15 1,0-6 0,0-1-16,0-3 15</inkml:trace>
  <inkml:trace contextRef="#ctx0" brushRef="#br0" timeOffset="31322.99">14175 9863 0,'0'0'0,"0"0"0,0 0 0,0 0 16,0 0-1,0 0-15,0 0 16,0 0-16,0 0 16,0-4-1,0-1 1,0 5-16,0 0 15,0 0-15,0-5 16,0 5 0,0 0-16,0-5 15,0 5 1,0-5-16,0-2 16,0-3-16,0 1 15,0 0 1,0-4-1,-6-1-15,-1-2 16,-2-1-16,-4-2 16,6 3-1,-3 1-15,0-1 16,1 3 0,0 4-16,2 2 15,-4-2-15,1 9 16,-2 0-1,-1 0 1,-3 0-16,0 0 16,-1 4-16,-4 7 15,1-1 1,-3 2-16,0-1 16,3 1-1,0 1-15,2-3 16,-5 6-16,6-7 15,6 1 1,6-3 0,-1 0-16,1-1 15</inkml:trace>
  <inkml:trace contextRef="#ctx0" brushRef="#br0" timeOffset="32784.64">15252 9865 0,'0'0'0,"0"0"0,0 0 0,0 0 16,0 0-1,0 0-15,0 0 16,0 0-16,0 0 15,0 0 1,0 0 0,0 0-16,0 0 15,0 0-15,0 0 16,0 4 0,0 4-1,0 0-15,0 6 16,0-2-16,0 0 15,0 0 1,0-2-16,0-4 16,0 1-1,0 0-15,0-7 16,0 0-16,0 0 16,0 0-1,0-7-15,6-2 16,2 0-1,3-2-15,0 1 16,3-2-16,7-1 16,0 1-1,10-2 1,-8 4-16,0-2 16,0 5-16,-8 1 15,-2 6 1,-1 0-16,-1 0 15,-1 0 1</inkml:trace>
  <inkml:trace contextRef="#ctx0" brushRef="#br0" timeOffset="33594.61">14918 9859 0,'0'0'0,"0"0"0,0 0 15,0 0-15,0 0 16,0 0 0,0 0-1,0 0-15,6 0 16,-1 4-16,5 4 16,-5 0-1,3 3-15,3 6 16,-5 2-1,0 1-15,1 3 16,-7 2-16,0-4 16,0 3-1,0 1 1,0-4-16,-4-5 16,-4 0-16,1-6 15,-3-2 1,3-4-16,-4-4 15,1 0 1,1-4-16,0-4 16,2 0-16,2-2 15,2-5 1,3 2 0,0-3-16,0 2 15,0-4-15,3 4 16,3-1-1,1-4-15,-2 5 16,0 1 0,3 5-16,1 8 15,-1 0-15,1 0 16,-3 0 0</inkml:trace>
  <inkml:trace contextRef="#ctx0" brushRef="#br0" timeOffset="34150.36">16420 9407 0,'0'0'0,"0"0"16,0 0 0,0 0-16,0 0 15,0 6-15,0 4 16,-5 2-1,-1 8 1,-2 12-16,-1 10 16,-1 8-16,1 10 15,-7 24 1,4-17-16,2-7 16,0-6-1,2-7-15,2-13 16,0-6-16,-4-5 15,4-3 1,0-3-16</inkml:trace>
  <inkml:trace contextRef="#ctx0" brushRef="#br0" timeOffset="34632.93">16298 9523 0,'6'0'0,"-3"0"0,2 0 0,1 0 16,0 0-1,-6 0-15,5 0 16,1 0-1,0 0-15,5-4 16,2-2-16,0 6 16,4 0-1,2 0 1,-1 0-16,-1 0 16,0 6-16,0 3 15,-5 0 1,-7 1-16,-5 1 15,0-1 1,0 0-16,-5 2 16,-6 2-16,0-8 15,-3 2 1,-3-1 0,-3-3-16,2 2 15,1-2-15,0 8 16,0-2-1,4 1-15</inkml:trace>
  <inkml:trace contextRef="#ctx0" brushRef="#br0" timeOffset="35135.87">17158 9507 0,'0'0'0,"0"0"0,0 0 0,0 0 0,0 0 16,0 0-16,0 8 15,-5 8 1,2 5-1,-5 5-15,1 11 16,-7 25-16,1-4 16,2 1-1,-1 5 1,5-11-16,0-6 16,-2-2-16,6-3 15,3-14-15,0-9 16,0-2-1,0-3-15</inkml:trace>
  <inkml:trace contextRef="#ctx0" brushRef="#br0" timeOffset="35828.68">17307 10051 0,'0'0'0,"0"0"0,0 0 16,0 0-16,0 0 15,0 0-15,0 0 16,0 0 0,0 0-1,0 0-15,0 0 16,0 0-16,0 0 16,0 0-1,0 0 1,0 0-16,0 0 15,-10 7-15,0 0 16,-5 2-16,1 3 16,-6 2-1,3-1 1,-12 5-16,7-5 16,0-1-16,-1-3 15,3-2 1,0-2-1,3-5-15,-4 0 16,4-9-16,1-1 16,-2-6-1,-1 0-15,4-1 16,-2-2 0,-3-3-16,7 5 15,-1 1-15,1 0 16,3 4-1,2 1 1,0 0-16,-2-2 16,-3 4-16,1 2 15,1 0-15</inkml:trace>
  <inkml:trace contextRef="#ctx0" brushRef="#br0" timeOffset="49786.28">10002 13326 0,'0'0'0,"0"0"0,0 0 0,0 0 16,0 0 0,0 0-16,0 0 15,0 0 1,0 0-16,0 0 16,0 0-16,0 0 15,0 0 1,0 0-1,5-5-15,2-2 16,-1 0-16,-1-2 16,5 0-1,-4-1 1,1-1-16,5-5 16,-1 1-16,0 1 15,2-4-15,2 2 16,2 2-1,1-7 1,5-7-16,-1 7 16,-3 1-16,1-3 15,-1 4 1,-3 2 0,0 2-16,-2-1 15,-3 4-15,0 2 16,-4 3-16,-7 7 15,0 6 1,0-1 0,0-1-16</inkml:trace>
  <inkml:trace contextRef="#ctx0" brushRef="#br0" timeOffset="52291.03">9888 17713 0,'0'0'0,"0"0"0,0 0 0,0 0 15,0 0-15,0 0 16,0 0 0,0 0-1,0 0-15,0 0 16,0 0-16,0 0 15,0 0 1,0 0 0,0-6-16,6-2 15,0 0-15,6-6 16,0 2-16,4-4 16,0 0-1,8-4 1,-2 2-16,4-1 15,9-12-15,-11 1 16,-2 4 0,-3 2-16</inkml:trace>
  <inkml:trace contextRef="#ctx0" brushRef="#br0" timeOffset="56081.16">12614 17537 0,'0'0'0,"0"0"0,0 0 15,0 0 1,0 0 0,0 0-16,0-7 15,6 0-15,0 0 16,2-1 0,2-2-16,0 1 15,2-1 1,0 0-16,2 1 15,0-2-15,2-4 16,8-11 0,-2 5-1,0-5-15,-2 0 16,2 4-16,0 2 16,12-4-1,-2 8-15,2 1 16,2-1-1,1 0-15,1-5 16,0 0-16,12-5 16,-8 7-1,2 0 1,-1 4-16,0 3 16,-5 3-16,-2 2 15,14-1-15,-10 8 16,3 0-1,-5 0 1,0 0-16,0 5 16,4 3-16,3 2 15,-8 1 1,-1 4 0,1 2-16,-3 5 15,-2 2-15,-2 2 16,11 14-1,-11-1-15,1-3 16,-7-3 0,-6 2-16,-1-5 15,-4 11-15,-3 12 16,-6-6 0,-4 8-1,0-2-15,0-5 16,0-4-16,-4 11 15,-2-13 1,0 0 0,-6-3-16,-1-2 15,-2-4-15,-1-3 16,-13 11-16,4-12 16,-1-3-1,-2 1 1,-2-2-16,1-7 15,-4-5-15,-13-1 16,2-7 0,1-5-16,-2 0 15,-6 0 1,6 0-16,-3-6 16,-26-7-16,11 1 15,1-2 1,0-3-1,5 1-15,6-2 16,0 2-16,-6-4 16,13 3-1,1-1-15,6 0 16,-2-6 0,9 1-16,0 1 15,-5-13-15,10 2 16,1 1-1,3-3 1,5 5-16,0 1 16,-3-5-16,3 7 15,-4-6 1,0 5-16,6 2 16</inkml:trace>
  <inkml:trace contextRef="#ctx0" brushRef="#br0" timeOffset="57352.51">12509 17499 0,'0'0'0,"0"0"0,0 0 16,0 0-1,0 0 1,0 0-16,0 0 16,0 0-16,0 0 15,0 0 1,0 0 0,0 0-16,0 0 15,0 0-15,0 0 16,0 7-16,3-2 15,3 6 1,0 1 0,0 14-16,-6-7 15,0-3-15,0-2 16,0-1 0</inkml:trace>
  <inkml:trace contextRef="#ctx0" brushRef="#br0" timeOffset="79232.42">12295 12839 0,'0'0'0,"0"0"0,0 0 0,0 0 15,0 0 1,0 0-16,0 0 16,0 0-1,0 0-15,0 0 16,0 0-16,5-6 15,4-4 1,2 1 0,1-2-16,2-4 15,10-4-15,0-1 16,8-2 0,7-1-16,8-4 15,2 3 1,10-6-16,13-2 15,-7 4-15,3 2 16,-5 2 0,5 5-1,-5 4-15,1 1 16,25-1-16,-18 8 16,2 0-1,0 7 1,-6 0-16,-6 0 15,11 0-15,2 7 16,-12 2-16,2 3 16,-1 1-1,-5 8 1,-7-1-16,20 5 16,-20-3-16,-5 2 15,1 4 1,-3 0-1,-4 2-15,-5-1 16,9 13-16,-9 1 16,-2 1-16,-3 2 15,-2-3 1,-6-3 0,-3-1-16,0 6 15,-9-6-15,-10-2 16,0 5-1,-7-2 1,-3-7-16,-2-1 16,-6 10-16,0-10 15,-8-4-15,2 0 16,-6-1 0,1-3-1,-8 1-15,-10 4 16,2-6-16,-7 2 15,2-5 1,6-4 0,2-4-16,2-1 15,-12-3-15,10-8 16,-3 0-16,-4 0 16,-3 0-1,2 0 1,-20 0-16,10 0 15,-3-7-15,-11-1 16,6-1 0,-1-3-1,-3 1-15,-17-5 16,6 5-16,7 0 16,1 0-16,2 2 15,5-3 1,6-1-1,-14-12-15,12 1 16,6-2-16,7-1 16,2 0-1,9 3 1,5-3-16,-4-1 16,6-1-16,6 3 15,2-1-15,5 1 16,5-2-1,5 1 1,1-6-16,9 7 16,0 0-16,0 2 15,0 2 1,0 2 0,6-1-16,0-3 15,2 5-15,2-3 16,-3 3-1,4 1-15,0 4 16,-2-1 0,0 0-16,-3 3 15,-6 5-15,0 7 16,0 0 0,0 0-1</inkml:trace>
  <inkml:trace contextRef="#ctx0" brushRef="#br0" timeOffset="83165.07">12095 12743 0,'0'0'0,"0"0"16,0 0 0,0 0-16,0 0 15,0 0-15,0 0 16,0-6 0,0 2-16,0-2 15,0-2 1,0 2-16,-6 0 15,4-5-15,-5 1 16,2 0 0,-5-1-1,-1-4-15,3 5 16,-7-4-16,-2-3 16,-4-1-1,-2 2-15,-1-1 16,-10-5-1,-2 1-15,-3 0 16,-4 0-16,-6-2 16,2 0-1,-8 0 1,-20-8-16,10 6 16,2 0-16,1-7 15,4 4 1,9 4-1,-2-1-15,-2 2 16,8 1-16,1 7 16,6 0-16,2 2 15,9 4 1,-7-4 0,9 7-16,6 0 15,-3 6-15,3 0 16,-8 0-1,4-7-15,1 1 16,4-1 0</inkml:trace>
  <inkml:trace contextRef="#ctx0" brushRef="#br0" timeOffset="84178.04">10904 11832 0,'0'0'0,"0"0"0,0 0 16,0 0 0,0 0-16,0 0 15,0 0-15,0 0 16,0 0 0,0 0-16,0 0 15,0 0 1,0 0-16,-5 0 15,0 0 1,-2 0-16,-6 0 16,0 0-1,-6 7-15,-8 0 16,-4 1-16,-2 2 16,-17 3-1,9-3 1,0 0-16,3 0 15,6-3-15,5 0 16,4-2-16,-4-1 16,9 2-1,7 4 1,4 2-16,7 5 16,10 4-16,4 2 15,10 13 1,3-6-1,4 2-15,-1 1 16,1 4-16,-4-2 16,-3-5-16,-3-4 15</inkml:trace>
  <inkml:trace contextRef="#ctx0" brushRef="#br0" timeOffset="88464.25">6197 11310 0,'0'0'0,"0"0"0,6 0 16,0 0 0,-6 5-16,0-1 15,0-4 1,0 0-16,0 0 16,0 6-16,0-1 15,0 4 1,0 1-1,5 5-15,1 3 16,-2 4-16,4 4 16,0 22-1,-3-12-15,0-1 16,-5-3 0,0-9-16,0-1 15,0-7-15,0-7 16,0-8-1,0 0 1,0-6-16,0-5 16,0-2-16,-5-8 15,1 4 1,-2-10-16,1 3 16,5-2-1,0 3-15,0 1 16,6-1-16,1 5 15,3 4 1,2-2 0,2 4-16,5 1 15,2 2-15,-1-1 16,-2 3 0</inkml:trace>
  <inkml:trace contextRef="#ctx0" brushRef="#br0" timeOffset="89680.55">6728 11333 0,'0'0'0,"0"6"0,0-6 0,0 4 15,0-4-15,0 0 16,0 0 0,0 0-16,0 0 15,0 0 1,0 0-16,0 0 15,0 0-15,0 0 16,0 0 0,0 0-1,0 0-15,0 0 16,-6 0-16,0 0 16,2 0-1,-3 0-15,2 0 16,-2 3-1,2 4-15,-3 2 16,0 0-16,1 1 16,1 4-1,1 1 1,0 1-16,1 1 16,-1 5-16,5-2 15,0-1 1,0 0-16,0-1 15,0-3 1,5 1-16,1 0 16,0-4-16,0-2 15,-1-1 1,-1-5 0,1-4-16,1 0 15,3-8-15,-2-3 16,-1-1-1,4-2-15,-3 1 16,-1-1 0,0-7-16,-6 2 15,0 0-15,0 0 16,0 0 0,-5 4-1,2-1-15,-6 0 16,2 6-16,7 5 15,0 5 1,0 0-16,0 0 16,0 0-16</inkml:trace>
  <inkml:trace contextRef="#ctx0" brushRef="#br0" timeOffset="90492.66">7334 11376 0,'0'0'0,"0"0"0,0 0 15,0 0 1,-5-5 0,-2-2-16,-1 1 15,-3-1-15,0-1 16,-2 4 0,2-2-1,-4 6-15,-7 0 16,3 0-16,1 0 15,-3 6-15,2 3 16,2 1 0,-1 3-1,-2 8-15,3-2 16,5 3-16,2-2 16,4 0-1,6-1-15,0 6 16,5-6-1,4 0-15,0 1 16,2-4-16,-4-3 16,2-3-1,1 2 1,-4-5-16,2-1 16,2-6-16,0 0 15,-2 0 1,1 0-16</inkml:trace>
  <inkml:trace contextRef="#ctx0" brushRef="#br0" timeOffset="91095.09">7549 11085 0,'0'0'0,"0"0"16,0 0-16,0 0 15,0 0 1,0 0-16,0 4 15,0 4-15,0 2 16,0 2 0,6 12-16,1 1 15,-1 11 1,1 11-16,2 0 16,-2-2-1,1-3-15,4 13 16,-3-10-1,2 0-15,0-6 16,-2-4-16,1-6 16,-1-4-1,-2-6 1,-2-2-16,2-3 16</inkml:trace>
  <inkml:trace contextRef="#ctx0" brushRef="#br0" timeOffset="91628.96">7825 11285 0,'0'0'0,"6"0"0,-6 0 16,0 0 0,0 0-16,0 0 15,0 0-15,0 0 16,0 0 0,0 0-1,0 0-15,0 0 16,0 0-16,0 0 15,0 0 1,0 0-16,-6 0 16,2 0-1,-4 4-15,1 1 16,-3 1-16,0-1 16,-3 5-1,3-2 1,3 2-16,1 3 15,6 1-15,0 1 16,0 4 0,6 9-16,6-5 15,2 0 1,0-1-16,-1-4 16,-1-1-16,2-1 15,-1-7 1,-2 1-1,0-2-15</inkml:trace>
  <inkml:trace contextRef="#ctx0" brushRef="#br0" timeOffset="92446.33">8085 11444 0,'0'0'0,"0"0"0,0 0 0,0 0 15,0 0-15,0 0 16,0 0 0,0 0-1,4 0-15,0 0 16,4 0-16,3 0 16,0 0-1,-1-7-15,2-3 16,-1 2-1,0-1-15,-3-1 16,2-4-16,-4 4 16,-6-1-1,0 0 1,0 0-16,0 3 16,0 0-16,-3 4 15,-2 4 1,0 0-16,0 7 15,0 2 1,5 3-16,0 4 16,0 11-16,0 1 15,6 0 1,8 7 0,1 2-16,3-6 15,3 3-15,5-2 16,-3-8-1,1-5-15,0-5 16,-3-8 0,-6-6-16,-1 0 15,-3 0-15</inkml:trace>
  <inkml:trace contextRef="#ctx0" brushRef="#br0" timeOffset="92908.06">8557 10923 0,'0'6'15,"0"-2"-15,0 2 0,0 1 16,0 1-16,0 5 16,0 1-16,0 5 15,0 4 1,0 12-1,0 1-15,0 5 16,9 24-16,-3-11 16,1 3-1,-1-1-15,0-9 16,0-6 0,9 14-16,-4-17 15,1-1-15,-3-3 16,1-4-1,-2-6 1</inkml:trace>
  <inkml:trace contextRef="#ctx0" brushRef="#br0" timeOffset="93310.54">8666 11201 0,'0'0'0,"0"0"0,0 0 0,0 0 16,0 0-16,0 0 15,0 0-15,0 0 16,0 0 0,0 0-1,0 0-15,0 0 16,0 0-16,-6 0 16,-6 0-1,-4 0 1,-3 0-16,-4 0 15,-11 0-15,7 0 16,7 6 0,0 0-16,2-2 15</inkml:trace>
  <inkml:trace contextRef="#ctx0" brushRef="#br0" timeOffset="94369.35">8875 11422 0,'0'0'0,"0"0"0,0 0 15,0 0-15,0 0 16,0 0 0,0 0-16,0 0 15,0 0-15,0 0 16,0 0 0,5 0-1,-2 0-15,3 0 16,0 0-16,3 0 15,-4 0 1,1 0-16,1 0 16,-1 0-1,3 0-15,-1 0 16,2 0-16,-1 0 16,0 0-1</inkml:trace>
  <inkml:trace contextRef="#ctx0" brushRef="#br0" timeOffset="94961.34">9702 11133 0,'0'0'0,"0"0"0,0 0 16,0-6-1,-5 2 1,-1-2-16,-3-1 16,-1-3-16,1 4 15,-2-3 1,-6 1-16,2 3 16,-3 5-1,2 0-15,3 5 16,0 5-16,1 4 15,-2 20 1,11-1 0,3 9-16,0 10 15,0 0-15,4 7 16,4 11 0,1 6-16,-1-12 15,0-2 1,1-9-16,-4-8 15,-5-10-15,0-6 16,0 5 0,0-15-1,0-3-15,0-1 16</inkml:trace>
  <inkml:trace contextRef="#ctx0" brushRef="#br0" timeOffset="95446.25">9608 11307 0,'0'0'0,"0"0"0,0 0 0,5 8 15,-1 2 1,-4-2 0,0 2-16,0-4 15,0 1-15,0-1 16,0 1-1,0-3-15,0-4 16,-6 0 0,-8 0-16,2 0 15,-6 0-15,-6 0 16,3 0 0,-1 0-1,2 0-15,1 0 16,5 0-16,-5 5 15,13 2 1,6 0 0,0 1-16,0-1 15</inkml:trace>
  <inkml:trace contextRef="#ctx0" brushRef="#br0" timeOffset="96132.72">9756 11326 0,'0'0'0,"0"0"16,0-5-1,0 5-15,0-6 16,0 1-16,0-1 16,0 6-1,0 0 1,0 0-16,0 0 16,0 0-16,0 0 15,0 6-15,0 2 16,0 0-1,0 3 1,0 0-16,0 1 16,0 5-16,6-3 15,0 0 1,4 0 0,1-3-16,0 0 15,1-6-15,2 1 16,1-6-16,-2 0 15,-2-6 1,4-5 0,-7-1-16,3 2 15,-1-3-15,-3 1 16,-1 2 0,1 3-16,-2 1 15,-5 6 1,0 0-16,6 0 15,-6 6 1,0 4-16,0 3 16,4 1-1,0 1-15,1 1 16,4 3-16,-3-5 16,5-1-1,-1 2 1,1-2-16,-2-3 15,1 0-15</inkml:trace>
  <inkml:trace contextRef="#ctx0" brushRef="#br0" timeOffset="96886.62">10133 11430 0,'0'0'0,"0"0"0,0 0 16,0 0-16,0 0 16,0 0-1,8 0-15,4 0 16,1 0-16,1 0 15,0 0 1,3 0 0,-2 0-16,5 0 15,3-4-15,-6-3 16,-4-2-16,-1-1 16,-2 1-1,-3 1 1,-2 0-16,-5-2 15,0 5-15,0 5 16,-7 0 0,1 0-1,-3 0-15,-2 0 16,0 5-16,5 3 16,-2 4-1,4 3-15,4 2 16,0 1-1,0 9-15,5-6 16,7 1-16,6-1 16,4-1-1,1-4 1,-2-6-16,5 3 16,-3-9-16,2-4 15,-7 0 1,-1-4-16,-1 0 15,-3 4-15</inkml:trace>
  <inkml:trace contextRef="#ctx0" brushRef="#br0" timeOffset="97212.32">10652 11046 0,'0'0'0,"0"0"0,0 0 16,0 0-1,0 9-15,0 5 16,0 12-16,0 14 15,8 14 1,6 19-16,10 14 16,9 32-1,-6-22-15,-4-19 16</inkml:trace>
  <inkml:trace contextRef="#ctx0" brushRef="#br0" timeOffset="104690.7">7253 11636 0,'0'0'0,"0"0"0,0 0 15,0 0 1,0 0-16,0 0 16,0 0-16,0 0 15,0 0 1,0 0-16,0 0 15,0 0 1,0 0-16,0 0 16,0 0-16,0 0 15,0 0 1,0 0 0,0 0-16,0 0 15,0 0-15,0 0 16,0 0-1,0 0-15,0 0 16,0 0 0,0 0-16,0 0 15,-5 0-15,2 0 16,-5 0 0,5 0-1,-7 0-15,5 0 16,-4 0-16,4 0 15,-3 0 1,6 0-16,-4 0 16,1 0-16</inkml:trace>
</inkml:ink>
</file>

<file path=ppt/ink/ink7.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4-17T06:41:30.487"/>
    </inkml:context>
    <inkml:brush xml:id="br0">
      <inkml:brushProperty name="width" value="0.05292" units="cm"/>
      <inkml:brushProperty name="height" value="0.05292" units="cm"/>
      <inkml:brushProperty name="color" value="#FF0000"/>
    </inkml:brush>
  </inkml:definitions>
  <inkml:trace contextRef="#ctx0" brushRef="#br0">6154 15737 0,'0'0'0,"0"0"16,0 0-1,0 0-15,0 0 16,0 0-16,0 0 16,0 0-1,0 0-15,0 0 16,0 0 0,0 0-16,0 0 15,0 0-15,0 0 16,0 0-1,0 0 1,0 0-16,0 0 16,-4 0-16,-4 0 15,-1 0 1,-2 0-16,-6 0 16,0 0-1,-7-4-15,-10-2 16,0 1-16,-1-1 15,-5 1 1,-5 5 0,5 0-16,0 0 15,-20-7-15,10 2 16,0 1 0,-2-1-16,2 0 15,5 5 1,-3 0-16,-8-5 15,10 0-15,-4 0 16,3 5 0,2 0-1,5 0-15,0 0 16,-13-6-16,8 6 16,-1-6-1,0 2-15,-1 4 16,3 0-1,-4-5-15,-6 1 16,8 4-16,-2 0 16,2 0-1,0 0 1,2 0-16,2 0 16,-14 0-16,11 0 15,4 0 1,-2 0-16,7 0 15,1 0 1,-13 0-16,11 0 16,3 0-16,-7 5 15,3 1 1,7-2 0,-3 2-16,-10 1 15,9-1-15,-4 0 16,-1-1-1,3 0 1,4-5-16,0 4 16,-16 3-16,10-2 15,1-5-15,-3 0 16,0 0 0,0 0-1,-1 0-15,-6 4 16,5-4-16,-3 0 15,5 4 1,1-4-16,9 0 16,-2 7-1,-16-3-15,13-4 16,-4 4-16,5-4 16,2 0-1,3 0 1,-3 0-16,4 6 15,0-6-15,4 5 16,0 0 0,6-1-16,2 2 15</inkml:trace>
  <inkml:trace contextRef="#ctx0" brushRef="#br0" timeOffset="4443.51">5525 13019 0,'0'0'0,"0"0"0,0 0 16,0 0-16,0 0 16,0 0-1,0 0 1,0 0-16,0 0 16,0 0-16,0 0 15,0 0 1,0 0-16,0 0 15,0 0 1,0 0-16,0 0 16,0 0-16,0-5 15,0-4 1,-9-7 0,-2-1-16,-2-5 15,-3-5-15,-3 0 16,-1 0-1,2 3-15,-7-7 16,3 6 0,1 5-16,7 1 15,-2 3-15,5 5 16,0 1 0,-1 1-1,2 5-15,5 4 16,-3 0-16</inkml:trace>
  <inkml:trace contextRef="#ctx0" brushRef="#br0" timeOffset="5194.45">5348 12481 0,'0'0'0,"0"0"0,0 0 0,0 0 16,0 0-1,0 0 1,0 0-16,0 0 16,0 0-16,0 0 15,0 0 1,0 0-16,0 0 16,0 0-1,0 0-15,0 0 16,0 0-16,0 0 15,-10 0 1,0 0 0,-1 0-16,-3 0 15,0 0-15,1 0 16,-3 0 0,-2 0-16,6 4 15,1 0 1,-1 5-16,2 0 15,3-2 1,0 6-16,3-1 16,-3 2-1,7 1-15,0 4 16,0 1-16,0 0 16,0-1-1,0-3-15</inkml:trace>
  <inkml:trace contextRef="#ctx0" brushRef="#br0" timeOffset="8144.11">4829 12204 0,'0'0'0,"0"0"15,0 0 1,0 0-16,0 0 15,0 0-15,0 0 16,0 0 0,0 0-1,0 0-15,0 0 16,0 0-16,0 0 16,0 0-1,0 0-15,0-6 16,0 0-1,0-3-15,-6 1 16,1-2-16,-4 2 16,1 0-1,-6-1 1,-4-1-16,-4-1 16,-2 3-16,-1 1 15,-4-1 1,2 1-16,3 3 15,-7 4 1,7 0-16,4 0 16,-1 0-16,3 0 15,5 0 1,4 9 0,3 4-16,6-3 15,0 0-15,0 0 16,0-1-1,0-1-15,4 0 16,5-1 0,0 0-16,0-2 15,3-5-15,-1 0 16,-1 0 0,1 0-16,5 0 15,-4 0 1,-1-5-16,0-2 15,-1 7 1,-1-4-16,1 1 16,0-3-1,-3 6-15,-1 0 16,3 0-16,-3 0 16,1 0-1,-3 0-15,4 0 16,-4 0-1,-4 0-15,6 0 16,-6 0 0,0 0-16,0 0 15,0 0 1,0 0-16</inkml:trace>
  <inkml:trace contextRef="#ctx0" brushRef="#br0" timeOffset="9569.73">4760 12129 0,'0'0'0,"0"0"0,0 0 16,0 0-16,0 0 15,0 0 1,0 0-16,0 0 16,0 0-1,0 0-15,0 0 16,0 0-16,0 0 16,0 0-1,0 0 1,0 0-16,0 0 15,0 4-15,0 4 16,0 6 0,0 0-16,0 8 15,0 5 1,0 5-16,0 5 16,0 6-16,0 4 15,0-5 1,0-1-1,6-5-15,-6-5 16,0-4-16,0-5 16,5 6-1,-5-9-15,0-5 16,0-1 0,3-3-16,-3-3 15,9-1-15,-4-6 16,2 0-1,0 0 1,1 0-16,1 0 16,0 0-16,2-11 15,-2 2 1,1 1-16,0-3 16,1 2-1,-1-1-15,0 0 16,-2 1-16</inkml:trace>
  <inkml:trace contextRef="#ctx0" brushRef="#br0" timeOffset="10347.12">5450 12062 0,'0'0'0,"0"0"0,-2347 0 15,4694 0-15,-2347 0 16,0 0 0,0 0-1,0 0-15,0 0 16,-8 0-16,2 0 15,-3 0 1,-4 0 0,1-5-16,-2 5 15,-5-7-15,4 2 16,0 5 0,1 0-16,-1 0 15,3 5 1,0-5-16,1 0 15</inkml:trace>
  <inkml:trace contextRef="#ctx0" brushRef="#br0" timeOffset="14677.78">5363 12281 0,'0'0'0,"0"0"0,0 0 0,0 0 16,0 0-16,0 0 16,0 0-1,0 0-15,0 0 16,0 0-1,0 0-15,0 0 16,0 0-16,0 0 16,0 0-1,0 0 1,0 0-16,0 0 16,0 0-16,-4 0 15,-5 0 1,-2 0-1,-1 0-15,-7-5 16,2 5-16,0 0 16,-4 0-16,2 0 15,1 0 1,-1 0 0,-5 0-16,4 0 15,0 0-15</inkml:trace>
  <inkml:trace contextRef="#ctx0" brushRef="#br0" timeOffset="16124.92">6066 12045 0,'0'0'0,"0"0"0,0 0 0,0 0 16,0 0-16,0 0 16,0 0-1,0 0 1,0 0-16,0 0 15,0 0-15,0 0 16,0 0 0,0 0-16,0 0 15,0 0 1,5 0-16,1 0 16,4 0-16,-5 0 15,6 9 1,3 5-16,2 3 15,-1 5 1,-1 1-16,1 4 16,-3 1-16,-2 0 15,1 13 1,-11-8 0,0 3-16,0 1 15,-7-3-15,0-5 16,-6 2-1,-5 0-15,-2-12 16,1-2 0,-4-5-16,-1-4 15,4-8 1,-11 0-16,5-8 16,3-2-1,0-2-15,1-4 16,4 0-16,1-3 15,-5-11 1,9 7 0,3-7-16,4 2 15,6-2-15,0 3 16,8 0 0,5-5-16,0 6 15,8 0 1,3 4-16,4 3 15,0 6-15,3 4 16,0-2 0,-6 0-16,-2 3 15</inkml:trace>
</inkml:ink>
</file>

<file path=ppt/ink/ink8.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4-17T06:42:51.320"/>
    </inkml:context>
    <inkml:brush xml:id="br0">
      <inkml:brushProperty name="width" value="0.05292" units="cm"/>
      <inkml:brushProperty name="height" value="0.05292" units="cm"/>
      <inkml:brushProperty name="color" value="#FF0000"/>
    </inkml:brush>
  </inkml:definitions>
  <inkml:trace contextRef="#ctx0" brushRef="#br0">13613 8261 0,'0'0'0,"0"0"0,0 0 16,0 0-1,0 0-15,0 0 16,0 0-1,0 0-15,0 0 16,0 0 0,0 0-16,0 0 15,0 0-15,0 0 16,0 0 0,0 0-16,0 0 15,0 0 1,0 0-16,0 0 15,0 0-15,0 0 16,-6 0 0,-3 0-1,3 0-15,-6 6 16,-3-2-16,2 2 16,-6-2-1,-5 3 1,-2 1-16,1-3 15,4 1-15</inkml:trace>
  <inkml:trace contextRef="#ctx0" brushRef="#br0" timeOffset="513.19">13004 8359 0,'0'0'0,"0"0"0,0 0 16,0 0 0,-7 0-16,2 0 15,-4 0-15,-1 0 16,-7 0 0,-1 0-16,-4 0 15,-6 0 1,-1 0-16,-4 0 15,2 0-15,3 0 16</inkml:trace>
  <inkml:trace contextRef="#ctx0" brushRef="#br0" timeOffset="1025.58">12218 8392 0,'0'0'0,"0"0"0,0 0 15,-6 0-15,0 0 16,-5 0 0,0 0-1,-3 0-15,-1 0 16,-5 0-16,-11 0 15,1 0 1,2 0-16,2 0 16</inkml:trace>
  <inkml:trace contextRef="#ctx0" brushRef="#br0" timeOffset="1557.51">11687 8428 0,'0'0'0,"0"0"0,0 0 0,0 0 15,0 0 1,-4 0-16,-3 0 16,-2 0-1,2 0-15,-11 0 16,3 0-16,-5 0 15,-4 0 1,-6 0 0,-2 0-16,-16 0 15,6 0-15,4 0 16</inkml:trace>
  <inkml:trace contextRef="#ctx0" brushRef="#br0" timeOffset="2186.21">10912 8386 0,'0'0'0,"0"0"0,0 0 15,0 0-15,0 0 16,0 0 0,-5 0-16,-1 0 15,0 0-15,-2 0 16,-2 0 0,-3 0-1,-3 0-15,-7 0 16,1 0-16,-1 0 15,-12 0 1,2 0-16,4 0 16,0 0-16</inkml:trace>
  <inkml:trace contextRef="#ctx0" brushRef="#br0" timeOffset="2930.38">9955 8336 0,'0'0'0,"0"0"0,0 0 0,0 0 16,0 0 0,0 0-16,0 0 15,0 0-15,0 0 16,0 0 0,0 0-1,0 0-15,0 0 16,0 0-16,-4 0 15,-3 0 1,0 0-16,-2 0 16,-7 0-1,1 0-15,-7 0 16,-5 0-16,1 0 16,-4 5-1,-4 0 1,-9 4-16,8-3 15,1 0-15,1-6 16,0 0 0,6 0-16,2 0 15</inkml:trace>
  <inkml:trace contextRef="#ctx0" brushRef="#br0" timeOffset="3645.23">9138 8409 0,'0'0'0,"0"0"16,0 0-1,0 0-15,0 0 16,0 0-16,0 0 15,0 0 1,0 0 0,0 0-16,0 0 15,0 0-15,-6 0 16,2 0 0,-2 0-16,0 0 15,-2 0 1,0 0-16,0 0 15,-2 0-15,-3 0 16,-7 0 0,6 0-1,-6 0-15,1 0 16,0 0-16,-2 0 16,5 0-1,-9 0-15,4 0 16,3 0-1,-4 0-15,2 0 16,-1 0-16,2 0 16,-6 0-1,10 0 1,0 0-16,-2 0 16,3 0-16,1 0 15,1 0 1,0 0-16,1 0 15,-1 0 1</inkml:trace>
  <inkml:trace contextRef="#ctx0" brushRef="#br0" timeOffset="4094.38">8294 8393 0,'0'0'0,"0"0"0,0 0 16,0 0-1,0 0-15,0 0 16,0 0-16,0 0 16,0 0-1,0 0 1,0 0-16,-5 0 15,-4 0-15,-6 0 16,-14 0 0,4 0-16,-13 0 15,-4-7 1,6 2-16,3 1 16</inkml:trace>
  <inkml:trace contextRef="#ctx0" brushRef="#br0" timeOffset="4956.72">14042 8392 0,'0'0'0,"0"0"0,0 0 0,0 0 16,0 0-16,0 0 16,0 0-1,0 0-15,0 0 16,0 0 0,0 0-16,0 0 15,0 0-15,0 0 16,0 5-1,0 2 1,-6 2-16,2 0 16,-8 4-16,1 10 15,-1-2 1,-2 6-16,0-4 16,2-1-16</inkml:trace>
  <inkml:trace contextRef="#ctx0" brushRef="#br0" timeOffset="5329.09">14008 9094 0,'0'0'0,"0"0"15,0 0 1,0 0-16,0 0 16,0 0-16</inkml:trace>
  <inkml:trace contextRef="#ctx0" brushRef="#br0" timeOffset="5650.3">13845 9035 0,'0'0'0,"0"0"0,0 0 16,0 0-16,0 0 15,0 0 1,0 0 0,0 7-16,0 0 15,0 4-15,0 4 16,0 6 0,0 2-1,0 5-15,0 10 16,0-6-16,0-4 15,0-2-15</inkml:trace>
  <inkml:trace contextRef="#ctx0" brushRef="#br0" timeOffset="6061.66">14042 9854 0,'0'0'0,"0"0"0,0 5 16,0 7 0,0-1-16,0 4 15,0 9-15,5 0 16,3 2-1,-3-1 1,2 12-16,-2-3 16,-5 3-16,0-4 15,0-5 1,0-1-16</inkml:trace>
  <inkml:trace contextRef="#ctx0" brushRef="#br0" timeOffset="6353.48">14055 10644 0,'0'0'0,"0"7"0,0 5 0,0 3 16,0 3 0,0 5-1,0 13-15,0-5 16,0 4-16,0-6 16,0-2-1</inkml:trace>
  <inkml:trace contextRef="#ctx0" brushRef="#br0" timeOffset="6631.92">14113 11545 0,'0'0'0,"0"7"0,0-7 0,0 10 0,0 0 15,0 3 1,0 6 0,0 3-16,0 4 15,0 3-15,0-3 16,0-3-1</inkml:trace>
  <inkml:trace contextRef="#ctx0" brushRef="#br0" timeOffset="6947.01">14180 12308 0,'0'0'0,"0"0"16,0 0-16,0 5 15,0 1 1,0 1-16,0 3 15,0 3-15,0 3 16,0 8 0,0 9-16,0-3 15,0 1 1,0-4-16,0-4 16</inkml:trace>
  <inkml:trace contextRef="#ctx0" brushRef="#br0" timeOffset="7364.48">14146 13049 0,'0'0'0,"0"0"16,0 0-1,0 0-15,0 0 16,0 5-1,0 3-15,0-2 16,0 1 0,0 0-16,0 2 15,0 0-15,0 3 16,0 6 0,0-7-1,0 1-15,0-1 0</inkml:trace>
  <inkml:trace contextRef="#ctx0" brushRef="#br0" timeOffset="7752.53">14036 13479 0,'0'0'0,"0"0"0,0 0 0,0 0 15,0 0-15,0 4 16,0 5 0,0 6-16,0 0 15,0 0-15,0 1 16,0-1-1</inkml:trace>
  <inkml:trace contextRef="#ctx0" brushRef="#br0" timeOffset="8294.53">14103 13727 0,'0'0'0,"0"0"0,0 0 0,0 0 16,0 0-16,0 0 15,0 0 1,0 0-16,0 7 15,0 6 1,0 0-16,0 6 16,0-2-16,0 1 15</inkml:trace>
  <inkml:trace contextRef="#ctx0" brushRef="#br0" timeOffset="18651.09">10225 4134 0,'0'0'0,"0"0"0,0 0 0,0 0 16,0 0 0,0 0-1,0 0-15,0 0 16,0 0-16,-4 0 15,-3 0 1,1 0-16,-8 0 16,0 0-1,-8 0-15,-8 0 16,-7 6-16,-6-2 16,-14-4-1,-16 0 1,3 0-16,-10 0 15,-7 0-15,-3 0 16,-6 0 0,-22-6-16,19 6 15,-1-5 1,-6 5-16,7 0 16,6 0-16,5 0 15,-22-4 1,19 4-1,5 0-15,-2 0 16,0 0-16,11 0 16,-7 0-1,-10 5-15,11-5 16,0 5 0,-13 0-16,3 2 15,8 1-15,-3 0 16,-34 4-1,30 0 1,-4-1-16,-9 0 16,-4-3-16,9-4 15,-13-4 1,-20 0-16,19 0 16,-1 0-1,-17 0-15,9-8 16,7 1-16,-31 0 15,18-3 1,-1 1 0,7 0-16,-15-1 15,10 0-15,9 3 16,-34-2 0,34 2-16,2 7 15,-7-5 1,6-2-16,12 0 15,7-1-15,-13 3 16,16-3 0,6 3-1,0-3-15,0 3 16,1 0-16,6 5 16,-22-6-1,22 6-15,2 0 16,-5 0-1,1 0-15,9 0 16,-5 0-16,-5 0 16,8 0-1,2 0 1,-2 0-16,3 0 16,7 0-16,-5 0 15,-12 0 1,26 0-16,3 0 15,9 6 1,7-6-16,7 0 16</inkml:trace>
  <inkml:trace contextRef="#ctx0" brushRef="#br0" timeOffset="20046.68">13869 14096 0,'0'0'0,"0"0"0,0 0 0,0 0 16,0 0-16,0 0 15,0 0 1,0 4-16,0 7 16,0 1-1,-8 12-15,2 4 16,-4 11-16,-3 13 15,-10 7 1,0 1 0,-2-2-16,2-10 15,3-5-15</inkml:trace>
  <inkml:trace contextRef="#ctx0" brushRef="#br0" timeOffset="21001.52">13292 14971 0,'0'0'0,"0"-5"0,0-1 16,-4-5 0,-5-1-16,1 0 15,-4 0-15,-4 1 16,2 2 0,-7 1-1,-3 3-15,-2 5 16,2 7-16,-3 2 15,7 8 1,2 0-16,4 3 16,6 6-1,8-3-15,7 1 16,5 1-16,-1-3 16,0-4-1,2-2 1,8-2-16,-7-10 15,0-4-15,-1 0 16,0 0 0,-2-4-16,5-2 15,-5 6 1,-4 0-16,3 0 16,-4 0-16,0 6 15,-2 3 1,-4 11-1,0 9-15,0 8 16,0 6-16,0 3 16,0-7-1,0 1-15,0 9 16,0-17 0,0-5-16,6-5 15,0-10-15,0-1 16,-6-2-1</inkml:trace>
  <inkml:trace contextRef="#ctx0" brushRef="#br0" timeOffset="21213.87">13562 15354 0,'0'0'0,"0"0"0,0 0 15,0 0-15,0 0 16,0 0 0,0 0-16,0 0 15</inkml:trace>
  <inkml:trace contextRef="#ctx0" brushRef="#br0" timeOffset="21853.75">13860 14964 0,'0'0'0,"0"0"0,0 0 16,0 0-1,0 0-15,0 0 16,0 5 0,0 1-16,0 2 15,0 1-15,0 3 16,0 6-1,0 7-15,6-2 16,5 6 0,2 9-16,7 4 15,-1 4-15,9 15 16,-7-10 0,-2-1-1,-6-4-15,-3-7 16,-10-7-16,0-5 15,-10 2 1,-7-10 0,-3-9-16,0-4 15,1-6-15,0 0 16,-1-8-16,4 1 16,3-1-1</inkml:trace>
  <inkml:trace contextRef="#ctx0" brushRef="#br0" timeOffset="22158.41">14086 15079 0,'0'0'0,"0"0"15,0 0 1,0 0-16,-5-7 16,-1 1-16,-3-3 15,-11-7 1,5 2-16,-6-2 15,3 3 1,1 3-16,3 1 16,-1 1-16</inkml:trace>
  <inkml:trace contextRef="#ctx0" brushRef="#br0" timeOffset="22540.53">14517 14766 0,'0'0'0,"0"0"15,0 0 1,0 0-16,0 0 15,0 0-15,0 6 16,0 1 0,0-1-16,0 1 15</inkml:trace>
  <inkml:trace contextRef="#ctx0" brushRef="#br0" timeOffset="22951.71">14871 14850 0,'0'0'0,"0"0"0,0 0 0,0 0 16,0 0-16,0 0 15,0 4 1,0 8-16,-6 7 16,-7 13-1,-7 9-15,-3 22 16,-17 42-16,9-16 15,-2-4 1,7-5 0,7-13-16,6-12 15,1 1-15,9-23 16,-3-6 0,6-4-16</inkml:trace>
  <inkml:trace contextRef="#ctx0" brushRef="#br0" timeOffset="23339.56">14959 15512 0,'0'0'0,"0"0"0,0 0 16,0 0-1,0 6-15,0 2 16,0 0-1,0 1-15,0 2 16,0 2-16,5-1 16,3-3-1,-1 1 1,0-4-16,2 1 16,-2-7-16,-7 0 15,0-8 1,0-1-1,0-2-15,0-1 16,0-3-16,-5 6 16,0-1-16,-1 0 15,-1 1 1,2-1 0</inkml:trace>
  <inkml:trace contextRef="#ctx0" brushRef="#br0" timeOffset="23465.79">15288 15541 0,'0'0'0,"0"0"0,0 0 16,0 0 0,0 0-1,0 0-15</inkml:trace>
  <inkml:trace contextRef="#ctx0" brushRef="#br0" timeOffset="31189.38">11247 5527 0,'0'0'0,"0"0"0,5 0 0,3 6 15,4 3 1,3 2 0,9 9-16,11 14 15,10 7-15,6 22 16,21 31 0,11 30-16,6 14 15,6 33 1,52 109-16,-26-39 15,19 48-15,-12 5 16,-19-44 0,-31-49-1,-19-52-15,-15-36 16</inkml:trace>
  <inkml:trace contextRef="#ctx0" brushRef="#br0" timeOffset="31719.56">12814 7645 0,'5'0'0,"1"0"0,0 9 15,0 5-15,-6 4 16,0 3 0,0 14-1,0 0-15,-5 3 16,-4 10-16,-4 0 15,0-9 1,-10-6-16,-17 1 16,-6-16-1,-22-13-15,-32-10 16,-36-13-16,-5-2 16,26 5-1,19 4-15</inkml:trace>
  <inkml:trace contextRef="#ctx0" brushRef="#br0" timeOffset="35887.74">5956 8000 0,'0'0'0,"0"0"16,0 0-16,0 0 15,0 0 1,0-4-16,0-2 15,-6-2-15,-4 3 16,-7-7 0,-2 2-1,-5-3-15,-13 0 16,-10-1-16,-6-2 16,-3-2-1,-28-6-15,15 3 16,12 4-1</inkml:trace>
  <inkml:trace contextRef="#ctx0" brushRef="#br0" timeOffset="36454.48">5563 7627 0,'0'0'0,"0"0"0,0 0 0,0 0 16,0 0-16,0 0 15,0 0 1,0 0-16,0 0 16,0 0-1,0 0-15,0 5 16,-7 1-16,-6 4 16,-2-1-1,-3 5 1,-7 1-16,-7 3 15,2 0-15,1 0 16,-9 9 0,11-6-16,12 6 15,15 21 1,23 20-16,-4-9 16,-3-9-16</inkml:trace>
</inkml:ink>
</file>

<file path=ppt/ink/ink9.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4-17T06:44:08.954"/>
    </inkml:context>
    <inkml:brush xml:id="br0">
      <inkml:brushProperty name="width" value="0.05292" units="cm"/>
      <inkml:brushProperty name="height" value="0.05292" units="cm"/>
      <inkml:brushProperty name="color" value="#FF0000"/>
    </inkml:brush>
  </inkml:definitions>
  <inkml:trace contextRef="#ctx0" brushRef="#br0">15092 5463 0,'0'0'0,"0"0"16,0 0-1,3 0-15,6 0 16,-5-6-16,5 1 15,1-1-15,-1-3 16,1-1 0,5-3-1,-1-1-15,2-4 16,3-1-16,4-1 16,3 1-1,4 1 1,11-6-16,1 7 15,5 4-15,6 4 16,13 9 0,-2 7-16,6 6 15,17 17 1,-11 2-16,-5 6 16,5 19-16,-3 5 15,-12-4 1,-4 3-1,5 17-15,-16-6 16,-9-2-16,-8 1 16,-7 2-1,-7-13-15,-9 3 16,-6 13 0,-4-13-16,-12-1 15,-4 4-15,-11-2 16,1-8-1,-4-3 1,-17 11-16,6-12 16,-8-7-16,-3-5 15,4-8 1,-2-7-16,-6-2 16,-2-7-1,5-6-15,-3-10 16,-1-7-16,3-2 15,2-5 1,-8-10 0,10 0-16,1-1 15,4-7-15,7-1 16,6-5 0,2-1-16,-3-13 15,8 10 1,1-4-16,2-7 15,3 3-15,5-5 16,2-5 0,4-18-16,12 6 15,0-14 1,13-7-16,11-4 16,2 16-1,0 11-15,-6 13 16,-3 9-16</inkml:trace>
  <inkml:trace contextRef="#ctx0" brushRef="#br0" timeOffset="2251.1">8375 5409 0,'0'0'0,"4"-6"15,3-1 1,3-1-16,2-1 16,5-6-16,6-4 15,4-5 1,8-4 0,10-8-16,3-1 15,14-13-15,19-3 16,2-5-1,6 1-15,28-5 16,4-1 0,5 3-16,50-18 15,-26 16-15,11-8 16,10 6 0,22 0-1,-13 9-15,1 8 16,34-5-16,-50 12 15,14 5 1,-2 0 0,19 4-16,-19 10 15,11-1-15,15 2 16,-17 4-16,1-1 16,9-12-1,1 0 1,-17 4-16,-9 2 15,31-6-15,-26 8 16,-5 0 0,17 2-1,-3 0-15,-12-1 16,7 4-16,7-1 16,-10 3-1,-3 1-15,26 7 16,2 6-1,-22 0-15,0 6 16,56 10-16,-52-2 16,8 0-1,5 2 1,-3 1-16,-21-2 16,47 6-16,-47-6 15,5 11-15,-2 2 16,17 3-1,-20-1 1,-12-1-16,36 4 16,-39-4-16,-10 3 15,17 2 1,1 5 0,0 11-16,-12-4 15,45 14-15,-45-8 16,-5 0-16,18 6 15,-4-2 1,-28 1 0,12 4-16,8 3 15,-31-9-15,1 3 16,-5 4 0,-10 6-1,-20-11-15,-10-7 16,20 13-16,-34-18 15,-9-5 1,-9-3-16,-9-9 16,-9-5-1,-4 1-15,-3-5 16,-9-7-16,-3-3 16,-3-5-1,-8-4 1,0 0-16,0 0 15</inkml:trace>
  <inkml:trace contextRef="#ctx0" brushRef="#br0" timeOffset="2754.47">21514 5052 0,'0'0'0,"0"0"0,0-5 16,0 0-1,0 5-15,0 0 16,0 0 0,0-4-16,0 4 15,0 0-15,0 0 16,8 0-1,-5 0 1,8 4-16,1 5 16,2 6-16,0 4 15,7 7 1,-2 6-16,-2 2 16,2 4-1,3 12-15,-6-13 16,-4-3-16,-6-1 15,-6-10 1,0-4 0,-9 3-16,-4-8 15,-5 0-15,-10-1 16,-4-3 0,-12 1-16,-7-6 15,-19-5 1,-1 0-16,-13 0 15,11 0-15,10 0 16</inkml:trace>
  <inkml:trace contextRef="#ctx0" brushRef="#br0" timeOffset="24156.28">15999 8590 0,'0'0'0,"0"0"0,0 0 0,0 0 16,0 0 0,7 6-16,2 4 15,2 2 1,7 5-16,8 6 15,-3 5-15,3 1 16,6 0 0,-7 1-1,-3-7-15,-5 2 16,5 3-16,-9-5 16,-1-5-1,-2-2-15,-1-4 16,-9-5-1,0-2-15,0-5 16,0 0-16,0 0 16,0 0-1</inkml:trace>
  <inkml:trace contextRef="#ctx0" brushRef="#br0" timeOffset="24597.44">16413 8700 0,'0'0'0,"0"0"0,0 0 16,0 4 0,0 5-16,0-3 15,0 4-15,0 3 16,0 0 0,0 3-1,0 1-15,0 5 16,0-3-16,-5 0 15,-5 0 1,-1-3-16,-1-3 16,-1 0-1,-10 1-15,0-5 16,-9 0 0,-4 0-16,-11 2 15,7-1 1,3 0-16</inkml:trace>
  <inkml:trace contextRef="#ctx0" brushRef="#br0" timeOffset="25894.32">16081 9572 0,'0'0'0,"0"0"0,0 0 16,0 0-1,0 0-15,0 0 16,0 0 0,0 0-16,0-7 15,0 3 1,4 4-16,6-3 16,1 3-1,4 0-15,4 0 16,0 0-16,-2 5 15,0 3 1,1 8 0,-3 1-16,-9 2 15,-6 0-15,0 3 16,-6-4 0,0 0-16,-7 1 15,2-7 1,0-3-16,0-3 15,1 1-15,4-7 16,6 0 0,0 0-1,0 0-15,9 5 16,6 0-16,2 3 16,4-2-1,-2 2-15,13 3 16,-7-1-1,1-1-15,-3-2 16,-2-1-16,0 1 16</inkml:trace>
  <inkml:trace contextRef="#ctx0" brushRef="#br0" timeOffset="26477.12">16604 9510 0,'0'0'0,"0"0"16,0 0-1,0 0-15,0 0 16,0 0-16,0 0 15,-5 5 1,-2 1-16,3-1 16,0 4-1,4-4-15,0 2 16,0 1-16,0 2 16,0 7-1,0 0 1,4-1-16,0 5 15,3-3-15,-2-1 16,-5 0 0,0 4-16,0-7 15,0 2 1,-6-2-16,-4-2 16,-3 0-16,-6 3 15,3 0 1,0-3-16</inkml:trace>
  <inkml:trace contextRef="#ctx0" brushRef="#br0" timeOffset="26884.64">16844 9555 0,'0'0'0,"0"0"0,-6 0 0,-4 0 15,1 0-15,-2-5 16,-7-4 0,3 3-16,-3-3 15,1 2 1,3 7-16,1 0 15,1 0-15</inkml:trace>
  <inkml:trace contextRef="#ctx0" brushRef="#br0" timeOffset="27443.53">17067 9351 0,'0'0'0,"0"0"0,0 0 0,0 0 0,0 0 15,0 0-15,0 0 16,-6 0-1,3 4-15,-2 2 16,5 0 0,0 0-16,0 2 15,0-3-15,0-5 16,0 0 0,0 0-1,0 0-15,0 0 16,0 0-16,0 0 15,0-5 1,0 1 0,0 4-16,0 0 15,0 0-15,0 0 16,0 0-16</inkml:trace>
  <inkml:trace contextRef="#ctx0" brushRef="#br0" timeOffset="27875.14">17626 9600 0,'0'0'0,"0"0"0,0 0 0,-5 0 15,-2 0 1,-3 0-16,-3 0 16,-13 0-16,0 0 15,-7 0 1,-6 0-16,-4 4 15,5 5 1,2 7-16,-4 7 16,21 2-16,10 7 15,9-2 1,3 2 0,7-7-16,2 0 15,3 2-15,-3-7 16,-4-1-16,2-2 15,0-2 1</inkml:trace>
  <inkml:trace contextRef="#ctx0" brushRef="#br0" timeOffset="34586.05">6379 13969 0,'0'0'0,"0"0"0,0 0 16,0 0-1,0 0-15,0 0 16,0 0-16,0 0 16,0 0-1,0-3 1,0-3-16,5-1 15,2 1-15,-1-5 16,6-7 0,1 2-16,1-4 15,3-5 1,5-5-16,-3 1 16,4-6-16,5-3 15,-2 2 1,2 3-1,3-5-15,3 3 16,-1 2-16,4 4 16,26-13-1,-6 10 1,5 3-16,0 5 16,-6 3-16,-4 4 15,22 0-15,-13 8 16,4 9-1,9 4 1,1 15-16,1 1 16,-5 2-16,6 9 15,-20-3 1,-5 5 0,-5 5-16,-3 3 15,-10 1-15,-1 3 16,1 13-16,-10-9 15,-6 0 1,-2-1 0,-9-1-16,-7-1 15,0 8-15,-11 6 16,-4-2 0,-12 3-1,-5 3-15,-3 4 16,-4-8-16,-2-1 15,-16 14-15,8-18 16,-9-10 0,-1-3-1,-4-6-15,-2-4 16,-34 4-16,12-14 16,-4-5-1,2-11 1,0-6-16,9-9 15,5-11-15,-16-16 16,11-7-16,-11-14 16,-3-35-1,8-15 1,18 22-16,14 16 16</inkml:trace>
  <inkml:trace contextRef="#ctx0" brushRef="#br0" timeOffset="41936.08">11017 7582 0,'4'0'0,"-4"0"0,6 0 0,-6 0 16,0 0-16,0 0 15,7 0 1,0 0-1,-1 0-15,-2 0 16,0 0-16,2 0 16,-1 0-1,4-5-15,-1-3 16,0 0 0,4 1-16,2-1 15,2 0-15,-2-2 16,13-1-1,-4 0 1,0 0-16,0-2 16,5 1-16,-5 1 15,3 0 1,3-2-16,-3 3 16,-1 0-1,0 1-15,2 3 16,-4 1-16,3 0 15,9-1 1,-3 6 0,-3 0-16,3 0 15,3 0-15,-5 0 16,4 0 0,5 0-16,-10 0 15,1 0 1,-2 8-16,-2 0 15,-2 3-15,-1 2 16,11 3 0,-10-2-1,5 2-15,-5 4 16,-2-3-16,1 5 16,3 10-1,-2-6-15,-1 2 16,-3 6-1,1-1-15,-3 0 16,-1-2-16,1 7 16,-3-7-1,-3 8 1,-2-3-16,-1-1 16,-2-1-16,0 0 15,-3 14 1,-4-8-16,0 2 15,0-2 1,0 0-16,0-3 16,0 0-16,0 1 15,0-9 1,-5 0 0,-4-1-16,-1 0 15,3-2-15,-4 0 16,-6 4-1,4-6-15,-8 0 16,1-2 0,-5-3-16,2-1 15,-7 0-15,-6 4 16,3-7 0,4 2-1,0-6-15,3 1 16,5-2-16,-7 2 15,5-5 1,0-1-16,0-6 16,-2 0-1,2 0-15,-1 0 16,-10 0-16,9-6 16,-9-4-1,-1-3 1,-1 0-16,4 0 15,0 1-15,-8-6 16,11 5 0,-2-1-16,4 1 15,-1 0 1,4-4-16,0 2 16,-7-3-16,8 2 15,0 0 1,-6-5-1,4 2-15,1 2 16,-2-5-16,-4-6 16,2 4-1,0 0-15,-1-2 16,3 2 0,3 2-16,2 3 15,-5-7-15,9-1 16,-3 4-1,4-2 1,0 3-16,5 1 16,-3-8-16,5 3 15,2 0 1,0-3-16,2 1 16,5 1-1,-5 1-15,-1-6 16,1 3-16,0-2 15,5 4 1,0-2 0,0 4-16,0 0 15,6-7-15,3 7 16,4-3 0,0 2-1,3 1-15,-1 5 16,-1 0-16,3-2 15,-3 7-15,-1 1 16,-3 3 0,-7 2-1,3 3-15,-6-2 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F6E7A299-CF37-130E-69C8-06BA58053826}"/>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Rectangle 3">
            <a:extLst>
              <a:ext uri="{FF2B5EF4-FFF2-40B4-BE49-F238E27FC236}">
                <a16:creationId xmlns:a16="http://schemas.microsoft.com/office/drawing/2014/main" id="{77D3EF0A-98E9-5CE4-1D7F-1B9DA56423FF}"/>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73B7510C-D72D-787F-D141-370B53C4FA78}"/>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a:extLst>
              <a:ext uri="{FF2B5EF4-FFF2-40B4-BE49-F238E27FC236}">
                <a16:creationId xmlns:a16="http://schemas.microsoft.com/office/drawing/2014/main" id="{7ED7F037-C6F6-150E-1AFD-DAADF12E6077}"/>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76CDCD3E-B370-9FB9-05C3-DB07E94F8954}"/>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Rectangle 3">
            <a:extLst>
              <a:ext uri="{FF2B5EF4-FFF2-40B4-BE49-F238E27FC236}">
                <a16:creationId xmlns:a16="http://schemas.microsoft.com/office/drawing/2014/main" id="{92BDD225-C6CE-3B9D-86FB-D2E4B7C3D054}"/>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75F360B0-E606-4500-A1B1-EDB439F5DF89}"/>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Rectangle 3">
            <a:extLst>
              <a:ext uri="{FF2B5EF4-FFF2-40B4-BE49-F238E27FC236}">
                <a16:creationId xmlns:a16="http://schemas.microsoft.com/office/drawing/2014/main" id="{0E2ACB7E-AA24-5DB1-D0A6-36957209E867}"/>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3AB0AC7E-A34C-A4AF-C90D-28C3F52A76B5}"/>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5EB10CF2-99BF-4703-8F4B-B7AFBE7CF805}" type="slidenum">
              <a:rPr lang="en-US" altLang="en-US"/>
              <a:pPr/>
              <a:t>22</a:t>
            </a:fld>
            <a:endParaRPr lang="en-US" altLang="en-US"/>
          </a:p>
        </p:txBody>
      </p:sp>
      <p:sp>
        <p:nvSpPr>
          <p:cNvPr id="78851" name="Rectangle 2">
            <a:extLst>
              <a:ext uri="{FF2B5EF4-FFF2-40B4-BE49-F238E27FC236}">
                <a16:creationId xmlns:a16="http://schemas.microsoft.com/office/drawing/2014/main" id="{3F0507CD-658B-B147-77AE-4B255DAF700D}"/>
              </a:ext>
            </a:extLst>
          </p:cNvPr>
          <p:cNvSpPr>
            <a:spLocks noGrp="1" noRot="1" noChangeAspect="1" noChangeArrowheads="1" noTextEdit="1"/>
          </p:cNvSpPr>
          <p:nvPr>
            <p:ph type="sldImg"/>
          </p:nvPr>
        </p:nvSpPr>
        <p:spPr bwMode="auto">
          <a:xfrm>
            <a:off x="865188" y="739775"/>
            <a:ext cx="4933950" cy="3700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78852" name="Rectangle 3">
            <a:extLst>
              <a:ext uri="{FF2B5EF4-FFF2-40B4-BE49-F238E27FC236}">
                <a16:creationId xmlns:a16="http://schemas.microsoft.com/office/drawing/2014/main" id="{1F9DB6A1-15CD-B31C-5670-80F22137CE62}"/>
              </a:ext>
            </a:extLst>
          </p:cNvPr>
          <p:cNvSpPr>
            <a:spLocks noGrp="1" noChangeArrowheads="1"/>
          </p:cNvSpPr>
          <p:nvPr>
            <p:ph type="body" idx="1"/>
          </p:nvPr>
        </p:nvSpPr>
        <p:spPr bwMode="auto">
          <a:xfrm>
            <a:off x="666750" y="4686300"/>
            <a:ext cx="5329238" cy="44402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A4B25702-7493-7F74-21B1-132E2730ED9E}"/>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BE05B526-791F-4B34-9350-5814789AB2C7}" type="slidenum">
              <a:rPr lang="en-US" altLang="en-US"/>
              <a:pPr/>
              <a:t>23</a:t>
            </a:fld>
            <a:endParaRPr lang="en-US" altLang="en-US"/>
          </a:p>
        </p:txBody>
      </p:sp>
      <p:sp>
        <p:nvSpPr>
          <p:cNvPr id="80899" name="Rectangle 2">
            <a:extLst>
              <a:ext uri="{FF2B5EF4-FFF2-40B4-BE49-F238E27FC236}">
                <a16:creationId xmlns:a16="http://schemas.microsoft.com/office/drawing/2014/main" id="{266F8BEF-9D84-00ED-AD49-720573892917}"/>
              </a:ext>
            </a:extLst>
          </p:cNvPr>
          <p:cNvSpPr>
            <a:spLocks noGrp="1" noRot="1" noChangeAspect="1" noChangeArrowheads="1" noTextEdit="1"/>
          </p:cNvSpPr>
          <p:nvPr>
            <p:ph type="sldImg"/>
          </p:nvPr>
        </p:nvSpPr>
        <p:spPr bwMode="auto">
          <a:xfrm>
            <a:off x="915988"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80900" name="Rectangle 3">
            <a:extLst>
              <a:ext uri="{FF2B5EF4-FFF2-40B4-BE49-F238E27FC236}">
                <a16:creationId xmlns:a16="http://schemas.microsoft.com/office/drawing/2014/main" id="{F73DD2E5-57A3-D9A1-6EC3-A070019E9596}"/>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A71CB069-7D80-9039-4270-D806A5D8348D}"/>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1C09CC00-4D90-4222-9D83-3E6844952335}" type="slidenum">
              <a:rPr lang="en-US" altLang="en-US"/>
              <a:pPr/>
              <a:t>24</a:t>
            </a:fld>
            <a:endParaRPr lang="en-US" altLang="en-US"/>
          </a:p>
        </p:txBody>
      </p:sp>
      <p:sp>
        <p:nvSpPr>
          <p:cNvPr id="82947" name="Rectangle 2">
            <a:extLst>
              <a:ext uri="{FF2B5EF4-FFF2-40B4-BE49-F238E27FC236}">
                <a16:creationId xmlns:a16="http://schemas.microsoft.com/office/drawing/2014/main" id="{CFC1F1CC-1F4B-0118-EC33-130A07BB13C6}"/>
              </a:ext>
            </a:extLst>
          </p:cNvPr>
          <p:cNvSpPr>
            <a:spLocks noGrp="1" noRot="1" noChangeAspect="1" noChangeArrowheads="1" noTextEdit="1"/>
          </p:cNvSpPr>
          <p:nvPr>
            <p:ph type="sldImg"/>
          </p:nvPr>
        </p:nvSpPr>
        <p:spPr bwMode="auto">
          <a:xfrm>
            <a:off x="865188" y="739775"/>
            <a:ext cx="4933950" cy="3700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82948" name="Rectangle 3">
            <a:extLst>
              <a:ext uri="{FF2B5EF4-FFF2-40B4-BE49-F238E27FC236}">
                <a16:creationId xmlns:a16="http://schemas.microsoft.com/office/drawing/2014/main" id="{AFF746AC-561C-E5E4-BDB5-373946C5D571}"/>
              </a:ext>
            </a:extLst>
          </p:cNvPr>
          <p:cNvSpPr>
            <a:spLocks noGrp="1" noChangeArrowheads="1"/>
          </p:cNvSpPr>
          <p:nvPr>
            <p:ph type="body" idx="1"/>
          </p:nvPr>
        </p:nvSpPr>
        <p:spPr bwMode="auto">
          <a:xfrm>
            <a:off x="666750" y="4686300"/>
            <a:ext cx="5329238" cy="44402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3DEF5C66-D12F-AAF6-1C53-BC7A7BDAB91F}"/>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Rectangle 3">
            <a:extLst>
              <a:ext uri="{FF2B5EF4-FFF2-40B4-BE49-F238E27FC236}">
                <a16:creationId xmlns:a16="http://schemas.microsoft.com/office/drawing/2014/main" id="{A054968E-FE74-2646-7313-09F5710E5567}"/>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5B344983-A425-4CD0-2F9A-1313861F8C4B}"/>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C1B395E3-E393-41D4-92A2-3ABD9D8E0BD3}" type="slidenum">
              <a:rPr lang="en-US" altLang="en-US"/>
              <a:pPr/>
              <a:t>26</a:t>
            </a:fld>
            <a:endParaRPr lang="en-US" altLang="en-US"/>
          </a:p>
        </p:txBody>
      </p:sp>
      <p:sp>
        <p:nvSpPr>
          <p:cNvPr id="87043" name="Rectangle 2">
            <a:extLst>
              <a:ext uri="{FF2B5EF4-FFF2-40B4-BE49-F238E27FC236}">
                <a16:creationId xmlns:a16="http://schemas.microsoft.com/office/drawing/2014/main" id="{9E970346-EC60-4907-B873-3172E3069D2F}"/>
              </a:ext>
            </a:extLst>
          </p:cNvPr>
          <p:cNvSpPr>
            <a:spLocks noGrp="1" noRot="1" noChangeAspect="1" noChangeArrowheads="1" noTextEdit="1"/>
          </p:cNvSpPr>
          <p:nvPr>
            <p:ph type="sldImg"/>
          </p:nvPr>
        </p:nvSpPr>
        <p:spPr bwMode="auto">
          <a:xfrm>
            <a:off x="915988"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87044" name="Rectangle 3">
            <a:extLst>
              <a:ext uri="{FF2B5EF4-FFF2-40B4-BE49-F238E27FC236}">
                <a16:creationId xmlns:a16="http://schemas.microsoft.com/office/drawing/2014/main" id="{F4955EEA-1BD9-5BB1-47CA-9BCA09E7BBC9}"/>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390FBF94-0AAF-D152-1F90-5A5B7A0D8F50}"/>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1F981AE0-B092-4892-B9C9-2178375BE754}" type="slidenum">
              <a:rPr lang="en-US" altLang="en-US"/>
              <a:pPr/>
              <a:t>27</a:t>
            </a:fld>
            <a:endParaRPr lang="en-US" altLang="en-US"/>
          </a:p>
        </p:txBody>
      </p:sp>
      <p:sp>
        <p:nvSpPr>
          <p:cNvPr id="89091" name="Rectangle 2">
            <a:extLst>
              <a:ext uri="{FF2B5EF4-FFF2-40B4-BE49-F238E27FC236}">
                <a16:creationId xmlns:a16="http://schemas.microsoft.com/office/drawing/2014/main" id="{8C72F93E-5D8E-D9E4-923E-564C5DC481BA}"/>
              </a:ext>
            </a:extLst>
          </p:cNvPr>
          <p:cNvSpPr>
            <a:spLocks noGrp="1" noRot="1" noChangeAspect="1" noChangeArrowheads="1" noTextEdit="1"/>
          </p:cNvSpPr>
          <p:nvPr>
            <p:ph type="sldImg"/>
          </p:nvPr>
        </p:nvSpPr>
        <p:spPr bwMode="auto">
          <a:xfrm>
            <a:off x="865188" y="739775"/>
            <a:ext cx="4933950" cy="3700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89092" name="Rectangle 3">
            <a:extLst>
              <a:ext uri="{FF2B5EF4-FFF2-40B4-BE49-F238E27FC236}">
                <a16:creationId xmlns:a16="http://schemas.microsoft.com/office/drawing/2014/main" id="{4BC5E8BF-EA48-DA85-9919-B5BDBD1C4040}"/>
              </a:ext>
            </a:extLst>
          </p:cNvPr>
          <p:cNvSpPr>
            <a:spLocks noGrp="1" noChangeArrowheads="1"/>
          </p:cNvSpPr>
          <p:nvPr>
            <p:ph type="body" idx="1"/>
          </p:nvPr>
        </p:nvSpPr>
        <p:spPr bwMode="auto">
          <a:xfrm>
            <a:off x="666750" y="4686300"/>
            <a:ext cx="5329238" cy="44402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56548091-22C3-C690-2601-68D48B045127}"/>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Rectangle 3">
            <a:extLst>
              <a:ext uri="{FF2B5EF4-FFF2-40B4-BE49-F238E27FC236}">
                <a16:creationId xmlns:a16="http://schemas.microsoft.com/office/drawing/2014/main" id="{C127E6F4-49E7-37D7-7FCF-D4F8DCCD97BD}"/>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FE498B49-1305-2114-114F-902464B8BD20}"/>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Rectangle 3">
            <a:extLst>
              <a:ext uri="{FF2B5EF4-FFF2-40B4-BE49-F238E27FC236}">
                <a16:creationId xmlns:a16="http://schemas.microsoft.com/office/drawing/2014/main" id="{68BD9A9E-4521-15D0-F0FE-7AB1BADEF5C7}"/>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EE270BAA-B7C8-D0ED-14FB-E7D304B56450}"/>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1CBBC1EB-1904-4C74-80B2-E89ADA719A65}" type="slidenum">
              <a:rPr lang="en-US" altLang="en-US"/>
              <a:pPr/>
              <a:t>31</a:t>
            </a:fld>
            <a:endParaRPr lang="en-US" altLang="en-US"/>
          </a:p>
        </p:txBody>
      </p:sp>
      <p:sp>
        <p:nvSpPr>
          <p:cNvPr id="95235" name="Rectangle 2">
            <a:extLst>
              <a:ext uri="{FF2B5EF4-FFF2-40B4-BE49-F238E27FC236}">
                <a16:creationId xmlns:a16="http://schemas.microsoft.com/office/drawing/2014/main" id="{01800B7C-A122-61E3-83F5-E2F8C56BC879}"/>
              </a:ext>
            </a:extLst>
          </p:cNvPr>
          <p:cNvSpPr>
            <a:spLocks noGrp="1" noRot="1" noChangeAspect="1" noChangeArrowheads="1" noTextEdit="1"/>
          </p:cNvSpPr>
          <p:nvPr>
            <p:ph type="sldImg"/>
          </p:nvPr>
        </p:nvSpPr>
        <p:spPr bwMode="auto">
          <a:xfrm>
            <a:off x="865188" y="739775"/>
            <a:ext cx="4933950" cy="3700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95236" name="Rectangle 3">
            <a:extLst>
              <a:ext uri="{FF2B5EF4-FFF2-40B4-BE49-F238E27FC236}">
                <a16:creationId xmlns:a16="http://schemas.microsoft.com/office/drawing/2014/main" id="{56D920C1-019E-1A28-A241-20B6624A7338}"/>
              </a:ext>
            </a:extLst>
          </p:cNvPr>
          <p:cNvSpPr>
            <a:spLocks noGrp="1" noChangeArrowheads="1"/>
          </p:cNvSpPr>
          <p:nvPr>
            <p:ph type="body" idx="1"/>
          </p:nvPr>
        </p:nvSpPr>
        <p:spPr bwMode="auto">
          <a:xfrm>
            <a:off x="666750" y="4686300"/>
            <a:ext cx="5329238" cy="44402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0EB60896-9CCF-0F0C-898C-F3E037FDA2D5}"/>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Rectangle 3">
            <a:extLst>
              <a:ext uri="{FF2B5EF4-FFF2-40B4-BE49-F238E27FC236}">
                <a16:creationId xmlns:a16="http://schemas.microsoft.com/office/drawing/2014/main" id="{14DA61C7-98BD-130B-AAC3-C874BFF674CA}"/>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5B1E277F-51AE-4D01-FED8-C8FDE80C8222}"/>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A2CA535D-D819-42D2-A41B-056E63F94460}" type="slidenum">
              <a:rPr lang="en-US" altLang="en-US"/>
              <a:pPr/>
              <a:t>33</a:t>
            </a:fld>
            <a:endParaRPr lang="en-US" altLang="en-US"/>
          </a:p>
        </p:txBody>
      </p:sp>
      <p:sp>
        <p:nvSpPr>
          <p:cNvPr id="99331" name="Rectangle 2">
            <a:extLst>
              <a:ext uri="{FF2B5EF4-FFF2-40B4-BE49-F238E27FC236}">
                <a16:creationId xmlns:a16="http://schemas.microsoft.com/office/drawing/2014/main" id="{FD18DEA9-14AE-027B-0A40-1F6975610975}"/>
              </a:ext>
            </a:extLst>
          </p:cNvPr>
          <p:cNvSpPr>
            <a:spLocks noGrp="1" noRot="1" noChangeAspect="1" noChangeArrowheads="1" noTextEdit="1"/>
          </p:cNvSpPr>
          <p:nvPr>
            <p:ph type="sldImg"/>
          </p:nvPr>
        </p:nvSpPr>
        <p:spPr bwMode="auto">
          <a:xfrm>
            <a:off x="865188" y="739775"/>
            <a:ext cx="4933950" cy="3700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99332" name="Rectangle 3">
            <a:extLst>
              <a:ext uri="{FF2B5EF4-FFF2-40B4-BE49-F238E27FC236}">
                <a16:creationId xmlns:a16="http://schemas.microsoft.com/office/drawing/2014/main" id="{5B01A002-BB33-D79E-CCA8-346BAD4EF233}"/>
              </a:ext>
            </a:extLst>
          </p:cNvPr>
          <p:cNvSpPr>
            <a:spLocks noGrp="1" noChangeArrowheads="1"/>
          </p:cNvSpPr>
          <p:nvPr>
            <p:ph type="body" idx="1"/>
          </p:nvPr>
        </p:nvSpPr>
        <p:spPr bwMode="auto">
          <a:xfrm>
            <a:off x="666750" y="4686300"/>
            <a:ext cx="5329238" cy="44402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a:extLst>
              <a:ext uri="{FF2B5EF4-FFF2-40B4-BE49-F238E27FC236}">
                <a16:creationId xmlns:a16="http://schemas.microsoft.com/office/drawing/2014/main" id="{FAD8B31E-F5FC-93A1-7BA3-F6352CF8D736}"/>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22571BD5-574F-4A10-855E-7BB493D1F8E1}" type="slidenum">
              <a:rPr lang="en-US" altLang="en-US"/>
              <a:pPr/>
              <a:t>34</a:t>
            </a:fld>
            <a:endParaRPr lang="en-US" altLang="en-US"/>
          </a:p>
        </p:txBody>
      </p:sp>
      <p:sp>
        <p:nvSpPr>
          <p:cNvPr id="101379" name="Rectangle 2">
            <a:extLst>
              <a:ext uri="{FF2B5EF4-FFF2-40B4-BE49-F238E27FC236}">
                <a16:creationId xmlns:a16="http://schemas.microsoft.com/office/drawing/2014/main" id="{461EB224-3897-1673-353D-6C0CD198A0B3}"/>
              </a:ext>
            </a:extLst>
          </p:cNvPr>
          <p:cNvSpPr>
            <a:spLocks noGrp="1" noRot="1" noChangeAspect="1" noChangeArrowheads="1" noTextEdit="1"/>
          </p:cNvSpPr>
          <p:nvPr>
            <p:ph type="sldImg"/>
          </p:nvPr>
        </p:nvSpPr>
        <p:spPr bwMode="auto">
          <a:xfrm>
            <a:off x="865188" y="739775"/>
            <a:ext cx="4933950" cy="3700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1380" name="Rectangle 3">
            <a:extLst>
              <a:ext uri="{FF2B5EF4-FFF2-40B4-BE49-F238E27FC236}">
                <a16:creationId xmlns:a16="http://schemas.microsoft.com/office/drawing/2014/main" id="{D9D710C9-97EB-5278-ADC8-C06E7AA8D48A}"/>
              </a:ext>
            </a:extLst>
          </p:cNvPr>
          <p:cNvSpPr>
            <a:spLocks noGrp="1" noChangeArrowheads="1"/>
          </p:cNvSpPr>
          <p:nvPr>
            <p:ph type="body" idx="1"/>
          </p:nvPr>
        </p:nvSpPr>
        <p:spPr bwMode="auto">
          <a:xfrm>
            <a:off x="666750" y="4686300"/>
            <a:ext cx="5329238" cy="44402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1940227E-C4D4-FD5B-91E8-B9D8A2A5669C}"/>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413F5EA4-E850-4D29-A67A-3D4A3718ABE6}" type="slidenum">
              <a:rPr lang="en-US" altLang="en-US"/>
              <a:pPr/>
              <a:t>35</a:t>
            </a:fld>
            <a:endParaRPr lang="en-US" altLang="en-US"/>
          </a:p>
        </p:txBody>
      </p:sp>
      <p:sp>
        <p:nvSpPr>
          <p:cNvPr id="103427" name="Rectangle 2">
            <a:extLst>
              <a:ext uri="{FF2B5EF4-FFF2-40B4-BE49-F238E27FC236}">
                <a16:creationId xmlns:a16="http://schemas.microsoft.com/office/drawing/2014/main" id="{E8B54E77-50BB-1AA7-66B8-7A76DF08E15A}"/>
              </a:ext>
            </a:extLst>
          </p:cNvPr>
          <p:cNvSpPr>
            <a:spLocks noGrp="1" noRot="1" noChangeAspect="1" noChangeArrowheads="1" noTextEdit="1"/>
          </p:cNvSpPr>
          <p:nvPr>
            <p:ph type="sldImg"/>
          </p:nvPr>
        </p:nvSpPr>
        <p:spPr bwMode="auto">
          <a:xfrm>
            <a:off x="865188" y="739775"/>
            <a:ext cx="4933950" cy="3700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3428" name="Rectangle 3">
            <a:extLst>
              <a:ext uri="{FF2B5EF4-FFF2-40B4-BE49-F238E27FC236}">
                <a16:creationId xmlns:a16="http://schemas.microsoft.com/office/drawing/2014/main" id="{7166196A-C117-B5A9-7108-3E32A3FD1A9B}"/>
              </a:ext>
            </a:extLst>
          </p:cNvPr>
          <p:cNvSpPr>
            <a:spLocks noGrp="1" noChangeArrowheads="1"/>
          </p:cNvSpPr>
          <p:nvPr>
            <p:ph type="body" idx="1"/>
          </p:nvPr>
        </p:nvSpPr>
        <p:spPr bwMode="auto">
          <a:xfrm>
            <a:off x="666750" y="4686300"/>
            <a:ext cx="5329238" cy="44402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24D03-CA20-60B0-1D4E-5382CAE96023}"/>
            </a:ext>
          </a:extLst>
        </p:cNvPr>
        <p:cNvGrpSpPr/>
        <p:nvPr/>
      </p:nvGrpSpPr>
      <p:grpSpPr>
        <a:xfrm>
          <a:off x="0" y="0"/>
          <a:ext cx="0" cy="0"/>
          <a:chOff x="0" y="0"/>
          <a:chExt cx="0" cy="0"/>
        </a:xfrm>
      </p:grpSpPr>
      <p:sp>
        <p:nvSpPr>
          <p:cNvPr id="103426" name="Rectangle 7">
            <a:extLst>
              <a:ext uri="{FF2B5EF4-FFF2-40B4-BE49-F238E27FC236}">
                <a16:creationId xmlns:a16="http://schemas.microsoft.com/office/drawing/2014/main" id="{B5A8DA49-5917-12A5-078F-39A364F6DF67}"/>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413F5EA4-E850-4D29-A67A-3D4A3718ABE6}" type="slidenum">
              <a:rPr lang="en-US" altLang="en-US"/>
              <a:pPr/>
              <a:t>36</a:t>
            </a:fld>
            <a:endParaRPr lang="en-US" altLang="en-US"/>
          </a:p>
        </p:txBody>
      </p:sp>
      <p:sp>
        <p:nvSpPr>
          <p:cNvPr id="103427" name="Rectangle 2">
            <a:extLst>
              <a:ext uri="{FF2B5EF4-FFF2-40B4-BE49-F238E27FC236}">
                <a16:creationId xmlns:a16="http://schemas.microsoft.com/office/drawing/2014/main" id="{13ECFF45-D34B-C7A3-8D34-8A56DDD7D5B6}"/>
              </a:ext>
            </a:extLst>
          </p:cNvPr>
          <p:cNvSpPr>
            <a:spLocks noGrp="1" noRot="1" noChangeAspect="1" noChangeArrowheads="1" noTextEdit="1"/>
          </p:cNvSpPr>
          <p:nvPr>
            <p:ph type="sldImg"/>
          </p:nvPr>
        </p:nvSpPr>
        <p:spPr bwMode="auto">
          <a:xfrm>
            <a:off x="865188" y="739775"/>
            <a:ext cx="4933950" cy="3700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03428" name="Rectangle 3">
            <a:extLst>
              <a:ext uri="{FF2B5EF4-FFF2-40B4-BE49-F238E27FC236}">
                <a16:creationId xmlns:a16="http://schemas.microsoft.com/office/drawing/2014/main" id="{D44E8D2E-B489-BB0A-1C07-7CF9FC08B985}"/>
              </a:ext>
            </a:extLst>
          </p:cNvPr>
          <p:cNvSpPr>
            <a:spLocks noGrp="1" noChangeArrowheads="1"/>
          </p:cNvSpPr>
          <p:nvPr>
            <p:ph type="body" idx="1"/>
          </p:nvPr>
        </p:nvSpPr>
        <p:spPr bwMode="auto">
          <a:xfrm>
            <a:off x="666750" y="4686300"/>
            <a:ext cx="5329238" cy="44402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5814735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B5A23050-62EA-AEE1-83E6-27A490370E04}"/>
              </a:ext>
            </a:extLst>
          </p:cNvPr>
          <p:cNvSpPr>
            <a:spLocks noGrp="1" noRot="1" noChangeAspect="1"/>
          </p:cNvSpPr>
          <p:nvPr>
            <p:ph type="sldImg"/>
          </p:nvPr>
        </p:nvSpPr>
        <p:spPr bwMode="auto">
          <a:xfrm>
            <a:off x="865188" y="739775"/>
            <a:ext cx="4933950" cy="3700463"/>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a:extLst>
              <a:ext uri="{FF2B5EF4-FFF2-40B4-BE49-F238E27FC236}">
                <a16:creationId xmlns:a16="http://schemas.microsoft.com/office/drawing/2014/main" id="{1B900F52-6903-6FED-352F-282F7B95B4B6}"/>
              </a:ext>
            </a:extLst>
          </p:cNvPr>
          <p:cNvSpPr>
            <a:spLocks noGrp="1"/>
          </p:cNvSpPr>
          <p:nvPr>
            <p:ph type="body" idx="1"/>
          </p:nvPr>
        </p:nvSpPr>
        <p:spPr bwMode="auto">
          <a:xfrm>
            <a:off x="666750" y="4686300"/>
            <a:ext cx="5329238" cy="44402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a:extLst>
              <a:ext uri="{FF2B5EF4-FFF2-40B4-BE49-F238E27FC236}">
                <a16:creationId xmlns:a16="http://schemas.microsoft.com/office/drawing/2014/main" id="{919AA17D-56A7-31A1-0AAC-311BB5E0CAE2}"/>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96CDC7A4-67E5-43F2-B54C-08F941C78827}" type="slidenum">
              <a:rPr lang="en-US" altLang="en-US"/>
              <a:pPr/>
              <a:t>44</a:t>
            </a:fld>
            <a:endParaRPr lang="en-US" altLang="en-US"/>
          </a:p>
        </p:txBody>
      </p:sp>
      <p:sp>
        <p:nvSpPr>
          <p:cNvPr id="110595" name="Rectangle 2">
            <a:extLst>
              <a:ext uri="{FF2B5EF4-FFF2-40B4-BE49-F238E27FC236}">
                <a16:creationId xmlns:a16="http://schemas.microsoft.com/office/drawing/2014/main" id="{BBCA4030-4BA7-7D5F-29A6-6487F0498596}"/>
              </a:ext>
            </a:extLst>
          </p:cNvPr>
          <p:cNvSpPr>
            <a:spLocks noGrp="1" noRot="1" noChangeAspect="1" noChangeArrowheads="1" noTextEdit="1"/>
          </p:cNvSpPr>
          <p:nvPr>
            <p:ph type="sldImg"/>
          </p:nvPr>
        </p:nvSpPr>
        <p:spPr bwMode="auto">
          <a:xfrm>
            <a:off x="915988"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10596" name="Rectangle 3">
            <a:extLst>
              <a:ext uri="{FF2B5EF4-FFF2-40B4-BE49-F238E27FC236}">
                <a16:creationId xmlns:a16="http://schemas.microsoft.com/office/drawing/2014/main" id="{23F50CBC-8BCF-BED0-5F15-8E0A7987A847}"/>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a:extLst>
              <a:ext uri="{FF2B5EF4-FFF2-40B4-BE49-F238E27FC236}">
                <a16:creationId xmlns:a16="http://schemas.microsoft.com/office/drawing/2014/main" id="{CC31C5A9-174D-F12C-C8A7-775A7F7B7293}"/>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9C654B2A-913E-4A7C-9D01-437291FEEE4F}" type="slidenum">
              <a:rPr lang="en-US" altLang="en-US"/>
              <a:pPr/>
              <a:t>45</a:t>
            </a:fld>
            <a:endParaRPr lang="en-US" altLang="en-US"/>
          </a:p>
        </p:txBody>
      </p:sp>
      <p:sp>
        <p:nvSpPr>
          <p:cNvPr id="112643" name="Rectangle 2">
            <a:extLst>
              <a:ext uri="{FF2B5EF4-FFF2-40B4-BE49-F238E27FC236}">
                <a16:creationId xmlns:a16="http://schemas.microsoft.com/office/drawing/2014/main" id="{6CC772A9-3698-6634-3360-64A2A9E2C283}"/>
              </a:ext>
            </a:extLst>
          </p:cNvPr>
          <p:cNvSpPr>
            <a:spLocks noGrp="1" noRot="1" noChangeAspect="1" noChangeArrowheads="1" noTextEdit="1"/>
          </p:cNvSpPr>
          <p:nvPr>
            <p:ph type="sldImg"/>
          </p:nvPr>
        </p:nvSpPr>
        <p:spPr bwMode="auto">
          <a:xfrm>
            <a:off x="915988"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12644" name="Rectangle 3">
            <a:extLst>
              <a:ext uri="{FF2B5EF4-FFF2-40B4-BE49-F238E27FC236}">
                <a16:creationId xmlns:a16="http://schemas.microsoft.com/office/drawing/2014/main" id="{FDC0B064-872C-DBF7-2505-07268707F0DB}"/>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a:extLst>
              <a:ext uri="{FF2B5EF4-FFF2-40B4-BE49-F238E27FC236}">
                <a16:creationId xmlns:a16="http://schemas.microsoft.com/office/drawing/2014/main" id="{87A8887C-33BB-7A63-6D2E-4346C4C38619}"/>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1B24C3CE-714A-4DE9-8BF0-C61BCFA04E1B}" type="slidenum">
              <a:rPr lang="en-US" altLang="en-US"/>
              <a:pPr/>
              <a:t>46</a:t>
            </a:fld>
            <a:endParaRPr lang="en-US" altLang="en-US"/>
          </a:p>
        </p:txBody>
      </p:sp>
      <p:sp>
        <p:nvSpPr>
          <p:cNvPr id="114691" name="Rectangle 2">
            <a:extLst>
              <a:ext uri="{FF2B5EF4-FFF2-40B4-BE49-F238E27FC236}">
                <a16:creationId xmlns:a16="http://schemas.microsoft.com/office/drawing/2014/main" id="{13D00070-404F-5A41-4DA0-804BD1C2F9AB}"/>
              </a:ext>
            </a:extLst>
          </p:cNvPr>
          <p:cNvSpPr>
            <a:spLocks noGrp="1" noRot="1" noChangeAspect="1" noChangeArrowheads="1" noTextEdit="1"/>
          </p:cNvSpPr>
          <p:nvPr>
            <p:ph type="sldImg"/>
          </p:nvPr>
        </p:nvSpPr>
        <p:spPr bwMode="auto">
          <a:xfrm>
            <a:off x="865188" y="739775"/>
            <a:ext cx="4933950" cy="3700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14692" name="Rectangle 3">
            <a:extLst>
              <a:ext uri="{FF2B5EF4-FFF2-40B4-BE49-F238E27FC236}">
                <a16:creationId xmlns:a16="http://schemas.microsoft.com/office/drawing/2014/main" id="{48BE966E-034C-7A08-ECE7-C427BE16EA44}"/>
              </a:ext>
            </a:extLst>
          </p:cNvPr>
          <p:cNvSpPr>
            <a:spLocks noGrp="1" noChangeArrowheads="1"/>
          </p:cNvSpPr>
          <p:nvPr>
            <p:ph type="body" idx="1"/>
          </p:nvPr>
        </p:nvSpPr>
        <p:spPr bwMode="auto">
          <a:xfrm>
            <a:off x="666750" y="4686300"/>
            <a:ext cx="5329238" cy="44402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D416644C-54E7-35E0-5F7F-CE9F697F6A93}"/>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Rectangle 3">
            <a:extLst>
              <a:ext uri="{FF2B5EF4-FFF2-40B4-BE49-F238E27FC236}">
                <a16:creationId xmlns:a16="http://schemas.microsoft.com/office/drawing/2014/main" id="{2CA83157-0EA2-2318-633C-76458B036C78}"/>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a:extLst>
              <a:ext uri="{FF2B5EF4-FFF2-40B4-BE49-F238E27FC236}">
                <a16:creationId xmlns:a16="http://schemas.microsoft.com/office/drawing/2014/main" id="{8EF82B4E-3895-5D80-25FB-7FE3C5B0A5D9}"/>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7A7B1E59-3B96-4710-94CF-C8C7E500CAF2}" type="slidenum">
              <a:rPr lang="en-US" altLang="en-US"/>
              <a:pPr/>
              <a:t>47</a:t>
            </a:fld>
            <a:endParaRPr lang="en-US" altLang="en-US"/>
          </a:p>
        </p:txBody>
      </p:sp>
      <p:sp>
        <p:nvSpPr>
          <p:cNvPr id="116739" name="Rectangle 2">
            <a:extLst>
              <a:ext uri="{FF2B5EF4-FFF2-40B4-BE49-F238E27FC236}">
                <a16:creationId xmlns:a16="http://schemas.microsoft.com/office/drawing/2014/main" id="{803C5157-0A2A-8F1B-0028-E0DC702CED0C}"/>
              </a:ext>
            </a:extLst>
          </p:cNvPr>
          <p:cNvSpPr>
            <a:spLocks noGrp="1" noRot="1" noChangeAspect="1" noChangeArrowheads="1" noTextEdit="1"/>
          </p:cNvSpPr>
          <p:nvPr>
            <p:ph type="sldImg"/>
          </p:nvPr>
        </p:nvSpPr>
        <p:spPr bwMode="auto">
          <a:xfrm>
            <a:off x="865188" y="739775"/>
            <a:ext cx="4933950" cy="3700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16740" name="Rectangle 3">
            <a:extLst>
              <a:ext uri="{FF2B5EF4-FFF2-40B4-BE49-F238E27FC236}">
                <a16:creationId xmlns:a16="http://schemas.microsoft.com/office/drawing/2014/main" id="{37E6694B-1095-A78F-3F48-517C1AE4EBC7}"/>
              </a:ext>
            </a:extLst>
          </p:cNvPr>
          <p:cNvSpPr>
            <a:spLocks noGrp="1" noChangeArrowheads="1"/>
          </p:cNvSpPr>
          <p:nvPr>
            <p:ph type="body" idx="1"/>
          </p:nvPr>
        </p:nvSpPr>
        <p:spPr bwMode="auto">
          <a:xfrm>
            <a:off x="666750" y="4686300"/>
            <a:ext cx="5329238" cy="44402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a:extLst>
              <a:ext uri="{FF2B5EF4-FFF2-40B4-BE49-F238E27FC236}">
                <a16:creationId xmlns:a16="http://schemas.microsoft.com/office/drawing/2014/main" id="{6EF9AFAE-2990-95A2-87B7-C1A43547AA7B}"/>
              </a:ext>
            </a:extLst>
          </p:cNvPr>
          <p:cNvSpPr>
            <a:spLocks noGrp="1" noRot="1" noChangeAspect="1"/>
          </p:cNvSpPr>
          <p:nvPr>
            <p:ph type="sldImg"/>
          </p:nvPr>
        </p:nvSpPr>
        <p:spPr bwMode="auto">
          <a:xfrm>
            <a:off x="865188" y="739775"/>
            <a:ext cx="4933950" cy="3700463"/>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a:extLst>
              <a:ext uri="{FF2B5EF4-FFF2-40B4-BE49-F238E27FC236}">
                <a16:creationId xmlns:a16="http://schemas.microsoft.com/office/drawing/2014/main" id="{6F20332E-044F-D875-C268-61297FC48E83}"/>
              </a:ext>
            </a:extLst>
          </p:cNvPr>
          <p:cNvSpPr>
            <a:spLocks noGrp="1"/>
          </p:cNvSpPr>
          <p:nvPr>
            <p:ph type="body" idx="1"/>
          </p:nvPr>
        </p:nvSpPr>
        <p:spPr bwMode="auto">
          <a:xfrm>
            <a:off x="666750" y="4686300"/>
            <a:ext cx="5329238" cy="44402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AF82A49A-318C-DF0E-53D6-854517EDA045}"/>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AE0D37E5-06C5-4D01-9DE2-B7CDB50809F1}" type="slidenum">
              <a:rPr lang="en-US" altLang="en-US"/>
              <a:pPr/>
              <a:t>49</a:t>
            </a:fld>
            <a:endParaRPr lang="en-US" altLang="en-US"/>
          </a:p>
        </p:txBody>
      </p:sp>
      <p:sp>
        <p:nvSpPr>
          <p:cNvPr id="120835" name="Rectangle 2">
            <a:extLst>
              <a:ext uri="{FF2B5EF4-FFF2-40B4-BE49-F238E27FC236}">
                <a16:creationId xmlns:a16="http://schemas.microsoft.com/office/drawing/2014/main" id="{F08A20DF-A13D-F06B-2321-0567E823D499}"/>
              </a:ext>
            </a:extLst>
          </p:cNvPr>
          <p:cNvSpPr>
            <a:spLocks noGrp="1" noRot="1" noChangeAspect="1" noChangeArrowheads="1" noTextEdit="1"/>
          </p:cNvSpPr>
          <p:nvPr>
            <p:ph type="sldImg"/>
          </p:nvPr>
        </p:nvSpPr>
        <p:spPr bwMode="auto">
          <a:xfrm>
            <a:off x="915988"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20836" name="Rectangle 3">
            <a:extLst>
              <a:ext uri="{FF2B5EF4-FFF2-40B4-BE49-F238E27FC236}">
                <a16:creationId xmlns:a16="http://schemas.microsoft.com/office/drawing/2014/main" id="{0DB251F5-1094-1C24-97AE-B9E3E19CF87D}"/>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4E7B5AA1-0D8A-229E-F304-1809D4C368C8}"/>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0B1F671B-45BB-4104-81B3-B74F84070CC4}" type="slidenum">
              <a:rPr lang="en-US" altLang="en-US"/>
              <a:pPr/>
              <a:t>50</a:t>
            </a:fld>
            <a:endParaRPr lang="en-US" altLang="en-US"/>
          </a:p>
        </p:txBody>
      </p:sp>
      <p:sp>
        <p:nvSpPr>
          <p:cNvPr id="122883" name="Rectangle 2">
            <a:extLst>
              <a:ext uri="{FF2B5EF4-FFF2-40B4-BE49-F238E27FC236}">
                <a16:creationId xmlns:a16="http://schemas.microsoft.com/office/drawing/2014/main" id="{38E24BB2-8DEC-B8CF-3AE9-808E757E633A}"/>
              </a:ext>
            </a:extLst>
          </p:cNvPr>
          <p:cNvSpPr>
            <a:spLocks noGrp="1" noRot="1" noChangeAspect="1" noChangeArrowheads="1" noTextEdit="1"/>
          </p:cNvSpPr>
          <p:nvPr>
            <p:ph type="sldImg"/>
          </p:nvPr>
        </p:nvSpPr>
        <p:spPr bwMode="auto">
          <a:xfrm>
            <a:off x="915988"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22884" name="Rectangle 3">
            <a:extLst>
              <a:ext uri="{FF2B5EF4-FFF2-40B4-BE49-F238E27FC236}">
                <a16:creationId xmlns:a16="http://schemas.microsoft.com/office/drawing/2014/main" id="{6F1E32F6-D627-E66D-3F07-0A7AFA6406F7}"/>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56BCBB22-EB3D-5C2F-E303-D3B06CF7ECD8}"/>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Rectangle 3">
            <a:extLst>
              <a:ext uri="{FF2B5EF4-FFF2-40B4-BE49-F238E27FC236}">
                <a16:creationId xmlns:a16="http://schemas.microsoft.com/office/drawing/2014/main" id="{41664036-B883-68EE-4B06-FEBD0AB45BCB}"/>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BE5F6708-259B-D55E-9CE5-6E5A1B53AA97}"/>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Rectangle 3">
            <a:extLst>
              <a:ext uri="{FF2B5EF4-FFF2-40B4-BE49-F238E27FC236}">
                <a16:creationId xmlns:a16="http://schemas.microsoft.com/office/drawing/2014/main" id="{C2BDA8B2-9DC0-FDAD-96A4-0E6131B18363}"/>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9C1AF34C-3797-9AFA-582E-936C10114FB9}"/>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Rectangle 3">
            <a:extLst>
              <a:ext uri="{FF2B5EF4-FFF2-40B4-BE49-F238E27FC236}">
                <a16:creationId xmlns:a16="http://schemas.microsoft.com/office/drawing/2014/main" id="{DB620B3C-4312-16D6-253D-CD7ACC0BA66B}"/>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a:extLst>
              <a:ext uri="{FF2B5EF4-FFF2-40B4-BE49-F238E27FC236}">
                <a16:creationId xmlns:a16="http://schemas.microsoft.com/office/drawing/2014/main" id="{9BE5F811-8BB7-1A26-5A5B-ADC09375FEB3}"/>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7EAFDCE0-A39F-4927-AD37-7E25F1AAF241}" type="slidenum">
              <a:rPr lang="en-US" altLang="en-US"/>
              <a:pPr/>
              <a:t>55</a:t>
            </a:fld>
            <a:endParaRPr lang="en-US" altLang="en-US"/>
          </a:p>
        </p:txBody>
      </p:sp>
      <p:sp>
        <p:nvSpPr>
          <p:cNvPr id="132099" name="Rectangle 2">
            <a:extLst>
              <a:ext uri="{FF2B5EF4-FFF2-40B4-BE49-F238E27FC236}">
                <a16:creationId xmlns:a16="http://schemas.microsoft.com/office/drawing/2014/main" id="{355EBDE1-28BD-A6FF-B0F2-0C7702580EED}"/>
              </a:ext>
            </a:extLst>
          </p:cNvPr>
          <p:cNvSpPr>
            <a:spLocks noGrp="1" noRot="1" noChangeAspect="1" noChangeArrowheads="1" noTextEdit="1"/>
          </p:cNvSpPr>
          <p:nvPr>
            <p:ph type="sldImg"/>
          </p:nvPr>
        </p:nvSpPr>
        <p:spPr bwMode="auto">
          <a:xfrm>
            <a:off x="865188" y="739775"/>
            <a:ext cx="4933950" cy="3700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32100" name="Rectangle 3">
            <a:extLst>
              <a:ext uri="{FF2B5EF4-FFF2-40B4-BE49-F238E27FC236}">
                <a16:creationId xmlns:a16="http://schemas.microsoft.com/office/drawing/2014/main" id="{44D0AC61-52BD-6030-3EE6-453B54537677}"/>
              </a:ext>
            </a:extLst>
          </p:cNvPr>
          <p:cNvSpPr>
            <a:spLocks noGrp="1" noChangeArrowheads="1"/>
          </p:cNvSpPr>
          <p:nvPr>
            <p:ph type="body" idx="1"/>
          </p:nvPr>
        </p:nvSpPr>
        <p:spPr bwMode="auto">
          <a:xfrm>
            <a:off x="666750" y="4686300"/>
            <a:ext cx="5329238" cy="444023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a:extLst>
              <a:ext uri="{FF2B5EF4-FFF2-40B4-BE49-F238E27FC236}">
                <a16:creationId xmlns:a16="http://schemas.microsoft.com/office/drawing/2014/main" id="{F1D6A3F2-E19D-3C5F-6A2D-5CA62987ABDA}"/>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93B3B592-FFD2-4EA3-8783-951195F52D35}" type="slidenum">
              <a:rPr lang="en-US" altLang="en-US"/>
              <a:pPr/>
              <a:t>56</a:t>
            </a:fld>
            <a:endParaRPr lang="en-US" altLang="en-US"/>
          </a:p>
        </p:txBody>
      </p:sp>
      <p:sp>
        <p:nvSpPr>
          <p:cNvPr id="134147" name="Rectangle 2">
            <a:extLst>
              <a:ext uri="{FF2B5EF4-FFF2-40B4-BE49-F238E27FC236}">
                <a16:creationId xmlns:a16="http://schemas.microsoft.com/office/drawing/2014/main" id="{137418DA-C4C7-0942-2F84-C3379A22BA0B}"/>
              </a:ext>
            </a:extLst>
          </p:cNvPr>
          <p:cNvSpPr>
            <a:spLocks noGrp="1" noRot="1" noChangeAspect="1" noChangeArrowheads="1" noTextEdit="1"/>
          </p:cNvSpPr>
          <p:nvPr>
            <p:ph type="sldImg"/>
          </p:nvPr>
        </p:nvSpPr>
        <p:spPr bwMode="auto">
          <a:xfrm>
            <a:off x="915988"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34148" name="Rectangle 3">
            <a:extLst>
              <a:ext uri="{FF2B5EF4-FFF2-40B4-BE49-F238E27FC236}">
                <a16:creationId xmlns:a16="http://schemas.microsoft.com/office/drawing/2014/main" id="{C9DBA684-DD82-9169-8ED6-1DB361FC40A8}"/>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a:extLst>
              <a:ext uri="{FF2B5EF4-FFF2-40B4-BE49-F238E27FC236}">
                <a16:creationId xmlns:a16="http://schemas.microsoft.com/office/drawing/2014/main" id="{008BBF7B-085C-1192-3890-1065A876FB5E}"/>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BB51088E-CB1A-4291-943F-58930D059D2E}" type="slidenum">
              <a:rPr lang="en-US" altLang="en-US"/>
              <a:pPr/>
              <a:t>57</a:t>
            </a:fld>
            <a:endParaRPr lang="en-US" altLang="en-US"/>
          </a:p>
        </p:txBody>
      </p:sp>
      <p:sp>
        <p:nvSpPr>
          <p:cNvPr id="136195" name="Rectangle 2">
            <a:extLst>
              <a:ext uri="{FF2B5EF4-FFF2-40B4-BE49-F238E27FC236}">
                <a16:creationId xmlns:a16="http://schemas.microsoft.com/office/drawing/2014/main" id="{3793A3D4-6885-BD55-AC38-A8FA693AE5F1}"/>
              </a:ext>
            </a:extLst>
          </p:cNvPr>
          <p:cNvSpPr>
            <a:spLocks noGrp="1" noRot="1" noChangeAspect="1" noChangeArrowheads="1" noTextEdit="1"/>
          </p:cNvSpPr>
          <p:nvPr>
            <p:ph type="sldImg"/>
          </p:nvPr>
        </p:nvSpPr>
        <p:spPr bwMode="auto">
          <a:xfrm>
            <a:off x="915988"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36196" name="Rectangle 3">
            <a:extLst>
              <a:ext uri="{FF2B5EF4-FFF2-40B4-BE49-F238E27FC236}">
                <a16:creationId xmlns:a16="http://schemas.microsoft.com/office/drawing/2014/main" id="{54BB0342-7106-4F4E-4449-F1892B7B4FE8}"/>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613551AE-43A1-280E-9BD4-8211AD289414}"/>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Rectangle 3">
            <a:extLst>
              <a:ext uri="{FF2B5EF4-FFF2-40B4-BE49-F238E27FC236}">
                <a16:creationId xmlns:a16="http://schemas.microsoft.com/office/drawing/2014/main" id="{3484F502-E8BB-DFDA-4B1D-4384E5F7F4E4}"/>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a:extLst>
              <a:ext uri="{FF2B5EF4-FFF2-40B4-BE49-F238E27FC236}">
                <a16:creationId xmlns:a16="http://schemas.microsoft.com/office/drawing/2014/main" id="{24D8CFEA-A83A-3BEE-BF35-5E3D1EB06147}"/>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CD002457-ABEA-4BD4-8307-2CF4B7EE7C65}" type="slidenum">
              <a:rPr lang="en-US" altLang="en-US"/>
              <a:pPr/>
              <a:t>58</a:t>
            </a:fld>
            <a:endParaRPr lang="en-US" altLang="en-US"/>
          </a:p>
        </p:txBody>
      </p:sp>
      <p:sp>
        <p:nvSpPr>
          <p:cNvPr id="138243" name="Rectangle 2">
            <a:extLst>
              <a:ext uri="{FF2B5EF4-FFF2-40B4-BE49-F238E27FC236}">
                <a16:creationId xmlns:a16="http://schemas.microsoft.com/office/drawing/2014/main" id="{494D0AEC-086C-59FC-3998-9693992DEAA0}"/>
              </a:ext>
            </a:extLst>
          </p:cNvPr>
          <p:cNvSpPr>
            <a:spLocks noGrp="1" noRot="1" noChangeAspect="1" noChangeArrowheads="1" noTextEdit="1"/>
          </p:cNvSpPr>
          <p:nvPr>
            <p:ph type="sldImg"/>
          </p:nvPr>
        </p:nvSpPr>
        <p:spPr bwMode="auto">
          <a:xfrm>
            <a:off x="915988"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38244" name="Rectangle 3">
            <a:extLst>
              <a:ext uri="{FF2B5EF4-FFF2-40B4-BE49-F238E27FC236}">
                <a16:creationId xmlns:a16="http://schemas.microsoft.com/office/drawing/2014/main" id="{7328CC5A-6478-DBFB-FAA3-348205305BE2}"/>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a:extLst>
              <a:ext uri="{FF2B5EF4-FFF2-40B4-BE49-F238E27FC236}">
                <a16:creationId xmlns:a16="http://schemas.microsoft.com/office/drawing/2014/main" id="{58D39257-DE46-08D5-80FC-21E8558A4ABB}"/>
              </a:ext>
            </a:extLst>
          </p:cNvPr>
          <p:cNvSpPr>
            <a:spLocks noGrp="1" noChangeArrowheads="1"/>
          </p:cNvSpPr>
          <p:nvPr>
            <p:ph type="sldNum" sz="quarter" idx="4294967295"/>
          </p:nvPr>
        </p:nvSpPr>
        <p:spPr bwMode="auto">
          <a:xfrm>
            <a:off x="3773488" y="9371013"/>
            <a:ext cx="2887662" cy="493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fld id="{CC758390-D1A1-4D3F-BAD2-6EAA6F5C0E1F}" type="slidenum">
              <a:rPr lang="en-US" altLang="en-US"/>
              <a:pPr/>
              <a:t>59</a:t>
            </a:fld>
            <a:endParaRPr lang="en-US" altLang="en-US"/>
          </a:p>
        </p:txBody>
      </p:sp>
      <p:sp>
        <p:nvSpPr>
          <p:cNvPr id="140291" name="Rectangle 2">
            <a:extLst>
              <a:ext uri="{FF2B5EF4-FFF2-40B4-BE49-F238E27FC236}">
                <a16:creationId xmlns:a16="http://schemas.microsoft.com/office/drawing/2014/main" id="{AC437DBC-46CF-E796-F912-924E40FB7C07}"/>
              </a:ext>
            </a:extLst>
          </p:cNvPr>
          <p:cNvSpPr>
            <a:spLocks noGrp="1" noRot="1" noChangeAspect="1" noChangeArrowheads="1" noTextEdit="1"/>
          </p:cNvSpPr>
          <p:nvPr>
            <p:ph type="sldImg"/>
          </p:nvPr>
        </p:nvSpPr>
        <p:spPr bwMode="auto">
          <a:xfrm>
            <a:off x="915988" y="762000"/>
            <a:ext cx="4876800" cy="3657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140292" name="Rectangle 3">
            <a:extLst>
              <a:ext uri="{FF2B5EF4-FFF2-40B4-BE49-F238E27FC236}">
                <a16:creationId xmlns:a16="http://schemas.microsoft.com/office/drawing/2014/main" id="{C05BA82D-F0E2-9AFB-4884-C0CCE45C3C94}"/>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7F8D7D5E-FB32-7F98-9BA2-8865A13EE158}"/>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39" name="Rectangle 3">
            <a:extLst>
              <a:ext uri="{FF2B5EF4-FFF2-40B4-BE49-F238E27FC236}">
                <a16:creationId xmlns:a16="http://schemas.microsoft.com/office/drawing/2014/main" id="{3A060659-A273-26A5-84BF-A0CAE8EBAD87}"/>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41E04DA8-C718-CAFD-9808-56588C84D6ED}"/>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Rectangle 3">
            <a:extLst>
              <a:ext uri="{FF2B5EF4-FFF2-40B4-BE49-F238E27FC236}">
                <a16:creationId xmlns:a16="http://schemas.microsoft.com/office/drawing/2014/main" id="{3D36EA0B-27CF-1D99-5FB7-C4810C8E79EA}"/>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a:extLst>
              <a:ext uri="{FF2B5EF4-FFF2-40B4-BE49-F238E27FC236}">
                <a16:creationId xmlns:a16="http://schemas.microsoft.com/office/drawing/2014/main" id="{C1A9970C-7C97-8E80-D6EE-71F0AB4F42E5}"/>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Rectangle 3">
            <a:extLst>
              <a:ext uri="{FF2B5EF4-FFF2-40B4-BE49-F238E27FC236}">
                <a16:creationId xmlns:a16="http://schemas.microsoft.com/office/drawing/2014/main" id="{64B3F6FA-3DB5-928A-5677-922360D4F73E}"/>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43CD1CBD-4ABD-EDEB-D336-34BEC4309F53}"/>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Rectangle 3">
            <a:extLst>
              <a:ext uri="{FF2B5EF4-FFF2-40B4-BE49-F238E27FC236}">
                <a16:creationId xmlns:a16="http://schemas.microsoft.com/office/drawing/2014/main" id="{B0BC282C-BB34-1CCB-B33A-6168EA0298B2}"/>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20611F72-8D46-CCE0-03AA-B5404A7A5AC0}"/>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Rectangle 3">
            <a:extLst>
              <a:ext uri="{FF2B5EF4-FFF2-40B4-BE49-F238E27FC236}">
                <a16:creationId xmlns:a16="http://schemas.microsoft.com/office/drawing/2014/main" id="{BDE52E00-BD53-AAC9-D24E-BA9D456A8042}"/>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41A1C8E2-F54F-881F-498C-98A9033BEF33}"/>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ctangle 3">
            <a:extLst>
              <a:ext uri="{FF2B5EF4-FFF2-40B4-BE49-F238E27FC236}">
                <a16:creationId xmlns:a16="http://schemas.microsoft.com/office/drawing/2014/main" id="{0271B994-23B7-74CD-A4FE-3BDE3EF32366}"/>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0ED080A0-F6B7-F608-9955-B2D1375AA053}"/>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Rectangle 3">
            <a:extLst>
              <a:ext uri="{FF2B5EF4-FFF2-40B4-BE49-F238E27FC236}">
                <a16:creationId xmlns:a16="http://schemas.microsoft.com/office/drawing/2014/main" id="{DFD33079-2F43-E2D0-BC2C-8F1FB55CB05B}"/>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51517BC7-F818-31DA-124D-1C70872D84F2}"/>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ctangle 3">
            <a:extLst>
              <a:ext uri="{FF2B5EF4-FFF2-40B4-BE49-F238E27FC236}">
                <a16:creationId xmlns:a16="http://schemas.microsoft.com/office/drawing/2014/main" id="{1BDB604A-EB1C-41CA-D9EE-937410150819}"/>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B6AAAB89-C475-B94F-C076-2CB6A8F02A37}"/>
              </a:ext>
            </a:extLst>
          </p:cNvPr>
          <p:cNvSpPr>
            <a:spLocks noGrp="1" noRot="1" noChangeAspect="1" noChangeArrowheads="1" noTextEdit="1"/>
          </p:cNvSpPr>
          <p:nvPr>
            <p:ph type="sldImg"/>
          </p:nvPr>
        </p:nvSpPr>
        <p:spPr bwMode="auto">
          <a:xfrm>
            <a:off x="914400" y="762000"/>
            <a:ext cx="4876800" cy="36576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Rectangle 3">
            <a:extLst>
              <a:ext uri="{FF2B5EF4-FFF2-40B4-BE49-F238E27FC236}">
                <a16:creationId xmlns:a16="http://schemas.microsoft.com/office/drawing/2014/main" id="{815C1AAA-1444-A563-0209-BB7CBDD093A4}"/>
              </a:ext>
            </a:extLst>
          </p:cNvPr>
          <p:cNvSpPr>
            <a:spLocks noGrp="1" noChangeArrowheads="1"/>
          </p:cNvSpPr>
          <p:nvPr>
            <p:ph type="body" idx="1"/>
          </p:nvPr>
        </p:nvSpPr>
        <p:spPr bwMode="auto">
          <a:xfrm>
            <a:off x="914400" y="4724400"/>
            <a:ext cx="4876800" cy="4419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57070449-547B-0B5F-CCCD-0267AA305EF9}"/>
              </a:ext>
            </a:extLst>
          </p:cNvPr>
          <p:cNvGrpSpPr>
            <a:grpSpLocks/>
          </p:cNvGrpSpPr>
          <p:nvPr/>
        </p:nvGrpSpPr>
        <p:grpSpPr bwMode="auto">
          <a:xfrm>
            <a:off x="457200" y="2363788"/>
            <a:ext cx="8153400" cy="1600200"/>
            <a:chOff x="288" y="1489"/>
            <a:chExt cx="5136" cy="1008"/>
          </a:xfrm>
        </p:grpSpPr>
        <p:sp>
          <p:nvSpPr>
            <p:cNvPr id="3" name="Arc 2">
              <a:extLst>
                <a:ext uri="{FF2B5EF4-FFF2-40B4-BE49-F238E27FC236}">
                  <a16:creationId xmlns:a16="http://schemas.microsoft.com/office/drawing/2014/main" id="{F3B6EBF6-0DA2-86C2-C5A1-104142F03855}"/>
                </a:ext>
              </a:extLst>
            </p:cNvPr>
            <p:cNvSpPr>
              <a:spLocks/>
            </p:cNvSpPr>
            <p:nvPr/>
          </p:nvSpPr>
          <p:spPr bwMode="invGray">
            <a:xfrm>
              <a:off x="3595" y="1489"/>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4" name="Arc 3">
              <a:extLst>
                <a:ext uri="{FF2B5EF4-FFF2-40B4-BE49-F238E27FC236}">
                  <a16:creationId xmlns:a16="http://schemas.microsoft.com/office/drawing/2014/main" id="{565C5AB4-6184-1043-1675-7884782A37E9}"/>
                </a:ext>
              </a:extLst>
            </p:cNvPr>
            <p:cNvSpPr>
              <a:spLocks/>
            </p:cNvSpPr>
            <p:nvPr/>
          </p:nvSpPr>
          <p:spPr bwMode="invGray">
            <a:xfrm>
              <a:off x="3548" y="1593"/>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5" name="Arc 4">
              <a:extLst>
                <a:ext uri="{FF2B5EF4-FFF2-40B4-BE49-F238E27FC236}">
                  <a16:creationId xmlns:a16="http://schemas.microsoft.com/office/drawing/2014/main" id="{8595442C-21B6-7D2C-90E9-D66E83DC5E87}"/>
                </a:ext>
              </a:extLst>
            </p:cNvPr>
            <p:cNvSpPr>
              <a:spLocks/>
            </p:cNvSpPr>
            <p:nvPr/>
          </p:nvSpPr>
          <p:spPr bwMode="invGray">
            <a:xfrm>
              <a:off x="3521" y="1732"/>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6" name="AutoShape 5">
              <a:extLst>
                <a:ext uri="{FF2B5EF4-FFF2-40B4-BE49-F238E27FC236}">
                  <a16:creationId xmlns:a16="http://schemas.microsoft.com/office/drawing/2014/main" id="{960FB1A3-D789-9396-ADF5-AC6C5158BCB0}"/>
                </a:ext>
              </a:extLst>
            </p:cNvPr>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pPr>
                <a:defRPr/>
              </a:pPr>
              <a:endParaRPr lang="en-US" altLang="en-US"/>
            </a:p>
          </p:txBody>
        </p:sp>
      </p:grpSp>
      <p:sp>
        <p:nvSpPr>
          <p:cNvPr id="3079" name="Rectangle 7"/>
          <p:cNvSpPr>
            <a:spLocks noGrp="1" noChangeArrowheads="1"/>
          </p:cNvSpPr>
          <p:nvPr>
            <p:ph type="ctrTitle" sz="quarter"/>
          </p:nvPr>
        </p:nvSpPr>
        <p:spPr>
          <a:xfrm>
            <a:off x="685800" y="1447800"/>
            <a:ext cx="7772400" cy="1143000"/>
          </a:xfrm>
        </p:spPr>
        <p:txBody>
          <a:bodyPr/>
          <a:lstStyle>
            <a:lvl1pPr>
              <a:defRPr/>
            </a:lvl1pPr>
          </a:lstStyle>
          <a:p>
            <a:r>
              <a:rPr lang="en-US"/>
              <a:t>Click to edit Master title style</a:t>
            </a:r>
          </a:p>
        </p:txBody>
      </p:sp>
      <p:sp>
        <p:nvSpPr>
          <p:cNvPr id="3080" name="Rectangle 8"/>
          <p:cNvSpPr>
            <a:spLocks noGrp="1" noChangeArrowheads="1"/>
          </p:cNvSpPr>
          <p:nvPr>
            <p:ph type="subTitle" sz="quarter" idx="1"/>
          </p:nvPr>
        </p:nvSpPr>
        <p:spPr>
          <a:xfrm>
            <a:off x="1371600" y="3733800"/>
            <a:ext cx="6400800" cy="1752600"/>
          </a:xfrm>
        </p:spPr>
        <p:txBody>
          <a:bodyPr/>
          <a:lstStyle>
            <a:lvl1pPr marL="0" indent="0" algn="ctr">
              <a:buFontTx/>
              <a:buNone/>
              <a:defRPr/>
            </a:lvl1pPr>
          </a:lstStyle>
          <a:p>
            <a:r>
              <a:rPr lang="en-US"/>
              <a:t>Click to edit Master subtitle style</a:t>
            </a:r>
          </a:p>
        </p:txBody>
      </p:sp>
      <p:sp>
        <p:nvSpPr>
          <p:cNvPr id="7" name="Date Placeholder 9">
            <a:extLst>
              <a:ext uri="{FF2B5EF4-FFF2-40B4-BE49-F238E27FC236}">
                <a16:creationId xmlns:a16="http://schemas.microsoft.com/office/drawing/2014/main" id="{B1175CF1-7332-D00D-AB0F-31463E144FD4}"/>
              </a:ext>
            </a:extLst>
          </p:cNvPr>
          <p:cNvSpPr>
            <a:spLocks noGrp="1" noChangeArrowheads="1"/>
          </p:cNvSpPr>
          <p:nvPr>
            <p:ph type="dt" sz="quarter" idx="10"/>
          </p:nvPr>
        </p:nvSpPr>
        <p:spPr/>
        <p:txBody>
          <a:bodyPr/>
          <a:lstStyle>
            <a:lvl1pPr>
              <a:defRPr/>
            </a:lvl1pPr>
          </a:lstStyle>
          <a:p>
            <a:pPr>
              <a:defRPr/>
            </a:pPr>
            <a:fld id="{E1678CB2-B778-40F0-9579-0022BFD3BB0C}" type="datetime1">
              <a:rPr lang="en-US"/>
              <a:pPr>
                <a:defRPr/>
              </a:pPr>
              <a:t>4/23/2026</a:t>
            </a:fld>
            <a:endParaRPr lang="en-US"/>
          </a:p>
        </p:txBody>
      </p:sp>
      <p:sp>
        <p:nvSpPr>
          <p:cNvPr id="8" name="Footer Placeholder 10">
            <a:extLst>
              <a:ext uri="{FF2B5EF4-FFF2-40B4-BE49-F238E27FC236}">
                <a16:creationId xmlns:a16="http://schemas.microsoft.com/office/drawing/2014/main" id="{09F488E2-296A-AA36-1D81-F5A5D41D7DD1}"/>
              </a:ext>
            </a:extLst>
          </p:cNvPr>
          <p:cNvSpPr>
            <a:spLocks noGrp="1" noChangeArrowheads="1"/>
          </p:cNvSpPr>
          <p:nvPr>
            <p:ph type="ftr" sz="quarter" idx="11"/>
          </p:nvPr>
        </p:nvSpPr>
        <p:spPr/>
        <p:txBody>
          <a:bodyPr/>
          <a:lstStyle>
            <a:lvl1pPr>
              <a:defRPr/>
            </a:lvl1pPr>
          </a:lstStyle>
          <a:p>
            <a:pPr>
              <a:defRPr/>
            </a:pPr>
            <a:r>
              <a:rPr lang="en-US"/>
              <a:t>© Azeman Mustafa, PhD</a:t>
            </a:r>
          </a:p>
        </p:txBody>
      </p:sp>
      <p:sp>
        <p:nvSpPr>
          <p:cNvPr id="9" name="Slide Number Placeholder 11">
            <a:extLst>
              <a:ext uri="{FF2B5EF4-FFF2-40B4-BE49-F238E27FC236}">
                <a16:creationId xmlns:a16="http://schemas.microsoft.com/office/drawing/2014/main" id="{A495710D-A02E-CC1B-18FE-C04A2AAEB2B6}"/>
              </a:ext>
            </a:extLst>
          </p:cNvPr>
          <p:cNvSpPr>
            <a:spLocks noGrp="1" noChangeArrowheads="1"/>
          </p:cNvSpPr>
          <p:nvPr>
            <p:ph type="sldNum" sz="quarter" idx="12"/>
          </p:nvPr>
        </p:nvSpPr>
        <p:spPr/>
        <p:txBody>
          <a:bodyPr/>
          <a:lstStyle>
            <a:lvl1pPr>
              <a:defRPr smtClean="0"/>
            </a:lvl1pPr>
          </a:lstStyle>
          <a:p>
            <a:pPr>
              <a:defRPr/>
            </a:pPr>
            <a:fld id="{0724DB35-4CA9-4B71-A291-ACC7E3B08B94}" type="slidenum">
              <a:rPr lang="en-US" altLang="en-US"/>
              <a:pPr>
                <a:defRPr/>
              </a:pPr>
              <a:t>‹#›</a:t>
            </a:fld>
            <a:endParaRPr lang="en-US" altLang="en-US"/>
          </a:p>
        </p:txBody>
      </p:sp>
    </p:spTree>
    <p:extLst>
      <p:ext uri="{BB962C8B-B14F-4D97-AF65-F5344CB8AC3E}">
        <p14:creationId xmlns:p14="http://schemas.microsoft.com/office/powerpoint/2010/main" val="3204330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a:extLst>
              <a:ext uri="{FF2B5EF4-FFF2-40B4-BE49-F238E27FC236}">
                <a16:creationId xmlns:a16="http://schemas.microsoft.com/office/drawing/2014/main" id="{07A2BE0C-C16B-C08F-680B-37EA4D0B4DCE}"/>
              </a:ext>
            </a:extLst>
          </p:cNvPr>
          <p:cNvSpPr>
            <a:spLocks noGrp="1" noChangeArrowheads="1"/>
          </p:cNvSpPr>
          <p:nvPr>
            <p:ph type="dt" sz="half" idx="10"/>
          </p:nvPr>
        </p:nvSpPr>
        <p:spPr>
          <a:ln/>
        </p:spPr>
        <p:txBody>
          <a:bodyPr/>
          <a:lstStyle>
            <a:lvl1pPr>
              <a:defRPr/>
            </a:lvl1pPr>
          </a:lstStyle>
          <a:p>
            <a:pPr>
              <a:defRPr/>
            </a:pPr>
            <a:fld id="{DAC6EAE0-7E6F-47BA-8D58-3E261C0FDA0E}" type="datetime1">
              <a:rPr lang="en-US"/>
              <a:pPr>
                <a:defRPr/>
              </a:pPr>
              <a:t>4/23/2026</a:t>
            </a:fld>
            <a:endParaRPr lang="en-US"/>
          </a:p>
        </p:txBody>
      </p:sp>
      <p:sp>
        <p:nvSpPr>
          <p:cNvPr id="5" name="Rectangle 10">
            <a:extLst>
              <a:ext uri="{FF2B5EF4-FFF2-40B4-BE49-F238E27FC236}">
                <a16:creationId xmlns:a16="http://schemas.microsoft.com/office/drawing/2014/main" id="{4E87A8B2-32C7-F77A-68EF-A0603A29B80B}"/>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6" name="Rectangle 11">
            <a:extLst>
              <a:ext uri="{FF2B5EF4-FFF2-40B4-BE49-F238E27FC236}">
                <a16:creationId xmlns:a16="http://schemas.microsoft.com/office/drawing/2014/main" id="{0AA06BD2-7819-9E8D-9FC8-11BEEFF1C6DA}"/>
              </a:ext>
            </a:extLst>
          </p:cNvPr>
          <p:cNvSpPr>
            <a:spLocks noGrp="1" noChangeArrowheads="1"/>
          </p:cNvSpPr>
          <p:nvPr>
            <p:ph type="sldNum" sz="quarter" idx="12"/>
          </p:nvPr>
        </p:nvSpPr>
        <p:spPr>
          <a:ln/>
        </p:spPr>
        <p:txBody>
          <a:bodyPr/>
          <a:lstStyle>
            <a:lvl1pPr>
              <a:defRPr/>
            </a:lvl1pPr>
          </a:lstStyle>
          <a:p>
            <a:pPr>
              <a:defRPr/>
            </a:pPr>
            <a:fld id="{5C89234D-9871-4B8C-820A-75CCFEA817DD}" type="slidenum">
              <a:rPr lang="en-US" altLang="en-US"/>
              <a:pPr>
                <a:defRPr/>
              </a:pPr>
              <a:t>‹#›</a:t>
            </a:fld>
            <a:endParaRPr lang="en-US" altLang="en-US"/>
          </a:p>
        </p:txBody>
      </p:sp>
    </p:spTree>
    <p:extLst>
      <p:ext uri="{BB962C8B-B14F-4D97-AF65-F5344CB8AC3E}">
        <p14:creationId xmlns:p14="http://schemas.microsoft.com/office/powerpoint/2010/main" val="3852087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579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81000"/>
            <a:ext cx="567690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a:extLst>
              <a:ext uri="{FF2B5EF4-FFF2-40B4-BE49-F238E27FC236}">
                <a16:creationId xmlns:a16="http://schemas.microsoft.com/office/drawing/2014/main" id="{995A3099-3030-0D96-124C-663BCA7978D1}"/>
              </a:ext>
            </a:extLst>
          </p:cNvPr>
          <p:cNvSpPr>
            <a:spLocks noGrp="1" noChangeArrowheads="1"/>
          </p:cNvSpPr>
          <p:nvPr>
            <p:ph type="dt" sz="half" idx="10"/>
          </p:nvPr>
        </p:nvSpPr>
        <p:spPr>
          <a:ln/>
        </p:spPr>
        <p:txBody>
          <a:bodyPr/>
          <a:lstStyle>
            <a:lvl1pPr>
              <a:defRPr/>
            </a:lvl1pPr>
          </a:lstStyle>
          <a:p>
            <a:pPr>
              <a:defRPr/>
            </a:pPr>
            <a:fld id="{18B00ED5-AAE2-4AAD-AC11-0D5775410CBE}" type="datetime1">
              <a:rPr lang="en-US"/>
              <a:pPr>
                <a:defRPr/>
              </a:pPr>
              <a:t>4/23/2026</a:t>
            </a:fld>
            <a:endParaRPr lang="en-US"/>
          </a:p>
        </p:txBody>
      </p:sp>
      <p:sp>
        <p:nvSpPr>
          <p:cNvPr id="5" name="Rectangle 10">
            <a:extLst>
              <a:ext uri="{FF2B5EF4-FFF2-40B4-BE49-F238E27FC236}">
                <a16:creationId xmlns:a16="http://schemas.microsoft.com/office/drawing/2014/main" id="{72F7F28C-1F28-43FB-27C6-458147A809F3}"/>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6" name="Rectangle 11">
            <a:extLst>
              <a:ext uri="{FF2B5EF4-FFF2-40B4-BE49-F238E27FC236}">
                <a16:creationId xmlns:a16="http://schemas.microsoft.com/office/drawing/2014/main" id="{A1F75128-0F6F-A2F4-EBD3-37407850DCCF}"/>
              </a:ext>
            </a:extLst>
          </p:cNvPr>
          <p:cNvSpPr>
            <a:spLocks noGrp="1" noChangeArrowheads="1"/>
          </p:cNvSpPr>
          <p:nvPr>
            <p:ph type="sldNum" sz="quarter" idx="12"/>
          </p:nvPr>
        </p:nvSpPr>
        <p:spPr>
          <a:ln/>
        </p:spPr>
        <p:txBody>
          <a:bodyPr/>
          <a:lstStyle>
            <a:lvl1pPr>
              <a:defRPr/>
            </a:lvl1pPr>
          </a:lstStyle>
          <a:p>
            <a:pPr>
              <a:defRPr/>
            </a:pPr>
            <a:fld id="{51622580-44C7-4E3F-8B62-508A7DF3EF83}" type="slidenum">
              <a:rPr lang="en-US" altLang="en-US"/>
              <a:pPr>
                <a:defRPr/>
              </a:pPr>
              <a:t>‹#›</a:t>
            </a:fld>
            <a:endParaRPr lang="en-US" altLang="en-US"/>
          </a:p>
        </p:txBody>
      </p:sp>
    </p:spTree>
    <p:extLst>
      <p:ext uri="{BB962C8B-B14F-4D97-AF65-F5344CB8AC3E}">
        <p14:creationId xmlns:p14="http://schemas.microsoft.com/office/powerpoint/2010/main" val="3889399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p>
            <a:r>
              <a:rPr lang="en-US"/>
              <a:t>Click to edit Master title style</a:t>
            </a:r>
          </a:p>
        </p:txBody>
      </p:sp>
      <p:sp>
        <p:nvSpPr>
          <p:cNvPr id="3" name="SmartArt Placeholder 2"/>
          <p:cNvSpPr>
            <a:spLocks noGrp="1"/>
          </p:cNvSpPr>
          <p:nvPr>
            <p:ph type="dgm" idx="1"/>
          </p:nvPr>
        </p:nvSpPr>
        <p:spPr>
          <a:xfrm>
            <a:off x="685800" y="2057400"/>
            <a:ext cx="7772400" cy="4114800"/>
          </a:xfrm>
        </p:spPr>
        <p:txBody>
          <a:bodyPr/>
          <a:lstStyle/>
          <a:p>
            <a:pPr lvl="0"/>
            <a:endParaRPr lang="en-US" noProof="0"/>
          </a:p>
        </p:txBody>
      </p:sp>
      <p:sp>
        <p:nvSpPr>
          <p:cNvPr id="4" name="Rectangle 9">
            <a:extLst>
              <a:ext uri="{FF2B5EF4-FFF2-40B4-BE49-F238E27FC236}">
                <a16:creationId xmlns:a16="http://schemas.microsoft.com/office/drawing/2014/main" id="{919A0385-A787-563A-78D7-6CCCDAB393E7}"/>
              </a:ext>
            </a:extLst>
          </p:cNvPr>
          <p:cNvSpPr>
            <a:spLocks noGrp="1" noChangeArrowheads="1"/>
          </p:cNvSpPr>
          <p:nvPr>
            <p:ph type="dt" sz="half" idx="10"/>
          </p:nvPr>
        </p:nvSpPr>
        <p:spPr>
          <a:ln/>
        </p:spPr>
        <p:txBody>
          <a:bodyPr/>
          <a:lstStyle>
            <a:lvl1pPr>
              <a:defRPr/>
            </a:lvl1pPr>
          </a:lstStyle>
          <a:p>
            <a:pPr>
              <a:defRPr/>
            </a:pPr>
            <a:fld id="{5E115D33-D6B5-42E6-A3C4-DC0B641BD3B4}" type="datetime1">
              <a:rPr lang="en-US"/>
              <a:pPr>
                <a:defRPr/>
              </a:pPr>
              <a:t>4/23/2026</a:t>
            </a:fld>
            <a:endParaRPr lang="en-US"/>
          </a:p>
        </p:txBody>
      </p:sp>
      <p:sp>
        <p:nvSpPr>
          <p:cNvPr id="5" name="Rectangle 10">
            <a:extLst>
              <a:ext uri="{FF2B5EF4-FFF2-40B4-BE49-F238E27FC236}">
                <a16:creationId xmlns:a16="http://schemas.microsoft.com/office/drawing/2014/main" id="{3708F413-72B6-DDC5-407D-ECC31D42F746}"/>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6" name="Rectangle 11">
            <a:extLst>
              <a:ext uri="{FF2B5EF4-FFF2-40B4-BE49-F238E27FC236}">
                <a16:creationId xmlns:a16="http://schemas.microsoft.com/office/drawing/2014/main" id="{3773743F-8F10-762A-24A8-63778ED83E80}"/>
              </a:ext>
            </a:extLst>
          </p:cNvPr>
          <p:cNvSpPr>
            <a:spLocks noGrp="1" noChangeArrowheads="1"/>
          </p:cNvSpPr>
          <p:nvPr>
            <p:ph type="sldNum" sz="quarter" idx="12"/>
          </p:nvPr>
        </p:nvSpPr>
        <p:spPr>
          <a:ln/>
        </p:spPr>
        <p:txBody>
          <a:bodyPr/>
          <a:lstStyle>
            <a:lvl1pPr>
              <a:defRPr/>
            </a:lvl1pPr>
          </a:lstStyle>
          <a:p>
            <a:pPr>
              <a:defRPr/>
            </a:pPr>
            <a:fld id="{74995F0D-5B6B-4733-8040-9A33E1E8CA8D}" type="slidenum">
              <a:rPr lang="en-US" altLang="en-US"/>
              <a:pPr>
                <a:defRPr/>
              </a:pPr>
              <a:t>‹#›</a:t>
            </a:fld>
            <a:endParaRPr lang="en-US" altLang="en-US"/>
          </a:p>
        </p:txBody>
      </p:sp>
    </p:spTree>
    <p:extLst>
      <p:ext uri="{BB962C8B-B14F-4D97-AF65-F5344CB8AC3E}">
        <p14:creationId xmlns:p14="http://schemas.microsoft.com/office/powerpoint/2010/main" val="422929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57645D80-F860-8632-875B-90C17FFD9E9C}"/>
              </a:ext>
            </a:extLst>
          </p:cNvPr>
          <p:cNvSpPr>
            <a:spLocks noGrp="1"/>
          </p:cNvSpPr>
          <p:nvPr>
            <p:ph type="sldNum" sz="quarter" idx="10"/>
          </p:nvPr>
        </p:nvSpPr>
        <p:spPr>
          <a:xfrm>
            <a:off x="6553200" y="6243638"/>
            <a:ext cx="2133600" cy="457200"/>
          </a:xfrm>
        </p:spPr>
        <p:txBody>
          <a:bodyPr/>
          <a:lstStyle>
            <a:lvl1pPr>
              <a:defRPr smtClean="0"/>
            </a:lvl1pPr>
          </a:lstStyle>
          <a:p>
            <a:pPr>
              <a:defRPr/>
            </a:pPr>
            <a:fld id="{F1447FA1-86E4-4399-BD40-7C39642ACA0B}" type="slidenum">
              <a:rPr lang="en-US" altLang="en-US"/>
              <a:pPr>
                <a:defRPr/>
              </a:pPr>
              <a:t>‹#›</a:t>
            </a:fld>
            <a:endParaRPr lang="en-US" altLang="en-US"/>
          </a:p>
        </p:txBody>
      </p:sp>
    </p:spTree>
    <p:extLst>
      <p:ext uri="{BB962C8B-B14F-4D97-AF65-F5344CB8AC3E}">
        <p14:creationId xmlns:p14="http://schemas.microsoft.com/office/powerpoint/2010/main" val="13210410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0B4285BE-BCF2-42F7-FE24-B4E708AF097E}"/>
              </a:ext>
            </a:extLst>
          </p:cNvPr>
          <p:cNvSpPr>
            <a:spLocks noGrp="1"/>
          </p:cNvSpPr>
          <p:nvPr>
            <p:ph type="dt" sz="half" idx="10"/>
          </p:nvPr>
        </p:nvSpPr>
        <p:spPr>
          <a:xfrm>
            <a:off x="457200" y="6243638"/>
            <a:ext cx="2133600" cy="457200"/>
          </a:xfrm>
        </p:spPr>
        <p:txBody>
          <a:bodyPr/>
          <a:lstStyle>
            <a:lvl1pPr>
              <a:defRPr/>
            </a:lvl1pPr>
          </a:lstStyle>
          <a:p>
            <a:pPr>
              <a:defRPr/>
            </a:pPr>
            <a:fld id="{5001467C-52D5-48F0-B8AF-CE12BABC9BD7}" type="datetime1">
              <a:rPr lang="en-US"/>
              <a:pPr>
                <a:defRPr/>
              </a:pPr>
              <a:t>4/23/2026</a:t>
            </a:fld>
            <a:endParaRPr lang="en-US"/>
          </a:p>
        </p:txBody>
      </p:sp>
      <p:sp>
        <p:nvSpPr>
          <p:cNvPr id="7" name="Footer Placeholder 6">
            <a:extLst>
              <a:ext uri="{FF2B5EF4-FFF2-40B4-BE49-F238E27FC236}">
                <a16:creationId xmlns:a16="http://schemas.microsoft.com/office/drawing/2014/main" id="{F7710F80-5249-6E3D-3059-BAA63E58E2FF}"/>
              </a:ext>
            </a:extLst>
          </p:cNvPr>
          <p:cNvSpPr>
            <a:spLocks noGrp="1"/>
          </p:cNvSpPr>
          <p:nvPr>
            <p:ph type="ftr" sz="quarter" idx="11"/>
          </p:nvPr>
        </p:nvSpPr>
        <p:spPr>
          <a:xfrm>
            <a:off x="3124200" y="6248400"/>
            <a:ext cx="2895600" cy="457200"/>
          </a:xfrm>
        </p:spPr>
        <p:txBody>
          <a:bodyPr/>
          <a:lstStyle>
            <a:lvl1pPr>
              <a:defRPr/>
            </a:lvl1pPr>
          </a:lstStyle>
          <a:p>
            <a:pPr>
              <a:defRPr/>
            </a:pPr>
            <a:r>
              <a:rPr lang="en-US"/>
              <a:t>© Azeman Mustafa, PhD</a:t>
            </a:r>
          </a:p>
        </p:txBody>
      </p:sp>
      <p:sp>
        <p:nvSpPr>
          <p:cNvPr id="8" name="Slide Number Placeholder 7">
            <a:extLst>
              <a:ext uri="{FF2B5EF4-FFF2-40B4-BE49-F238E27FC236}">
                <a16:creationId xmlns:a16="http://schemas.microsoft.com/office/drawing/2014/main" id="{F7EBD6F2-0F2C-8BB2-007C-3FED6D65F206}"/>
              </a:ext>
            </a:extLst>
          </p:cNvPr>
          <p:cNvSpPr>
            <a:spLocks noGrp="1"/>
          </p:cNvSpPr>
          <p:nvPr>
            <p:ph type="sldNum" sz="quarter" idx="12"/>
          </p:nvPr>
        </p:nvSpPr>
        <p:spPr>
          <a:xfrm>
            <a:off x="6553200" y="6243638"/>
            <a:ext cx="2133600" cy="457200"/>
          </a:xfrm>
        </p:spPr>
        <p:txBody>
          <a:bodyPr/>
          <a:lstStyle>
            <a:lvl1pPr>
              <a:defRPr smtClean="0"/>
            </a:lvl1pPr>
          </a:lstStyle>
          <a:p>
            <a:pPr>
              <a:defRPr/>
            </a:pPr>
            <a:fld id="{A8655EA6-EF20-45E6-B9BC-606D11EC19FE}" type="slidenum">
              <a:rPr lang="en-US" altLang="en-US"/>
              <a:pPr>
                <a:defRPr/>
              </a:pPr>
              <a:t>‹#›</a:t>
            </a:fld>
            <a:endParaRPr lang="en-US" altLang="en-US"/>
          </a:p>
        </p:txBody>
      </p:sp>
    </p:spTree>
    <p:extLst>
      <p:ext uri="{BB962C8B-B14F-4D97-AF65-F5344CB8AC3E}">
        <p14:creationId xmlns:p14="http://schemas.microsoft.com/office/powerpoint/2010/main" val="186946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BB9C667B-BEB4-F84E-F7E8-93E8D65B0816}"/>
              </a:ext>
            </a:extLst>
          </p:cNvPr>
          <p:cNvSpPr>
            <a:spLocks noGrp="1"/>
          </p:cNvSpPr>
          <p:nvPr>
            <p:ph type="dt" sz="half" idx="10"/>
          </p:nvPr>
        </p:nvSpPr>
        <p:spPr>
          <a:xfrm>
            <a:off x="457200" y="6243638"/>
            <a:ext cx="2133600" cy="457200"/>
          </a:xfrm>
        </p:spPr>
        <p:txBody>
          <a:bodyPr/>
          <a:lstStyle>
            <a:lvl1pPr>
              <a:defRPr/>
            </a:lvl1pPr>
          </a:lstStyle>
          <a:p>
            <a:pPr>
              <a:defRPr/>
            </a:pPr>
            <a:fld id="{F19A941C-EECE-4109-9A03-92A78167471C}" type="datetime1">
              <a:rPr lang="en-US"/>
              <a:pPr>
                <a:defRPr/>
              </a:pPr>
              <a:t>4/23/2026</a:t>
            </a:fld>
            <a:endParaRPr lang="en-US"/>
          </a:p>
        </p:txBody>
      </p:sp>
      <p:sp>
        <p:nvSpPr>
          <p:cNvPr id="4" name="Footer Placeholder 3">
            <a:extLst>
              <a:ext uri="{FF2B5EF4-FFF2-40B4-BE49-F238E27FC236}">
                <a16:creationId xmlns:a16="http://schemas.microsoft.com/office/drawing/2014/main" id="{08255F94-0A4D-C9B0-2103-C225DE437B03}"/>
              </a:ext>
            </a:extLst>
          </p:cNvPr>
          <p:cNvSpPr>
            <a:spLocks noGrp="1"/>
          </p:cNvSpPr>
          <p:nvPr>
            <p:ph type="ftr" sz="quarter" idx="11"/>
          </p:nvPr>
        </p:nvSpPr>
        <p:spPr>
          <a:xfrm>
            <a:off x="3124200" y="6248400"/>
            <a:ext cx="2895600" cy="457200"/>
          </a:xfrm>
        </p:spPr>
        <p:txBody>
          <a:bodyPr/>
          <a:lstStyle>
            <a:lvl1pPr>
              <a:defRPr/>
            </a:lvl1pPr>
          </a:lstStyle>
          <a:p>
            <a:pPr>
              <a:defRPr/>
            </a:pPr>
            <a:r>
              <a:rPr lang="en-US"/>
              <a:t>© Azeman Mustafa, PhD</a:t>
            </a:r>
          </a:p>
        </p:txBody>
      </p:sp>
      <p:sp>
        <p:nvSpPr>
          <p:cNvPr id="5" name="Slide Number Placeholder 4">
            <a:extLst>
              <a:ext uri="{FF2B5EF4-FFF2-40B4-BE49-F238E27FC236}">
                <a16:creationId xmlns:a16="http://schemas.microsoft.com/office/drawing/2014/main" id="{FEA617EF-9AFD-F42C-1799-A555ACF6A523}"/>
              </a:ext>
            </a:extLst>
          </p:cNvPr>
          <p:cNvSpPr>
            <a:spLocks noGrp="1"/>
          </p:cNvSpPr>
          <p:nvPr>
            <p:ph type="sldNum" sz="quarter" idx="12"/>
          </p:nvPr>
        </p:nvSpPr>
        <p:spPr>
          <a:xfrm>
            <a:off x="6553200" y="6243638"/>
            <a:ext cx="2133600" cy="457200"/>
          </a:xfrm>
        </p:spPr>
        <p:txBody>
          <a:bodyPr/>
          <a:lstStyle>
            <a:lvl1pPr>
              <a:defRPr smtClean="0"/>
            </a:lvl1pPr>
          </a:lstStyle>
          <a:p>
            <a:pPr>
              <a:defRPr/>
            </a:pPr>
            <a:fld id="{DE337B3B-4E77-4734-94F0-41ADDA1182FE}" type="slidenum">
              <a:rPr lang="en-US" altLang="en-US"/>
              <a:pPr>
                <a:defRPr/>
              </a:pPr>
              <a:t>‹#›</a:t>
            </a:fld>
            <a:endParaRPr lang="en-US" altLang="en-US"/>
          </a:p>
        </p:txBody>
      </p:sp>
    </p:spTree>
    <p:extLst>
      <p:ext uri="{BB962C8B-B14F-4D97-AF65-F5344CB8AC3E}">
        <p14:creationId xmlns:p14="http://schemas.microsoft.com/office/powerpoint/2010/main" val="800384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lipArt Placeholder 2"/>
          <p:cNvSpPr>
            <a:spLocks noGrp="1"/>
          </p:cNvSpPr>
          <p:nvPr>
            <p:ph type="clipArt" sz="half" idx="1"/>
          </p:nvPr>
        </p:nvSpPr>
        <p:spPr>
          <a:xfrm>
            <a:off x="457200" y="1600200"/>
            <a:ext cx="4038600" cy="4525963"/>
          </a:xfrm>
        </p:spPr>
        <p:txBody>
          <a:bodyPr/>
          <a:lstStyle/>
          <a:p>
            <a:pPr lvl="0"/>
            <a:endParaRPr lang="en-US" noProof="0"/>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1D2CDC-D464-21B3-BA5D-2FB7168C312C}"/>
              </a:ext>
            </a:extLst>
          </p:cNvPr>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CB060752-7B00-109B-EEF6-547D8F1B3AEB}"/>
              </a:ext>
            </a:extLst>
          </p:cNvPr>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238A826B-A655-B5B1-398E-1FB9B983E503}"/>
              </a:ext>
            </a:extLst>
          </p:cNvPr>
          <p:cNvSpPr>
            <a:spLocks noGrp="1"/>
          </p:cNvSpPr>
          <p:nvPr>
            <p:ph type="sldNum" sz="quarter" idx="12"/>
          </p:nvPr>
        </p:nvSpPr>
        <p:spPr>
          <a:xfrm>
            <a:off x="6553200" y="6245225"/>
            <a:ext cx="2133600" cy="476250"/>
          </a:xfrm>
        </p:spPr>
        <p:txBody>
          <a:bodyPr/>
          <a:lstStyle>
            <a:lvl1pPr>
              <a:defRPr smtClean="0"/>
            </a:lvl1pPr>
          </a:lstStyle>
          <a:p>
            <a:pPr>
              <a:defRPr/>
            </a:pPr>
            <a:fld id="{C99D34B8-AA69-40E3-9F5B-D7305541E12D}" type="slidenum">
              <a:rPr lang="en-US" altLang="en-US"/>
              <a:pPr>
                <a:defRPr/>
              </a:pPr>
              <a:t>‹#›</a:t>
            </a:fld>
            <a:endParaRPr lang="en-US" altLang="en-US"/>
          </a:p>
        </p:txBody>
      </p:sp>
    </p:spTree>
    <p:extLst>
      <p:ext uri="{BB962C8B-B14F-4D97-AF65-F5344CB8AC3E}">
        <p14:creationId xmlns:p14="http://schemas.microsoft.com/office/powerpoint/2010/main" val="3618912789"/>
      </p:ext>
    </p:extLst>
  </p:cSld>
  <p:clrMapOvr>
    <a:masterClrMapping/>
  </p:clrMapOvr>
  <p:transition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id="{0CA1FC30-4821-AB1C-A3D1-0A8378CE7CBC}"/>
              </a:ext>
            </a:extLst>
          </p:cNvPr>
          <p:cNvSpPr>
            <a:spLocks noGrp="1"/>
          </p:cNvSpPr>
          <p:nvPr>
            <p:ph type="dt" sz="half" idx="10"/>
          </p:nvPr>
        </p:nvSpPr>
        <p:spPr/>
        <p:txBody>
          <a:bodyPr/>
          <a:lstStyle>
            <a:lvl1pPr eaLnBrk="0" hangingPunct="0">
              <a:defRPr i="1"/>
            </a:lvl1pPr>
          </a:lstStyle>
          <a:p>
            <a:pPr>
              <a:defRPr/>
            </a:pPr>
            <a:fld id="{4BA8A7C5-D746-40C0-9467-491A682A1928}" type="datetimeFigureOut">
              <a:rPr lang="en-MY"/>
              <a:pPr>
                <a:defRPr/>
              </a:pPr>
              <a:t>23/4/2026</a:t>
            </a:fld>
            <a:endParaRPr lang="en-MY"/>
          </a:p>
        </p:txBody>
      </p:sp>
      <p:sp>
        <p:nvSpPr>
          <p:cNvPr id="5" name="Footer Placeholder 4">
            <a:extLst>
              <a:ext uri="{FF2B5EF4-FFF2-40B4-BE49-F238E27FC236}">
                <a16:creationId xmlns:a16="http://schemas.microsoft.com/office/drawing/2014/main" id="{F13EDA25-4F2C-BC02-9F2E-21120CEF4D17}"/>
              </a:ext>
            </a:extLst>
          </p:cNvPr>
          <p:cNvSpPr>
            <a:spLocks noGrp="1"/>
          </p:cNvSpPr>
          <p:nvPr>
            <p:ph type="ftr" sz="quarter" idx="11"/>
          </p:nvPr>
        </p:nvSpPr>
        <p:spPr/>
        <p:txBody>
          <a:bodyPr/>
          <a:lstStyle>
            <a:lvl1pPr eaLnBrk="0" hangingPunct="0">
              <a:defRPr i="1"/>
            </a:lvl1pPr>
          </a:lstStyle>
          <a:p>
            <a:pPr>
              <a:defRPr/>
            </a:pPr>
            <a:endParaRPr lang="en-MY"/>
          </a:p>
        </p:txBody>
      </p:sp>
      <p:sp>
        <p:nvSpPr>
          <p:cNvPr id="6" name="Slide Number Placeholder 5">
            <a:extLst>
              <a:ext uri="{FF2B5EF4-FFF2-40B4-BE49-F238E27FC236}">
                <a16:creationId xmlns:a16="http://schemas.microsoft.com/office/drawing/2014/main" id="{DC1DE2F7-C6B2-D5C7-2620-89AE62563E38}"/>
              </a:ext>
            </a:extLst>
          </p:cNvPr>
          <p:cNvSpPr>
            <a:spLocks noGrp="1"/>
          </p:cNvSpPr>
          <p:nvPr>
            <p:ph type="sldNum" sz="quarter" idx="12"/>
          </p:nvPr>
        </p:nvSpPr>
        <p:spPr/>
        <p:txBody>
          <a:bodyPr/>
          <a:lstStyle>
            <a:lvl1pPr eaLnBrk="0" hangingPunct="0">
              <a:defRPr i="1" smtClean="0"/>
            </a:lvl1pPr>
          </a:lstStyle>
          <a:p>
            <a:pPr>
              <a:defRPr/>
            </a:pPr>
            <a:fld id="{853BC052-27F1-4590-98F5-0B3DD2618C81}" type="slidenum">
              <a:rPr lang="en-MY" altLang="en-US"/>
              <a:pPr>
                <a:defRPr/>
              </a:pPr>
              <a:t>‹#›</a:t>
            </a:fld>
            <a:endParaRPr lang="en-MY" altLang="en-US"/>
          </a:p>
        </p:txBody>
      </p:sp>
    </p:spTree>
    <p:extLst>
      <p:ext uri="{BB962C8B-B14F-4D97-AF65-F5344CB8AC3E}">
        <p14:creationId xmlns:p14="http://schemas.microsoft.com/office/powerpoint/2010/main" val="42638705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5463EE11-3840-F696-CE2C-086B35C5A2C4}"/>
              </a:ext>
            </a:extLst>
          </p:cNvPr>
          <p:cNvSpPr>
            <a:spLocks noGrp="1"/>
          </p:cNvSpPr>
          <p:nvPr>
            <p:ph type="dt" sz="half" idx="10"/>
          </p:nvPr>
        </p:nvSpPr>
        <p:spPr/>
        <p:txBody>
          <a:bodyPr/>
          <a:lstStyle>
            <a:lvl1pPr eaLnBrk="0" hangingPunct="0">
              <a:defRPr i="1"/>
            </a:lvl1pPr>
          </a:lstStyle>
          <a:p>
            <a:pPr>
              <a:defRPr/>
            </a:pPr>
            <a:fld id="{4E4547B3-847C-4B36-89FD-157206455F70}" type="datetimeFigureOut">
              <a:rPr lang="en-MY"/>
              <a:pPr>
                <a:defRPr/>
              </a:pPr>
              <a:t>23/4/2026</a:t>
            </a:fld>
            <a:endParaRPr lang="en-MY"/>
          </a:p>
        </p:txBody>
      </p:sp>
      <p:sp>
        <p:nvSpPr>
          <p:cNvPr id="5" name="Footer Placeholder 4">
            <a:extLst>
              <a:ext uri="{FF2B5EF4-FFF2-40B4-BE49-F238E27FC236}">
                <a16:creationId xmlns:a16="http://schemas.microsoft.com/office/drawing/2014/main" id="{3D22336B-BEA1-28C6-B86B-3BA4CEA5FB16}"/>
              </a:ext>
            </a:extLst>
          </p:cNvPr>
          <p:cNvSpPr>
            <a:spLocks noGrp="1"/>
          </p:cNvSpPr>
          <p:nvPr>
            <p:ph type="ftr" sz="quarter" idx="11"/>
          </p:nvPr>
        </p:nvSpPr>
        <p:spPr/>
        <p:txBody>
          <a:bodyPr/>
          <a:lstStyle>
            <a:lvl1pPr eaLnBrk="0" hangingPunct="0">
              <a:defRPr i="1"/>
            </a:lvl1pPr>
          </a:lstStyle>
          <a:p>
            <a:pPr>
              <a:defRPr/>
            </a:pPr>
            <a:endParaRPr lang="en-MY"/>
          </a:p>
        </p:txBody>
      </p:sp>
      <p:sp>
        <p:nvSpPr>
          <p:cNvPr id="6" name="Slide Number Placeholder 5">
            <a:extLst>
              <a:ext uri="{FF2B5EF4-FFF2-40B4-BE49-F238E27FC236}">
                <a16:creationId xmlns:a16="http://schemas.microsoft.com/office/drawing/2014/main" id="{E00E0AE6-103D-0303-3E61-ED85B8FA6594}"/>
              </a:ext>
            </a:extLst>
          </p:cNvPr>
          <p:cNvSpPr>
            <a:spLocks noGrp="1"/>
          </p:cNvSpPr>
          <p:nvPr>
            <p:ph type="sldNum" sz="quarter" idx="12"/>
          </p:nvPr>
        </p:nvSpPr>
        <p:spPr/>
        <p:txBody>
          <a:bodyPr/>
          <a:lstStyle>
            <a:lvl1pPr eaLnBrk="0" hangingPunct="0">
              <a:defRPr i="1" smtClean="0"/>
            </a:lvl1pPr>
          </a:lstStyle>
          <a:p>
            <a:pPr>
              <a:defRPr/>
            </a:pPr>
            <a:fld id="{444C4661-7DA7-4F26-AC0D-1ABCF61F25D9}" type="slidenum">
              <a:rPr lang="en-MY" altLang="en-US"/>
              <a:pPr>
                <a:defRPr/>
              </a:pPr>
              <a:t>‹#›</a:t>
            </a:fld>
            <a:endParaRPr lang="en-MY" altLang="en-US"/>
          </a:p>
        </p:txBody>
      </p:sp>
    </p:spTree>
    <p:extLst>
      <p:ext uri="{BB962C8B-B14F-4D97-AF65-F5344CB8AC3E}">
        <p14:creationId xmlns:p14="http://schemas.microsoft.com/office/powerpoint/2010/main" val="29648735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FF2107-6027-1077-7F99-591BF4ECB292}"/>
              </a:ext>
            </a:extLst>
          </p:cNvPr>
          <p:cNvSpPr>
            <a:spLocks noGrp="1"/>
          </p:cNvSpPr>
          <p:nvPr>
            <p:ph type="dt" sz="half" idx="10"/>
          </p:nvPr>
        </p:nvSpPr>
        <p:spPr/>
        <p:txBody>
          <a:bodyPr/>
          <a:lstStyle>
            <a:lvl1pPr eaLnBrk="0" hangingPunct="0">
              <a:defRPr i="1"/>
            </a:lvl1pPr>
          </a:lstStyle>
          <a:p>
            <a:pPr>
              <a:defRPr/>
            </a:pPr>
            <a:fld id="{69F9B1DE-AFBB-4A54-81E5-83826921F72F}" type="datetimeFigureOut">
              <a:rPr lang="en-MY"/>
              <a:pPr>
                <a:defRPr/>
              </a:pPr>
              <a:t>23/4/2026</a:t>
            </a:fld>
            <a:endParaRPr lang="en-MY"/>
          </a:p>
        </p:txBody>
      </p:sp>
      <p:sp>
        <p:nvSpPr>
          <p:cNvPr id="5" name="Footer Placeholder 4">
            <a:extLst>
              <a:ext uri="{FF2B5EF4-FFF2-40B4-BE49-F238E27FC236}">
                <a16:creationId xmlns:a16="http://schemas.microsoft.com/office/drawing/2014/main" id="{6E1B1E25-3406-FBB3-DA8E-2DDB23544FDE}"/>
              </a:ext>
            </a:extLst>
          </p:cNvPr>
          <p:cNvSpPr>
            <a:spLocks noGrp="1"/>
          </p:cNvSpPr>
          <p:nvPr>
            <p:ph type="ftr" sz="quarter" idx="11"/>
          </p:nvPr>
        </p:nvSpPr>
        <p:spPr/>
        <p:txBody>
          <a:bodyPr/>
          <a:lstStyle>
            <a:lvl1pPr eaLnBrk="0" hangingPunct="0">
              <a:defRPr i="1"/>
            </a:lvl1pPr>
          </a:lstStyle>
          <a:p>
            <a:pPr>
              <a:defRPr/>
            </a:pPr>
            <a:endParaRPr lang="en-MY"/>
          </a:p>
        </p:txBody>
      </p:sp>
      <p:sp>
        <p:nvSpPr>
          <p:cNvPr id="6" name="Slide Number Placeholder 5">
            <a:extLst>
              <a:ext uri="{FF2B5EF4-FFF2-40B4-BE49-F238E27FC236}">
                <a16:creationId xmlns:a16="http://schemas.microsoft.com/office/drawing/2014/main" id="{130F1DD6-87A2-2D72-8C62-3BE39308DFF9}"/>
              </a:ext>
            </a:extLst>
          </p:cNvPr>
          <p:cNvSpPr>
            <a:spLocks noGrp="1"/>
          </p:cNvSpPr>
          <p:nvPr>
            <p:ph type="sldNum" sz="quarter" idx="12"/>
          </p:nvPr>
        </p:nvSpPr>
        <p:spPr/>
        <p:txBody>
          <a:bodyPr/>
          <a:lstStyle>
            <a:lvl1pPr eaLnBrk="0" hangingPunct="0">
              <a:defRPr i="1" smtClean="0"/>
            </a:lvl1pPr>
          </a:lstStyle>
          <a:p>
            <a:pPr>
              <a:defRPr/>
            </a:pPr>
            <a:fld id="{35D43E4F-0549-4ABD-9E22-F9F67307C415}" type="slidenum">
              <a:rPr lang="en-MY" altLang="en-US"/>
              <a:pPr>
                <a:defRPr/>
              </a:pPr>
              <a:t>‹#›</a:t>
            </a:fld>
            <a:endParaRPr lang="en-MY" altLang="en-US"/>
          </a:p>
        </p:txBody>
      </p:sp>
    </p:spTree>
    <p:extLst>
      <p:ext uri="{BB962C8B-B14F-4D97-AF65-F5344CB8AC3E}">
        <p14:creationId xmlns:p14="http://schemas.microsoft.com/office/powerpoint/2010/main" val="1418771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a:extLst>
              <a:ext uri="{FF2B5EF4-FFF2-40B4-BE49-F238E27FC236}">
                <a16:creationId xmlns:a16="http://schemas.microsoft.com/office/drawing/2014/main" id="{55D94E70-86C7-61D5-5CF2-F1BD7DD2F881}"/>
              </a:ext>
            </a:extLst>
          </p:cNvPr>
          <p:cNvSpPr>
            <a:spLocks noGrp="1" noChangeArrowheads="1"/>
          </p:cNvSpPr>
          <p:nvPr>
            <p:ph type="dt" sz="half" idx="10"/>
          </p:nvPr>
        </p:nvSpPr>
        <p:spPr>
          <a:ln/>
        </p:spPr>
        <p:txBody>
          <a:bodyPr/>
          <a:lstStyle>
            <a:lvl1pPr>
              <a:defRPr/>
            </a:lvl1pPr>
          </a:lstStyle>
          <a:p>
            <a:pPr>
              <a:defRPr/>
            </a:pPr>
            <a:fld id="{B179ABA4-E315-42D2-8A26-FD56E87ECDBE}" type="datetime1">
              <a:rPr lang="en-US"/>
              <a:pPr>
                <a:defRPr/>
              </a:pPr>
              <a:t>4/23/2026</a:t>
            </a:fld>
            <a:endParaRPr lang="en-US"/>
          </a:p>
        </p:txBody>
      </p:sp>
      <p:sp>
        <p:nvSpPr>
          <p:cNvPr id="5" name="Rectangle 10">
            <a:extLst>
              <a:ext uri="{FF2B5EF4-FFF2-40B4-BE49-F238E27FC236}">
                <a16:creationId xmlns:a16="http://schemas.microsoft.com/office/drawing/2014/main" id="{EE235CBC-6B6E-3191-AAA4-BC0A374FE973}"/>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6" name="Rectangle 11">
            <a:extLst>
              <a:ext uri="{FF2B5EF4-FFF2-40B4-BE49-F238E27FC236}">
                <a16:creationId xmlns:a16="http://schemas.microsoft.com/office/drawing/2014/main" id="{554A9DFE-0CDA-8059-627A-5F52FD820034}"/>
              </a:ext>
            </a:extLst>
          </p:cNvPr>
          <p:cNvSpPr>
            <a:spLocks noGrp="1" noChangeArrowheads="1"/>
          </p:cNvSpPr>
          <p:nvPr>
            <p:ph type="sldNum" sz="quarter" idx="12"/>
          </p:nvPr>
        </p:nvSpPr>
        <p:spPr>
          <a:ln/>
        </p:spPr>
        <p:txBody>
          <a:bodyPr/>
          <a:lstStyle>
            <a:lvl1pPr>
              <a:defRPr/>
            </a:lvl1pPr>
          </a:lstStyle>
          <a:p>
            <a:pPr>
              <a:defRPr/>
            </a:pPr>
            <a:fld id="{6465162C-22AE-4188-A279-015E81F72D7D}" type="slidenum">
              <a:rPr lang="en-US" altLang="en-US"/>
              <a:pPr>
                <a:defRPr/>
              </a:pPr>
              <a:t>‹#›</a:t>
            </a:fld>
            <a:endParaRPr lang="en-US" altLang="en-US"/>
          </a:p>
        </p:txBody>
      </p:sp>
    </p:spTree>
    <p:extLst>
      <p:ext uri="{BB962C8B-B14F-4D97-AF65-F5344CB8AC3E}">
        <p14:creationId xmlns:p14="http://schemas.microsoft.com/office/powerpoint/2010/main" val="6517015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a:extLst>
              <a:ext uri="{FF2B5EF4-FFF2-40B4-BE49-F238E27FC236}">
                <a16:creationId xmlns:a16="http://schemas.microsoft.com/office/drawing/2014/main" id="{35054734-59D0-948D-D2C7-E325DC7296C2}"/>
              </a:ext>
            </a:extLst>
          </p:cNvPr>
          <p:cNvSpPr>
            <a:spLocks noGrp="1"/>
          </p:cNvSpPr>
          <p:nvPr>
            <p:ph type="dt" sz="half" idx="10"/>
          </p:nvPr>
        </p:nvSpPr>
        <p:spPr/>
        <p:txBody>
          <a:bodyPr/>
          <a:lstStyle>
            <a:lvl1pPr eaLnBrk="0" hangingPunct="0">
              <a:defRPr i="1"/>
            </a:lvl1pPr>
          </a:lstStyle>
          <a:p>
            <a:pPr>
              <a:defRPr/>
            </a:pPr>
            <a:fld id="{DC867A5E-9042-4E52-B4B6-566B865D3F4C}" type="datetimeFigureOut">
              <a:rPr lang="en-MY"/>
              <a:pPr>
                <a:defRPr/>
              </a:pPr>
              <a:t>23/4/2026</a:t>
            </a:fld>
            <a:endParaRPr lang="en-MY"/>
          </a:p>
        </p:txBody>
      </p:sp>
      <p:sp>
        <p:nvSpPr>
          <p:cNvPr id="6" name="Footer Placeholder 4">
            <a:extLst>
              <a:ext uri="{FF2B5EF4-FFF2-40B4-BE49-F238E27FC236}">
                <a16:creationId xmlns:a16="http://schemas.microsoft.com/office/drawing/2014/main" id="{E603A2E4-8E1A-910E-2928-C536A61A6FD1}"/>
              </a:ext>
            </a:extLst>
          </p:cNvPr>
          <p:cNvSpPr>
            <a:spLocks noGrp="1"/>
          </p:cNvSpPr>
          <p:nvPr>
            <p:ph type="ftr" sz="quarter" idx="11"/>
          </p:nvPr>
        </p:nvSpPr>
        <p:spPr/>
        <p:txBody>
          <a:bodyPr/>
          <a:lstStyle>
            <a:lvl1pPr eaLnBrk="0" hangingPunct="0">
              <a:defRPr i="1"/>
            </a:lvl1pPr>
          </a:lstStyle>
          <a:p>
            <a:pPr>
              <a:defRPr/>
            </a:pPr>
            <a:endParaRPr lang="en-MY"/>
          </a:p>
        </p:txBody>
      </p:sp>
      <p:sp>
        <p:nvSpPr>
          <p:cNvPr id="7" name="Slide Number Placeholder 5">
            <a:extLst>
              <a:ext uri="{FF2B5EF4-FFF2-40B4-BE49-F238E27FC236}">
                <a16:creationId xmlns:a16="http://schemas.microsoft.com/office/drawing/2014/main" id="{2CB4D16F-AE6A-018F-0DA7-21E91CC8F5A5}"/>
              </a:ext>
            </a:extLst>
          </p:cNvPr>
          <p:cNvSpPr>
            <a:spLocks noGrp="1"/>
          </p:cNvSpPr>
          <p:nvPr>
            <p:ph type="sldNum" sz="quarter" idx="12"/>
          </p:nvPr>
        </p:nvSpPr>
        <p:spPr/>
        <p:txBody>
          <a:bodyPr/>
          <a:lstStyle>
            <a:lvl1pPr eaLnBrk="0" hangingPunct="0">
              <a:defRPr i="1" smtClean="0"/>
            </a:lvl1pPr>
          </a:lstStyle>
          <a:p>
            <a:pPr>
              <a:defRPr/>
            </a:pPr>
            <a:fld id="{A3648E1F-B815-47F9-A8B8-0D6C96699712}" type="slidenum">
              <a:rPr lang="en-MY" altLang="en-US"/>
              <a:pPr>
                <a:defRPr/>
              </a:pPr>
              <a:t>‹#›</a:t>
            </a:fld>
            <a:endParaRPr lang="en-MY" altLang="en-US"/>
          </a:p>
        </p:txBody>
      </p:sp>
    </p:spTree>
    <p:extLst>
      <p:ext uri="{BB962C8B-B14F-4D97-AF65-F5344CB8AC3E}">
        <p14:creationId xmlns:p14="http://schemas.microsoft.com/office/powerpoint/2010/main" val="31610786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a:extLst>
              <a:ext uri="{FF2B5EF4-FFF2-40B4-BE49-F238E27FC236}">
                <a16:creationId xmlns:a16="http://schemas.microsoft.com/office/drawing/2014/main" id="{6208B4CE-6E88-BD9C-624D-7A8597CEE0E1}"/>
              </a:ext>
            </a:extLst>
          </p:cNvPr>
          <p:cNvSpPr>
            <a:spLocks noGrp="1"/>
          </p:cNvSpPr>
          <p:nvPr>
            <p:ph type="dt" sz="half" idx="10"/>
          </p:nvPr>
        </p:nvSpPr>
        <p:spPr/>
        <p:txBody>
          <a:bodyPr/>
          <a:lstStyle>
            <a:lvl1pPr eaLnBrk="0" hangingPunct="0">
              <a:defRPr i="1"/>
            </a:lvl1pPr>
          </a:lstStyle>
          <a:p>
            <a:pPr>
              <a:defRPr/>
            </a:pPr>
            <a:fld id="{93B224A0-9B75-462A-80F3-2588ADE2FD8E}" type="datetimeFigureOut">
              <a:rPr lang="en-MY"/>
              <a:pPr>
                <a:defRPr/>
              </a:pPr>
              <a:t>23/4/2026</a:t>
            </a:fld>
            <a:endParaRPr lang="en-MY"/>
          </a:p>
        </p:txBody>
      </p:sp>
      <p:sp>
        <p:nvSpPr>
          <p:cNvPr id="8" name="Footer Placeholder 4">
            <a:extLst>
              <a:ext uri="{FF2B5EF4-FFF2-40B4-BE49-F238E27FC236}">
                <a16:creationId xmlns:a16="http://schemas.microsoft.com/office/drawing/2014/main" id="{01CBE5B2-C6C7-91AE-89B9-65F653EC6751}"/>
              </a:ext>
            </a:extLst>
          </p:cNvPr>
          <p:cNvSpPr>
            <a:spLocks noGrp="1"/>
          </p:cNvSpPr>
          <p:nvPr>
            <p:ph type="ftr" sz="quarter" idx="11"/>
          </p:nvPr>
        </p:nvSpPr>
        <p:spPr/>
        <p:txBody>
          <a:bodyPr/>
          <a:lstStyle>
            <a:lvl1pPr eaLnBrk="0" hangingPunct="0">
              <a:defRPr i="1"/>
            </a:lvl1pPr>
          </a:lstStyle>
          <a:p>
            <a:pPr>
              <a:defRPr/>
            </a:pPr>
            <a:endParaRPr lang="en-MY"/>
          </a:p>
        </p:txBody>
      </p:sp>
      <p:sp>
        <p:nvSpPr>
          <p:cNvPr id="9" name="Slide Number Placeholder 5">
            <a:extLst>
              <a:ext uri="{FF2B5EF4-FFF2-40B4-BE49-F238E27FC236}">
                <a16:creationId xmlns:a16="http://schemas.microsoft.com/office/drawing/2014/main" id="{4F7DA43A-D646-735D-CFA7-01604076A71B}"/>
              </a:ext>
            </a:extLst>
          </p:cNvPr>
          <p:cNvSpPr>
            <a:spLocks noGrp="1"/>
          </p:cNvSpPr>
          <p:nvPr>
            <p:ph type="sldNum" sz="quarter" idx="12"/>
          </p:nvPr>
        </p:nvSpPr>
        <p:spPr/>
        <p:txBody>
          <a:bodyPr/>
          <a:lstStyle>
            <a:lvl1pPr eaLnBrk="0" hangingPunct="0">
              <a:defRPr i="1" smtClean="0"/>
            </a:lvl1pPr>
          </a:lstStyle>
          <a:p>
            <a:pPr>
              <a:defRPr/>
            </a:pPr>
            <a:fld id="{EE665207-4F2A-474C-B808-BEEE45785DAC}" type="slidenum">
              <a:rPr lang="en-MY" altLang="en-US"/>
              <a:pPr>
                <a:defRPr/>
              </a:pPr>
              <a:t>‹#›</a:t>
            </a:fld>
            <a:endParaRPr lang="en-MY" altLang="en-US"/>
          </a:p>
        </p:txBody>
      </p:sp>
    </p:spTree>
    <p:extLst>
      <p:ext uri="{BB962C8B-B14F-4D97-AF65-F5344CB8AC3E}">
        <p14:creationId xmlns:p14="http://schemas.microsoft.com/office/powerpoint/2010/main" val="32796628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a:extLst>
              <a:ext uri="{FF2B5EF4-FFF2-40B4-BE49-F238E27FC236}">
                <a16:creationId xmlns:a16="http://schemas.microsoft.com/office/drawing/2014/main" id="{360CCE64-151C-DDAC-2007-8639C7386932}"/>
              </a:ext>
            </a:extLst>
          </p:cNvPr>
          <p:cNvSpPr>
            <a:spLocks noGrp="1"/>
          </p:cNvSpPr>
          <p:nvPr>
            <p:ph type="dt" sz="half" idx="10"/>
          </p:nvPr>
        </p:nvSpPr>
        <p:spPr/>
        <p:txBody>
          <a:bodyPr/>
          <a:lstStyle>
            <a:lvl1pPr eaLnBrk="0" hangingPunct="0">
              <a:defRPr i="1"/>
            </a:lvl1pPr>
          </a:lstStyle>
          <a:p>
            <a:pPr>
              <a:defRPr/>
            </a:pPr>
            <a:fld id="{EB69388B-3B73-421D-8347-B3B0F92DE20E}" type="datetimeFigureOut">
              <a:rPr lang="en-MY"/>
              <a:pPr>
                <a:defRPr/>
              </a:pPr>
              <a:t>23/4/2026</a:t>
            </a:fld>
            <a:endParaRPr lang="en-MY"/>
          </a:p>
        </p:txBody>
      </p:sp>
      <p:sp>
        <p:nvSpPr>
          <p:cNvPr id="4" name="Footer Placeholder 4">
            <a:extLst>
              <a:ext uri="{FF2B5EF4-FFF2-40B4-BE49-F238E27FC236}">
                <a16:creationId xmlns:a16="http://schemas.microsoft.com/office/drawing/2014/main" id="{FFBEC9F7-720E-617D-7A91-30846B4E0927}"/>
              </a:ext>
            </a:extLst>
          </p:cNvPr>
          <p:cNvSpPr>
            <a:spLocks noGrp="1"/>
          </p:cNvSpPr>
          <p:nvPr>
            <p:ph type="ftr" sz="quarter" idx="11"/>
          </p:nvPr>
        </p:nvSpPr>
        <p:spPr/>
        <p:txBody>
          <a:bodyPr/>
          <a:lstStyle>
            <a:lvl1pPr eaLnBrk="0" hangingPunct="0">
              <a:defRPr i="1"/>
            </a:lvl1pPr>
          </a:lstStyle>
          <a:p>
            <a:pPr>
              <a:defRPr/>
            </a:pPr>
            <a:endParaRPr lang="en-MY"/>
          </a:p>
        </p:txBody>
      </p:sp>
      <p:sp>
        <p:nvSpPr>
          <p:cNvPr id="5" name="Slide Number Placeholder 5">
            <a:extLst>
              <a:ext uri="{FF2B5EF4-FFF2-40B4-BE49-F238E27FC236}">
                <a16:creationId xmlns:a16="http://schemas.microsoft.com/office/drawing/2014/main" id="{5C51B755-EBF5-863B-DBC0-414E8A0B5D12}"/>
              </a:ext>
            </a:extLst>
          </p:cNvPr>
          <p:cNvSpPr>
            <a:spLocks noGrp="1"/>
          </p:cNvSpPr>
          <p:nvPr>
            <p:ph type="sldNum" sz="quarter" idx="12"/>
          </p:nvPr>
        </p:nvSpPr>
        <p:spPr/>
        <p:txBody>
          <a:bodyPr/>
          <a:lstStyle>
            <a:lvl1pPr eaLnBrk="0" hangingPunct="0">
              <a:defRPr i="1" smtClean="0"/>
            </a:lvl1pPr>
          </a:lstStyle>
          <a:p>
            <a:pPr>
              <a:defRPr/>
            </a:pPr>
            <a:fld id="{A3E1C339-B118-42FB-AB1C-66BE96819C80}" type="slidenum">
              <a:rPr lang="en-MY" altLang="en-US"/>
              <a:pPr>
                <a:defRPr/>
              </a:pPr>
              <a:t>‹#›</a:t>
            </a:fld>
            <a:endParaRPr lang="en-MY" altLang="en-US"/>
          </a:p>
        </p:txBody>
      </p:sp>
    </p:spTree>
    <p:extLst>
      <p:ext uri="{BB962C8B-B14F-4D97-AF65-F5344CB8AC3E}">
        <p14:creationId xmlns:p14="http://schemas.microsoft.com/office/powerpoint/2010/main" val="7047752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E2B396B-8925-9AB8-0776-BA8079FE6B3A}"/>
              </a:ext>
            </a:extLst>
          </p:cNvPr>
          <p:cNvSpPr>
            <a:spLocks noGrp="1"/>
          </p:cNvSpPr>
          <p:nvPr>
            <p:ph type="dt" sz="half" idx="10"/>
          </p:nvPr>
        </p:nvSpPr>
        <p:spPr/>
        <p:txBody>
          <a:bodyPr/>
          <a:lstStyle>
            <a:lvl1pPr eaLnBrk="0" hangingPunct="0">
              <a:defRPr i="1"/>
            </a:lvl1pPr>
          </a:lstStyle>
          <a:p>
            <a:pPr>
              <a:defRPr/>
            </a:pPr>
            <a:fld id="{2041C03F-B134-4563-8E82-0642F641C32B}" type="datetimeFigureOut">
              <a:rPr lang="en-MY"/>
              <a:pPr>
                <a:defRPr/>
              </a:pPr>
              <a:t>23/4/2026</a:t>
            </a:fld>
            <a:endParaRPr lang="en-MY"/>
          </a:p>
        </p:txBody>
      </p:sp>
      <p:sp>
        <p:nvSpPr>
          <p:cNvPr id="3" name="Footer Placeholder 4">
            <a:extLst>
              <a:ext uri="{FF2B5EF4-FFF2-40B4-BE49-F238E27FC236}">
                <a16:creationId xmlns:a16="http://schemas.microsoft.com/office/drawing/2014/main" id="{BFDA4347-3353-987F-92B8-20269EA3028F}"/>
              </a:ext>
            </a:extLst>
          </p:cNvPr>
          <p:cNvSpPr>
            <a:spLocks noGrp="1"/>
          </p:cNvSpPr>
          <p:nvPr>
            <p:ph type="ftr" sz="quarter" idx="11"/>
          </p:nvPr>
        </p:nvSpPr>
        <p:spPr/>
        <p:txBody>
          <a:bodyPr/>
          <a:lstStyle>
            <a:lvl1pPr eaLnBrk="0" hangingPunct="0">
              <a:defRPr i="1"/>
            </a:lvl1pPr>
          </a:lstStyle>
          <a:p>
            <a:pPr>
              <a:defRPr/>
            </a:pPr>
            <a:endParaRPr lang="en-MY"/>
          </a:p>
        </p:txBody>
      </p:sp>
      <p:sp>
        <p:nvSpPr>
          <p:cNvPr id="4" name="Slide Number Placeholder 5">
            <a:extLst>
              <a:ext uri="{FF2B5EF4-FFF2-40B4-BE49-F238E27FC236}">
                <a16:creationId xmlns:a16="http://schemas.microsoft.com/office/drawing/2014/main" id="{E1C2F190-502C-8D41-9DA3-6B0F37ACF692}"/>
              </a:ext>
            </a:extLst>
          </p:cNvPr>
          <p:cNvSpPr>
            <a:spLocks noGrp="1"/>
          </p:cNvSpPr>
          <p:nvPr>
            <p:ph type="sldNum" sz="quarter" idx="12"/>
          </p:nvPr>
        </p:nvSpPr>
        <p:spPr/>
        <p:txBody>
          <a:bodyPr/>
          <a:lstStyle>
            <a:lvl1pPr eaLnBrk="0" hangingPunct="0">
              <a:defRPr i="1" smtClean="0"/>
            </a:lvl1pPr>
          </a:lstStyle>
          <a:p>
            <a:pPr>
              <a:defRPr/>
            </a:pPr>
            <a:fld id="{DAB345E7-2B4E-4317-A95A-A352C5EB90FC}" type="slidenum">
              <a:rPr lang="en-MY" altLang="en-US"/>
              <a:pPr>
                <a:defRPr/>
              </a:pPr>
              <a:t>‹#›</a:t>
            </a:fld>
            <a:endParaRPr lang="en-MY" altLang="en-US"/>
          </a:p>
        </p:txBody>
      </p:sp>
    </p:spTree>
    <p:extLst>
      <p:ext uri="{BB962C8B-B14F-4D97-AF65-F5344CB8AC3E}">
        <p14:creationId xmlns:p14="http://schemas.microsoft.com/office/powerpoint/2010/main" val="4572509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9D5CD44-8400-F69F-870F-174529AD1BE6}"/>
              </a:ext>
            </a:extLst>
          </p:cNvPr>
          <p:cNvSpPr>
            <a:spLocks noGrp="1"/>
          </p:cNvSpPr>
          <p:nvPr>
            <p:ph type="dt" sz="half" idx="10"/>
          </p:nvPr>
        </p:nvSpPr>
        <p:spPr/>
        <p:txBody>
          <a:bodyPr/>
          <a:lstStyle>
            <a:lvl1pPr eaLnBrk="0" hangingPunct="0">
              <a:defRPr i="1"/>
            </a:lvl1pPr>
          </a:lstStyle>
          <a:p>
            <a:pPr>
              <a:defRPr/>
            </a:pPr>
            <a:fld id="{31798F57-C40D-429D-8280-A65F2A8DF2DB}" type="datetimeFigureOut">
              <a:rPr lang="en-MY"/>
              <a:pPr>
                <a:defRPr/>
              </a:pPr>
              <a:t>23/4/2026</a:t>
            </a:fld>
            <a:endParaRPr lang="en-MY"/>
          </a:p>
        </p:txBody>
      </p:sp>
      <p:sp>
        <p:nvSpPr>
          <p:cNvPr id="6" name="Footer Placeholder 4">
            <a:extLst>
              <a:ext uri="{FF2B5EF4-FFF2-40B4-BE49-F238E27FC236}">
                <a16:creationId xmlns:a16="http://schemas.microsoft.com/office/drawing/2014/main" id="{C33A473F-5419-2541-50ED-835D3721C3E1}"/>
              </a:ext>
            </a:extLst>
          </p:cNvPr>
          <p:cNvSpPr>
            <a:spLocks noGrp="1"/>
          </p:cNvSpPr>
          <p:nvPr>
            <p:ph type="ftr" sz="quarter" idx="11"/>
          </p:nvPr>
        </p:nvSpPr>
        <p:spPr/>
        <p:txBody>
          <a:bodyPr/>
          <a:lstStyle>
            <a:lvl1pPr eaLnBrk="0" hangingPunct="0">
              <a:defRPr i="1"/>
            </a:lvl1pPr>
          </a:lstStyle>
          <a:p>
            <a:pPr>
              <a:defRPr/>
            </a:pPr>
            <a:endParaRPr lang="en-MY"/>
          </a:p>
        </p:txBody>
      </p:sp>
      <p:sp>
        <p:nvSpPr>
          <p:cNvPr id="7" name="Slide Number Placeholder 5">
            <a:extLst>
              <a:ext uri="{FF2B5EF4-FFF2-40B4-BE49-F238E27FC236}">
                <a16:creationId xmlns:a16="http://schemas.microsoft.com/office/drawing/2014/main" id="{39A0F7E9-F348-56C2-DA01-6293195F5F21}"/>
              </a:ext>
            </a:extLst>
          </p:cNvPr>
          <p:cNvSpPr>
            <a:spLocks noGrp="1"/>
          </p:cNvSpPr>
          <p:nvPr>
            <p:ph type="sldNum" sz="quarter" idx="12"/>
          </p:nvPr>
        </p:nvSpPr>
        <p:spPr/>
        <p:txBody>
          <a:bodyPr/>
          <a:lstStyle>
            <a:lvl1pPr eaLnBrk="0" hangingPunct="0">
              <a:defRPr i="1" smtClean="0"/>
            </a:lvl1pPr>
          </a:lstStyle>
          <a:p>
            <a:pPr>
              <a:defRPr/>
            </a:pPr>
            <a:fld id="{8037179C-D9EF-443F-A1C4-1DF072050988}" type="slidenum">
              <a:rPr lang="en-MY" altLang="en-US"/>
              <a:pPr>
                <a:defRPr/>
              </a:pPr>
              <a:t>‹#›</a:t>
            </a:fld>
            <a:endParaRPr lang="en-MY" altLang="en-US"/>
          </a:p>
        </p:txBody>
      </p:sp>
    </p:spTree>
    <p:extLst>
      <p:ext uri="{BB962C8B-B14F-4D97-AF65-F5344CB8AC3E}">
        <p14:creationId xmlns:p14="http://schemas.microsoft.com/office/powerpoint/2010/main" val="32260794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E7FB45E-6E9C-841A-7CF9-D7C4655BFB7C}"/>
              </a:ext>
            </a:extLst>
          </p:cNvPr>
          <p:cNvSpPr>
            <a:spLocks noGrp="1"/>
          </p:cNvSpPr>
          <p:nvPr>
            <p:ph type="dt" sz="half" idx="10"/>
          </p:nvPr>
        </p:nvSpPr>
        <p:spPr/>
        <p:txBody>
          <a:bodyPr/>
          <a:lstStyle>
            <a:lvl1pPr eaLnBrk="0" hangingPunct="0">
              <a:defRPr i="1"/>
            </a:lvl1pPr>
          </a:lstStyle>
          <a:p>
            <a:pPr>
              <a:defRPr/>
            </a:pPr>
            <a:fld id="{46A2B9E4-F568-4A83-97C3-986ED1E25238}" type="datetimeFigureOut">
              <a:rPr lang="en-MY"/>
              <a:pPr>
                <a:defRPr/>
              </a:pPr>
              <a:t>23/4/2026</a:t>
            </a:fld>
            <a:endParaRPr lang="en-MY"/>
          </a:p>
        </p:txBody>
      </p:sp>
      <p:sp>
        <p:nvSpPr>
          <p:cNvPr id="6" name="Footer Placeholder 4">
            <a:extLst>
              <a:ext uri="{FF2B5EF4-FFF2-40B4-BE49-F238E27FC236}">
                <a16:creationId xmlns:a16="http://schemas.microsoft.com/office/drawing/2014/main" id="{9076DB0D-2429-2A49-4E3B-1321C92361CF}"/>
              </a:ext>
            </a:extLst>
          </p:cNvPr>
          <p:cNvSpPr>
            <a:spLocks noGrp="1"/>
          </p:cNvSpPr>
          <p:nvPr>
            <p:ph type="ftr" sz="quarter" idx="11"/>
          </p:nvPr>
        </p:nvSpPr>
        <p:spPr/>
        <p:txBody>
          <a:bodyPr/>
          <a:lstStyle>
            <a:lvl1pPr eaLnBrk="0" hangingPunct="0">
              <a:defRPr i="1"/>
            </a:lvl1pPr>
          </a:lstStyle>
          <a:p>
            <a:pPr>
              <a:defRPr/>
            </a:pPr>
            <a:endParaRPr lang="en-MY"/>
          </a:p>
        </p:txBody>
      </p:sp>
      <p:sp>
        <p:nvSpPr>
          <p:cNvPr id="7" name="Slide Number Placeholder 5">
            <a:extLst>
              <a:ext uri="{FF2B5EF4-FFF2-40B4-BE49-F238E27FC236}">
                <a16:creationId xmlns:a16="http://schemas.microsoft.com/office/drawing/2014/main" id="{FD2E773C-A032-1EAF-4D98-40FF1FD5B43C}"/>
              </a:ext>
            </a:extLst>
          </p:cNvPr>
          <p:cNvSpPr>
            <a:spLocks noGrp="1"/>
          </p:cNvSpPr>
          <p:nvPr>
            <p:ph type="sldNum" sz="quarter" idx="12"/>
          </p:nvPr>
        </p:nvSpPr>
        <p:spPr/>
        <p:txBody>
          <a:bodyPr/>
          <a:lstStyle>
            <a:lvl1pPr eaLnBrk="0" hangingPunct="0">
              <a:defRPr i="1" smtClean="0"/>
            </a:lvl1pPr>
          </a:lstStyle>
          <a:p>
            <a:pPr>
              <a:defRPr/>
            </a:pPr>
            <a:fld id="{B6D3D249-496E-4319-9720-1478A7C4B28B}" type="slidenum">
              <a:rPr lang="en-MY" altLang="en-US"/>
              <a:pPr>
                <a:defRPr/>
              </a:pPr>
              <a:t>‹#›</a:t>
            </a:fld>
            <a:endParaRPr lang="en-MY" altLang="en-US"/>
          </a:p>
        </p:txBody>
      </p:sp>
    </p:spTree>
    <p:extLst>
      <p:ext uri="{BB962C8B-B14F-4D97-AF65-F5344CB8AC3E}">
        <p14:creationId xmlns:p14="http://schemas.microsoft.com/office/powerpoint/2010/main" val="29263256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1EBE32EB-7E51-3F3C-D713-70718D9A2461}"/>
              </a:ext>
            </a:extLst>
          </p:cNvPr>
          <p:cNvSpPr>
            <a:spLocks noGrp="1"/>
          </p:cNvSpPr>
          <p:nvPr>
            <p:ph type="dt" sz="half" idx="10"/>
          </p:nvPr>
        </p:nvSpPr>
        <p:spPr/>
        <p:txBody>
          <a:bodyPr/>
          <a:lstStyle>
            <a:lvl1pPr eaLnBrk="0" hangingPunct="0">
              <a:defRPr i="1"/>
            </a:lvl1pPr>
          </a:lstStyle>
          <a:p>
            <a:pPr>
              <a:defRPr/>
            </a:pPr>
            <a:fld id="{915BCE51-1D6F-4BB1-9B97-0B2092AD8A44}" type="datetimeFigureOut">
              <a:rPr lang="en-MY"/>
              <a:pPr>
                <a:defRPr/>
              </a:pPr>
              <a:t>23/4/2026</a:t>
            </a:fld>
            <a:endParaRPr lang="en-MY"/>
          </a:p>
        </p:txBody>
      </p:sp>
      <p:sp>
        <p:nvSpPr>
          <p:cNvPr id="5" name="Footer Placeholder 4">
            <a:extLst>
              <a:ext uri="{FF2B5EF4-FFF2-40B4-BE49-F238E27FC236}">
                <a16:creationId xmlns:a16="http://schemas.microsoft.com/office/drawing/2014/main" id="{0D37ED2A-0044-1480-9D82-253D08FBA9DB}"/>
              </a:ext>
            </a:extLst>
          </p:cNvPr>
          <p:cNvSpPr>
            <a:spLocks noGrp="1"/>
          </p:cNvSpPr>
          <p:nvPr>
            <p:ph type="ftr" sz="quarter" idx="11"/>
          </p:nvPr>
        </p:nvSpPr>
        <p:spPr/>
        <p:txBody>
          <a:bodyPr/>
          <a:lstStyle>
            <a:lvl1pPr eaLnBrk="0" hangingPunct="0">
              <a:defRPr i="1"/>
            </a:lvl1pPr>
          </a:lstStyle>
          <a:p>
            <a:pPr>
              <a:defRPr/>
            </a:pPr>
            <a:endParaRPr lang="en-MY"/>
          </a:p>
        </p:txBody>
      </p:sp>
      <p:sp>
        <p:nvSpPr>
          <p:cNvPr id="6" name="Slide Number Placeholder 5">
            <a:extLst>
              <a:ext uri="{FF2B5EF4-FFF2-40B4-BE49-F238E27FC236}">
                <a16:creationId xmlns:a16="http://schemas.microsoft.com/office/drawing/2014/main" id="{7E6B1869-2DE9-85FE-F853-6E7D34F20813}"/>
              </a:ext>
            </a:extLst>
          </p:cNvPr>
          <p:cNvSpPr>
            <a:spLocks noGrp="1"/>
          </p:cNvSpPr>
          <p:nvPr>
            <p:ph type="sldNum" sz="quarter" idx="12"/>
          </p:nvPr>
        </p:nvSpPr>
        <p:spPr/>
        <p:txBody>
          <a:bodyPr/>
          <a:lstStyle>
            <a:lvl1pPr eaLnBrk="0" hangingPunct="0">
              <a:defRPr i="1" smtClean="0"/>
            </a:lvl1pPr>
          </a:lstStyle>
          <a:p>
            <a:pPr>
              <a:defRPr/>
            </a:pPr>
            <a:fld id="{5FC034E3-99FF-4693-832B-0A26FF7136FA}" type="slidenum">
              <a:rPr lang="en-MY" altLang="en-US"/>
              <a:pPr>
                <a:defRPr/>
              </a:pPr>
              <a:t>‹#›</a:t>
            </a:fld>
            <a:endParaRPr lang="en-MY" altLang="en-US"/>
          </a:p>
        </p:txBody>
      </p:sp>
    </p:spTree>
    <p:extLst>
      <p:ext uri="{BB962C8B-B14F-4D97-AF65-F5344CB8AC3E}">
        <p14:creationId xmlns:p14="http://schemas.microsoft.com/office/powerpoint/2010/main" val="18170848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8F16875E-8437-4624-B84B-5BE004AC41BC}"/>
              </a:ext>
            </a:extLst>
          </p:cNvPr>
          <p:cNvSpPr>
            <a:spLocks noGrp="1"/>
          </p:cNvSpPr>
          <p:nvPr>
            <p:ph type="dt" sz="half" idx="10"/>
          </p:nvPr>
        </p:nvSpPr>
        <p:spPr/>
        <p:txBody>
          <a:bodyPr/>
          <a:lstStyle>
            <a:lvl1pPr eaLnBrk="0" hangingPunct="0">
              <a:defRPr i="1"/>
            </a:lvl1pPr>
          </a:lstStyle>
          <a:p>
            <a:pPr>
              <a:defRPr/>
            </a:pPr>
            <a:fld id="{76578531-5EA0-412F-B6B4-1BBFC752AFB3}" type="datetimeFigureOut">
              <a:rPr lang="en-MY"/>
              <a:pPr>
                <a:defRPr/>
              </a:pPr>
              <a:t>23/4/2026</a:t>
            </a:fld>
            <a:endParaRPr lang="en-MY"/>
          </a:p>
        </p:txBody>
      </p:sp>
      <p:sp>
        <p:nvSpPr>
          <p:cNvPr id="5" name="Footer Placeholder 4">
            <a:extLst>
              <a:ext uri="{FF2B5EF4-FFF2-40B4-BE49-F238E27FC236}">
                <a16:creationId xmlns:a16="http://schemas.microsoft.com/office/drawing/2014/main" id="{848091E0-2906-190D-EEA0-849CE22FB132}"/>
              </a:ext>
            </a:extLst>
          </p:cNvPr>
          <p:cNvSpPr>
            <a:spLocks noGrp="1"/>
          </p:cNvSpPr>
          <p:nvPr>
            <p:ph type="ftr" sz="quarter" idx="11"/>
          </p:nvPr>
        </p:nvSpPr>
        <p:spPr/>
        <p:txBody>
          <a:bodyPr/>
          <a:lstStyle>
            <a:lvl1pPr eaLnBrk="0" hangingPunct="0">
              <a:defRPr i="1"/>
            </a:lvl1pPr>
          </a:lstStyle>
          <a:p>
            <a:pPr>
              <a:defRPr/>
            </a:pPr>
            <a:endParaRPr lang="en-MY"/>
          </a:p>
        </p:txBody>
      </p:sp>
      <p:sp>
        <p:nvSpPr>
          <p:cNvPr id="6" name="Slide Number Placeholder 5">
            <a:extLst>
              <a:ext uri="{FF2B5EF4-FFF2-40B4-BE49-F238E27FC236}">
                <a16:creationId xmlns:a16="http://schemas.microsoft.com/office/drawing/2014/main" id="{59337B00-C210-0E67-9CC9-C61DEE6F7AF4}"/>
              </a:ext>
            </a:extLst>
          </p:cNvPr>
          <p:cNvSpPr>
            <a:spLocks noGrp="1"/>
          </p:cNvSpPr>
          <p:nvPr>
            <p:ph type="sldNum" sz="quarter" idx="12"/>
          </p:nvPr>
        </p:nvSpPr>
        <p:spPr/>
        <p:txBody>
          <a:bodyPr/>
          <a:lstStyle>
            <a:lvl1pPr eaLnBrk="0" hangingPunct="0">
              <a:defRPr i="1" smtClean="0"/>
            </a:lvl1pPr>
          </a:lstStyle>
          <a:p>
            <a:pPr>
              <a:defRPr/>
            </a:pPr>
            <a:fld id="{42AF2C3D-5DB3-498E-A625-7C155F842566}" type="slidenum">
              <a:rPr lang="en-MY" altLang="en-US"/>
              <a:pPr>
                <a:defRPr/>
              </a:pPr>
              <a:t>‹#›</a:t>
            </a:fld>
            <a:endParaRPr lang="en-MY" altLang="en-US"/>
          </a:p>
        </p:txBody>
      </p:sp>
    </p:spTree>
    <p:extLst>
      <p:ext uri="{BB962C8B-B14F-4D97-AF65-F5344CB8AC3E}">
        <p14:creationId xmlns:p14="http://schemas.microsoft.com/office/powerpoint/2010/main" val="4198036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DE4E6EDB-E8ED-3643-D9F2-5AD6FB8A7C3A}"/>
              </a:ext>
            </a:extLst>
          </p:cNvPr>
          <p:cNvSpPr>
            <a:spLocks noGrp="1" noChangeArrowheads="1"/>
          </p:cNvSpPr>
          <p:nvPr>
            <p:ph type="dt" sz="half" idx="10"/>
          </p:nvPr>
        </p:nvSpPr>
        <p:spPr/>
        <p:txBody>
          <a:bodyPr/>
          <a:lstStyle>
            <a:lvl1pPr eaLnBrk="0" hangingPunct="0">
              <a:defRPr i="1"/>
            </a:lvl1pPr>
          </a:lstStyle>
          <a:p>
            <a:pPr>
              <a:defRPr/>
            </a:pPr>
            <a:endParaRPr lang="en-US"/>
          </a:p>
        </p:txBody>
      </p:sp>
      <p:sp>
        <p:nvSpPr>
          <p:cNvPr id="7" name="Rectangle 5">
            <a:extLst>
              <a:ext uri="{FF2B5EF4-FFF2-40B4-BE49-F238E27FC236}">
                <a16:creationId xmlns:a16="http://schemas.microsoft.com/office/drawing/2014/main" id="{EDF70313-51F6-2C90-D704-BDFDDC43A6C5}"/>
              </a:ext>
            </a:extLst>
          </p:cNvPr>
          <p:cNvSpPr>
            <a:spLocks noGrp="1" noChangeArrowheads="1"/>
          </p:cNvSpPr>
          <p:nvPr>
            <p:ph type="ftr" sz="quarter" idx="11"/>
          </p:nvPr>
        </p:nvSpPr>
        <p:spPr/>
        <p:txBody>
          <a:bodyPr/>
          <a:lstStyle>
            <a:lvl1pPr eaLnBrk="0" hangingPunct="0">
              <a:defRPr i="1"/>
            </a:lvl1pPr>
          </a:lstStyle>
          <a:p>
            <a:pPr>
              <a:defRPr/>
            </a:pPr>
            <a:endParaRPr lang="en-US"/>
          </a:p>
        </p:txBody>
      </p:sp>
      <p:sp>
        <p:nvSpPr>
          <p:cNvPr id="8" name="Slide Number Placeholder 6">
            <a:extLst>
              <a:ext uri="{FF2B5EF4-FFF2-40B4-BE49-F238E27FC236}">
                <a16:creationId xmlns:a16="http://schemas.microsoft.com/office/drawing/2014/main" id="{46E50739-BBFC-EF79-F12B-D815386BD3EB}"/>
              </a:ext>
            </a:extLst>
          </p:cNvPr>
          <p:cNvSpPr>
            <a:spLocks noGrp="1" noChangeArrowheads="1"/>
          </p:cNvSpPr>
          <p:nvPr>
            <p:ph type="sldNum" sz="quarter" idx="12"/>
          </p:nvPr>
        </p:nvSpPr>
        <p:spPr/>
        <p:txBody>
          <a:bodyPr/>
          <a:lstStyle>
            <a:lvl1pPr eaLnBrk="0" hangingPunct="0">
              <a:defRPr i="1" smtClean="0"/>
            </a:lvl1pPr>
          </a:lstStyle>
          <a:p>
            <a:pPr>
              <a:defRPr/>
            </a:pPr>
            <a:fld id="{BA2771E6-0CB4-472A-A255-E6835B20AFB1}" type="slidenum">
              <a:rPr lang="en-US" altLang="en-US"/>
              <a:pPr>
                <a:defRPr/>
              </a:pPr>
              <a:t>‹#›</a:t>
            </a:fld>
            <a:endParaRPr lang="en-US" altLang="en-US"/>
          </a:p>
        </p:txBody>
      </p:sp>
    </p:spTree>
    <p:extLst>
      <p:ext uri="{BB962C8B-B14F-4D97-AF65-F5344CB8AC3E}">
        <p14:creationId xmlns:p14="http://schemas.microsoft.com/office/powerpoint/2010/main" val="3155132925"/>
      </p:ext>
    </p:extLst>
  </p:cSld>
  <p:clrMapOvr>
    <a:masterClrMapping/>
  </p:clrMapOvr>
  <p:transition advClick="0"/>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20688F0-2A73-8452-E41E-4EED43F3018B}"/>
              </a:ext>
            </a:extLst>
          </p:cNvPr>
          <p:cNvSpPr>
            <a:spLocks noGrp="1" noChangeArrowheads="1"/>
          </p:cNvSpPr>
          <p:nvPr>
            <p:ph type="dt" sz="half" idx="10"/>
          </p:nvPr>
        </p:nvSpPr>
        <p:spPr/>
        <p:txBody>
          <a:bodyPr/>
          <a:lstStyle>
            <a:lvl1pPr eaLnBrk="0" hangingPunct="0">
              <a:defRPr i="1"/>
            </a:lvl1pPr>
          </a:lstStyle>
          <a:p>
            <a:pPr>
              <a:defRPr/>
            </a:pPr>
            <a:endParaRPr lang="en-US"/>
          </a:p>
        </p:txBody>
      </p:sp>
      <p:sp>
        <p:nvSpPr>
          <p:cNvPr id="6" name="Footer Placeholder 5">
            <a:extLst>
              <a:ext uri="{FF2B5EF4-FFF2-40B4-BE49-F238E27FC236}">
                <a16:creationId xmlns:a16="http://schemas.microsoft.com/office/drawing/2014/main" id="{99C82D3B-0D9B-1E54-3435-B151E8C688DC}"/>
              </a:ext>
            </a:extLst>
          </p:cNvPr>
          <p:cNvSpPr>
            <a:spLocks noGrp="1" noChangeArrowheads="1"/>
          </p:cNvSpPr>
          <p:nvPr>
            <p:ph type="ftr" sz="quarter" idx="11"/>
          </p:nvPr>
        </p:nvSpPr>
        <p:spPr/>
        <p:txBody>
          <a:bodyPr/>
          <a:lstStyle>
            <a:lvl1pPr eaLnBrk="0" hangingPunct="0">
              <a:defRPr i="1"/>
            </a:lvl1pPr>
          </a:lstStyle>
          <a:p>
            <a:pPr>
              <a:defRPr/>
            </a:pPr>
            <a:endParaRPr lang="en-US"/>
          </a:p>
        </p:txBody>
      </p:sp>
      <p:sp>
        <p:nvSpPr>
          <p:cNvPr id="7" name="Slide Number Placeholder 6">
            <a:extLst>
              <a:ext uri="{FF2B5EF4-FFF2-40B4-BE49-F238E27FC236}">
                <a16:creationId xmlns:a16="http://schemas.microsoft.com/office/drawing/2014/main" id="{05E20158-54A5-70D1-C1A4-78D6ADE1F09E}"/>
              </a:ext>
            </a:extLst>
          </p:cNvPr>
          <p:cNvSpPr>
            <a:spLocks noGrp="1" noChangeArrowheads="1"/>
          </p:cNvSpPr>
          <p:nvPr>
            <p:ph type="sldNum" sz="quarter" idx="12"/>
          </p:nvPr>
        </p:nvSpPr>
        <p:spPr/>
        <p:txBody>
          <a:bodyPr/>
          <a:lstStyle>
            <a:lvl1pPr eaLnBrk="0" hangingPunct="0">
              <a:defRPr i="1" smtClean="0"/>
            </a:lvl1pPr>
          </a:lstStyle>
          <a:p>
            <a:pPr>
              <a:defRPr/>
            </a:pPr>
            <a:fld id="{36274018-18C8-4842-A425-751A5CFD00EC}" type="slidenum">
              <a:rPr lang="en-US" altLang="en-US"/>
              <a:pPr>
                <a:defRPr/>
              </a:pPr>
              <a:t>‹#›</a:t>
            </a:fld>
            <a:endParaRPr lang="en-US" altLang="en-US"/>
          </a:p>
        </p:txBody>
      </p:sp>
    </p:spTree>
    <p:extLst>
      <p:ext uri="{BB962C8B-B14F-4D97-AF65-F5344CB8AC3E}">
        <p14:creationId xmlns:p14="http://schemas.microsoft.com/office/powerpoint/2010/main" val="2575574972"/>
      </p:ext>
    </p:extLst>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a:extLst>
              <a:ext uri="{FF2B5EF4-FFF2-40B4-BE49-F238E27FC236}">
                <a16:creationId xmlns:a16="http://schemas.microsoft.com/office/drawing/2014/main" id="{8D29CBE3-9FDC-B7DC-007A-2095A5958729}"/>
              </a:ext>
            </a:extLst>
          </p:cNvPr>
          <p:cNvSpPr>
            <a:spLocks noGrp="1" noChangeArrowheads="1"/>
          </p:cNvSpPr>
          <p:nvPr>
            <p:ph type="dt" sz="half" idx="10"/>
          </p:nvPr>
        </p:nvSpPr>
        <p:spPr>
          <a:ln/>
        </p:spPr>
        <p:txBody>
          <a:bodyPr/>
          <a:lstStyle>
            <a:lvl1pPr>
              <a:defRPr/>
            </a:lvl1pPr>
          </a:lstStyle>
          <a:p>
            <a:pPr>
              <a:defRPr/>
            </a:pPr>
            <a:fld id="{F2A6E975-7E9E-4805-83E1-428EBB30824A}" type="datetime1">
              <a:rPr lang="en-US"/>
              <a:pPr>
                <a:defRPr/>
              </a:pPr>
              <a:t>4/23/2026</a:t>
            </a:fld>
            <a:endParaRPr lang="en-US"/>
          </a:p>
        </p:txBody>
      </p:sp>
      <p:sp>
        <p:nvSpPr>
          <p:cNvPr id="5" name="Rectangle 10">
            <a:extLst>
              <a:ext uri="{FF2B5EF4-FFF2-40B4-BE49-F238E27FC236}">
                <a16:creationId xmlns:a16="http://schemas.microsoft.com/office/drawing/2014/main" id="{AD9775FC-DB01-2069-AD2C-B29B32ED9868}"/>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6" name="Rectangle 11">
            <a:extLst>
              <a:ext uri="{FF2B5EF4-FFF2-40B4-BE49-F238E27FC236}">
                <a16:creationId xmlns:a16="http://schemas.microsoft.com/office/drawing/2014/main" id="{1B91A69C-42C0-5346-A05C-6FAD4A323466}"/>
              </a:ext>
            </a:extLst>
          </p:cNvPr>
          <p:cNvSpPr>
            <a:spLocks noGrp="1" noChangeArrowheads="1"/>
          </p:cNvSpPr>
          <p:nvPr>
            <p:ph type="sldNum" sz="quarter" idx="12"/>
          </p:nvPr>
        </p:nvSpPr>
        <p:spPr>
          <a:ln/>
        </p:spPr>
        <p:txBody>
          <a:bodyPr/>
          <a:lstStyle>
            <a:lvl1pPr>
              <a:defRPr/>
            </a:lvl1pPr>
          </a:lstStyle>
          <a:p>
            <a:pPr>
              <a:defRPr/>
            </a:pPr>
            <a:fld id="{07D75B98-C36A-42D5-88FB-FDF1E8D11C6A}" type="slidenum">
              <a:rPr lang="en-US" altLang="en-US"/>
              <a:pPr>
                <a:defRPr/>
              </a:pPr>
              <a:t>‹#›</a:t>
            </a:fld>
            <a:endParaRPr lang="en-US" altLang="en-US"/>
          </a:p>
        </p:txBody>
      </p:sp>
    </p:spTree>
    <p:extLst>
      <p:ext uri="{BB962C8B-B14F-4D97-AF65-F5344CB8AC3E}">
        <p14:creationId xmlns:p14="http://schemas.microsoft.com/office/powerpoint/2010/main" val="9532772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MY"/>
          </a:p>
        </p:txBody>
      </p:sp>
      <p:sp>
        <p:nvSpPr>
          <p:cNvPr id="4" name="Rectangle 4">
            <a:extLst>
              <a:ext uri="{FF2B5EF4-FFF2-40B4-BE49-F238E27FC236}">
                <a16:creationId xmlns:a16="http://schemas.microsoft.com/office/drawing/2014/main" id="{E4E6C364-F1A2-3F7B-4CBC-7E66A3EE587D}"/>
              </a:ext>
            </a:extLst>
          </p:cNvPr>
          <p:cNvSpPr>
            <a:spLocks noGrp="1" noChangeArrowheads="1"/>
          </p:cNvSpPr>
          <p:nvPr>
            <p:ph type="dt" sz="half" idx="10"/>
          </p:nvPr>
        </p:nvSpPr>
        <p:spPr/>
        <p:txBody>
          <a:bodyPr/>
          <a:lstStyle>
            <a:lvl1pPr eaLnBrk="0" hangingPunct="0">
              <a:defRPr i="1"/>
            </a:lvl1pPr>
          </a:lstStyle>
          <a:p>
            <a:pPr>
              <a:defRPr/>
            </a:pPr>
            <a:endParaRPr lang="en-US"/>
          </a:p>
        </p:txBody>
      </p:sp>
      <p:sp>
        <p:nvSpPr>
          <p:cNvPr id="5" name="Rectangle 5">
            <a:extLst>
              <a:ext uri="{FF2B5EF4-FFF2-40B4-BE49-F238E27FC236}">
                <a16:creationId xmlns:a16="http://schemas.microsoft.com/office/drawing/2014/main" id="{8108309B-FE3A-CD4D-F0AC-672F33E4BAE9}"/>
              </a:ext>
            </a:extLst>
          </p:cNvPr>
          <p:cNvSpPr>
            <a:spLocks noGrp="1" noChangeArrowheads="1"/>
          </p:cNvSpPr>
          <p:nvPr>
            <p:ph type="ftr" sz="quarter" idx="11"/>
          </p:nvPr>
        </p:nvSpPr>
        <p:spPr/>
        <p:txBody>
          <a:bodyPr/>
          <a:lstStyle>
            <a:lvl1pPr eaLnBrk="0" hangingPunct="0">
              <a:defRPr i="1"/>
            </a:lvl1pPr>
          </a:lstStyle>
          <a:p>
            <a:pPr>
              <a:defRPr/>
            </a:pPr>
            <a:endParaRPr lang="en-US"/>
          </a:p>
        </p:txBody>
      </p:sp>
      <p:sp>
        <p:nvSpPr>
          <p:cNvPr id="6" name="Rectangle 6">
            <a:extLst>
              <a:ext uri="{FF2B5EF4-FFF2-40B4-BE49-F238E27FC236}">
                <a16:creationId xmlns:a16="http://schemas.microsoft.com/office/drawing/2014/main" id="{D192C9B0-D1EA-138A-D1A5-85384012F375}"/>
              </a:ext>
            </a:extLst>
          </p:cNvPr>
          <p:cNvSpPr>
            <a:spLocks noGrp="1" noChangeArrowheads="1"/>
          </p:cNvSpPr>
          <p:nvPr>
            <p:ph type="sldNum" sz="quarter" idx="12"/>
          </p:nvPr>
        </p:nvSpPr>
        <p:spPr/>
        <p:txBody>
          <a:bodyPr/>
          <a:lstStyle>
            <a:lvl1pPr eaLnBrk="0" hangingPunct="0">
              <a:defRPr i="1" smtClean="0"/>
            </a:lvl1pPr>
          </a:lstStyle>
          <a:p>
            <a:pPr>
              <a:defRPr/>
            </a:pPr>
            <a:fld id="{F4770F47-731E-4520-A89C-BD1FD6EF1B9B}" type="slidenum">
              <a:rPr lang="en-US" altLang="en-US"/>
              <a:pPr>
                <a:defRPr/>
              </a:pPr>
              <a:t>‹#›</a:t>
            </a:fld>
            <a:endParaRPr lang="en-US" altLang="en-US"/>
          </a:p>
        </p:txBody>
      </p:sp>
    </p:spTree>
    <p:extLst>
      <p:ext uri="{BB962C8B-B14F-4D97-AF65-F5344CB8AC3E}">
        <p14:creationId xmlns:p14="http://schemas.microsoft.com/office/powerpoint/2010/main" val="36871182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Rectangle 4">
            <a:extLst>
              <a:ext uri="{FF2B5EF4-FFF2-40B4-BE49-F238E27FC236}">
                <a16:creationId xmlns:a16="http://schemas.microsoft.com/office/drawing/2014/main" id="{C8F79951-408D-2EEC-4A86-E6CC95E24E89}"/>
              </a:ext>
            </a:extLst>
          </p:cNvPr>
          <p:cNvSpPr>
            <a:spLocks noGrp="1" noChangeArrowheads="1"/>
          </p:cNvSpPr>
          <p:nvPr>
            <p:ph type="dt" sz="half" idx="10"/>
          </p:nvPr>
        </p:nvSpPr>
        <p:spPr/>
        <p:txBody>
          <a:bodyPr/>
          <a:lstStyle>
            <a:lvl1pPr eaLnBrk="0" hangingPunct="0">
              <a:defRPr i="1"/>
            </a:lvl1pPr>
          </a:lstStyle>
          <a:p>
            <a:pPr>
              <a:defRPr/>
            </a:pPr>
            <a:endParaRPr lang="en-US"/>
          </a:p>
        </p:txBody>
      </p:sp>
      <p:sp>
        <p:nvSpPr>
          <p:cNvPr id="5" name="Rectangle 5">
            <a:extLst>
              <a:ext uri="{FF2B5EF4-FFF2-40B4-BE49-F238E27FC236}">
                <a16:creationId xmlns:a16="http://schemas.microsoft.com/office/drawing/2014/main" id="{B00AAE46-EDEF-1FFE-DD79-6038D9F47004}"/>
              </a:ext>
            </a:extLst>
          </p:cNvPr>
          <p:cNvSpPr>
            <a:spLocks noGrp="1" noChangeArrowheads="1"/>
          </p:cNvSpPr>
          <p:nvPr>
            <p:ph type="ftr" sz="quarter" idx="11"/>
          </p:nvPr>
        </p:nvSpPr>
        <p:spPr/>
        <p:txBody>
          <a:bodyPr/>
          <a:lstStyle>
            <a:lvl1pPr eaLnBrk="0" hangingPunct="0">
              <a:defRPr i="1"/>
            </a:lvl1pPr>
          </a:lstStyle>
          <a:p>
            <a:pPr>
              <a:defRPr/>
            </a:pPr>
            <a:endParaRPr lang="en-US"/>
          </a:p>
        </p:txBody>
      </p:sp>
      <p:sp>
        <p:nvSpPr>
          <p:cNvPr id="6" name="Rectangle 6">
            <a:extLst>
              <a:ext uri="{FF2B5EF4-FFF2-40B4-BE49-F238E27FC236}">
                <a16:creationId xmlns:a16="http://schemas.microsoft.com/office/drawing/2014/main" id="{A0EF6442-33C9-50F4-1F5C-273141E63A7D}"/>
              </a:ext>
            </a:extLst>
          </p:cNvPr>
          <p:cNvSpPr>
            <a:spLocks noGrp="1" noChangeArrowheads="1"/>
          </p:cNvSpPr>
          <p:nvPr>
            <p:ph type="sldNum" sz="quarter" idx="12"/>
          </p:nvPr>
        </p:nvSpPr>
        <p:spPr/>
        <p:txBody>
          <a:bodyPr/>
          <a:lstStyle>
            <a:lvl1pPr eaLnBrk="0" hangingPunct="0">
              <a:defRPr i="1" smtClean="0"/>
            </a:lvl1pPr>
          </a:lstStyle>
          <a:p>
            <a:pPr>
              <a:defRPr/>
            </a:pPr>
            <a:fld id="{37BC0F3F-D5B5-4879-8E67-2B60AAA21ADD}" type="slidenum">
              <a:rPr lang="en-US" altLang="en-US"/>
              <a:pPr>
                <a:defRPr/>
              </a:pPr>
              <a:t>‹#›</a:t>
            </a:fld>
            <a:endParaRPr lang="en-US" altLang="en-US"/>
          </a:p>
        </p:txBody>
      </p:sp>
    </p:spTree>
    <p:extLst>
      <p:ext uri="{BB962C8B-B14F-4D97-AF65-F5344CB8AC3E}">
        <p14:creationId xmlns:p14="http://schemas.microsoft.com/office/powerpoint/2010/main" val="14503740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316161AC-5056-822B-E140-C1D716A90814}"/>
              </a:ext>
            </a:extLst>
          </p:cNvPr>
          <p:cNvSpPr>
            <a:spLocks noGrp="1" noChangeArrowheads="1"/>
          </p:cNvSpPr>
          <p:nvPr>
            <p:ph type="dt" sz="half" idx="10"/>
          </p:nvPr>
        </p:nvSpPr>
        <p:spPr/>
        <p:txBody>
          <a:bodyPr/>
          <a:lstStyle>
            <a:lvl1pPr eaLnBrk="0" hangingPunct="0">
              <a:defRPr i="1"/>
            </a:lvl1pPr>
          </a:lstStyle>
          <a:p>
            <a:pPr>
              <a:defRPr/>
            </a:pPr>
            <a:endParaRPr lang="en-US"/>
          </a:p>
        </p:txBody>
      </p:sp>
      <p:sp>
        <p:nvSpPr>
          <p:cNvPr id="5" name="Rectangle 5">
            <a:extLst>
              <a:ext uri="{FF2B5EF4-FFF2-40B4-BE49-F238E27FC236}">
                <a16:creationId xmlns:a16="http://schemas.microsoft.com/office/drawing/2014/main" id="{C3549243-FA81-CB93-8CAC-662F4697765C}"/>
              </a:ext>
            </a:extLst>
          </p:cNvPr>
          <p:cNvSpPr>
            <a:spLocks noGrp="1" noChangeArrowheads="1"/>
          </p:cNvSpPr>
          <p:nvPr>
            <p:ph type="ftr" sz="quarter" idx="11"/>
          </p:nvPr>
        </p:nvSpPr>
        <p:spPr/>
        <p:txBody>
          <a:bodyPr/>
          <a:lstStyle>
            <a:lvl1pPr eaLnBrk="0" hangingPunct="0">
              <a:defRPr i="1"/>
            </a:lvl1pPr>
          </a:lstStyle>
          <a:p>
            <a:pPr>
              <a:defRPr/>
            </a:pPr>
            <a:endParaRPr lang="en-US"/>
          </a:p>
        </p:txBody>
      </p:sp>
      <p:sp>
        <p:nvSpPr>
          <p:cNvPr id="6" name="Rectangle 6">
            <a:extLst>
              <a:ext uri="{FF2B5EF4-FFF2-40B4-BE49-F238E27FC236}">
                <a16:creationId xmlns:a16="http://schemas.microsoft.com/office/drawing/2014/main" id="{9D15C96F-3B25-5461-83F6-0F7C6D9BB3D8}"/>
              </a:ext>
            </a:extLst>
          </p:cNvPr>
          <p:cNvSpPr>
            <a:spLocks noGrp="1" noChangeArrowheads="1"/>
          </p:cNvSpPr>
          <p:nvPr>
            <p:ph type="sldNum" sz="quarter" idx="12"/>
          </p:nvPr>
        </p:nvSpPr>
        <p:spPr/>
        <p:txBody>
          <a:bodyPr/>
          <a:lstStyle>
            <a:lvl1pPr eaLnBrk="0" hangingPunct="0">
              <a:defRPr i="1" smtClean="0"/>
            </a:lvl1pPr>
          </a:lstStyle>
          <a:p>
            <a:pPr>
              <a:defRPr/>
            </a:pPr>
            <a:fld id="{A87AD9A8-A80C-4B84-9C08-66A859F9DF10}" type="slidenum">
              <a:rPr lang="en-US" altLang="en-US"/>
              <a:pPr>
                <a:defRPr/>
              </a:pPr>
              <a:t>‹#›</a:t>
            </a:fld>
            <a:endParaRPr lang="en-US" altLang="en-US"/>
          </a:p>
        </p:txBody>
      </p:sp>
    </p:spTree>
    <p:extLst>
      <p:ext uri="{BB962C8B-B14F-4D97-AF65-F5344CB8AC3E}">
        <p14:creationId xmlns:p14="http://schemas.microsoft.com/office/powerpoint/2010/main" val="23207242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a:extLst>
              <a:ext uri="{FF2B5EF4-FFF2-40B4-BE49-F238E27FC236}">
                <a16:creationId xmlns:a16="http://schemas.microsoft.com/office/drawing/2014/main" id="{D0DB8048-AB27-5CD1-0AD1-DCFCEA681752}"/>
              </a:ext>
            </a:extLst>
          </p:cNvPr>
          <p:cNvSpPr>
            <a:spLocks noGrp="1" noChangeArrowheads="1"/>
          </p:cNvSpPr>
          <p:nvPr>
            <p:ph type="dt" sz="half" idx="10"/>
          </p:nvPr>
        </p:nvSpPr>
        <p:spPr/>
        <p:txBody>
          <a:bodyPr/>
          <a:lstStyle>
            <a:lvl1pPr eaLnBrk="0" hangingPunct="0">
              <a:defRPr i="1"/>
            </a:lvl1pPr>
          </a:lstStyle>
          <a:p>
            <a:pPr>
              <a:defRPr/>
            </a:pPr>
            <a:endParaRPr lang="en-US"/>
          </a:p>
        </p:txBody>
      </p:sp>
      <p:sp>
        <p:nvSpPr>
          <p:cNvPr id="6" name="Footer Placeholder 5">
            <a:extLst>
              <a:ext uri="{FF2B5EF4-FFF2-40B4-BE49-F238E27FC236}">
                <a16:creationId xmlns:a16="http://schemas.microsoft.com/office/drawing/2014/main" id="{967A9503-E8F4-BD79-C80E-3D0069DE73A1}"/>
              </a:ext>
            </a:extLst>
          </p:cNvPr>
          <p:cNvSpPr>
            <a:spLocks noGrp="1" noChangeArrowheads="1"/>
          </p:cNvSpPr>
          <p:nvPr>
            <p:ph type="ftr" sz="quarter" idx="11"/>
          </p:nvPr>
        </p:nvSpPr>
        <p:spPr/>
        <p:txBody>
          <a:bodyPr/>
          <a:lstStyle>
            <a:lvl1pPr eaLnBrk="0" hangingPunct="0">
              <a:defRPr i="1"/>
            </a:lvl1pPr>
          </a:lstStyle>
          <a:p>
            <a:pPr>
              <a:defRPr/>
            </a:pPr>
            <a:endParaRPr lang="en-US"/>
          </a:p>
        </p:txBody>
      </p:sp>
      <p:sp>
        <p:nvSpPr>
          <p:cNvPr id="7" name="Slide Number Placeholder 6">
            <a:extLst>
              <a:ext uri="{FF2B5EF4-FFF2-40B4-BE49-F238E27FC236}">
                <a16:creationId xmlns:a16="http://schemas.microsoft.com/office/drawing/2014/main" id="{E94BD64D-226C-C9FC-9B4A-2D1BAA02A82C}"/>
              </a:ext>
            </a:extLst>
          </p:cNvPr>
          <p:cNvSpPr>
            <a:spLocks noGrp="1" noChangeArrowheads="1"/>
          </p:cNvSpPr>
          <p:nvPr>
            <p:ph type="sldNum" sz="quarter" idx="12"/>
          </p:nvPr>
        </p:nvSpPr>
        <p:spPr/>
        <p:txBody>
          <a:bodyPr/>
          <a:lstStyle>
            <a:lvl1pPr eaLnBrk="0" hangingPunct="0">
              <a:defRPr i="1" smtClean="0"/>
            </a:lvl1pPr>
          </a:lstStyle>
          <a:p>
            <a:pPr>
              <a:defRPr/>
            </a:pPr>
            <a:fld id="{DFC98A5A-CFAA-4058-80CE-034943F226A6}" type="slidenum">
              <a:rPr lang="en-US" altLang="en-US"/>
              <a:pPr>
                <a:defRPr/>
              </a:pPr>
              <a:t>‹#›</a:t>
            </a:fld>
            <a:endParaRPr lang="en-US" altLang="en-US"/>
          </a:p>
        </p:txBody>
      </p:sp>
    </p:spTree>
    <p:extLst>
      <p:ext uri="{BB962C8B-B14F-4D97-AF65-F5344CB8AC3E}">
        <p14:creationId xmlns:p14="http://schemas.microsoft.com/office/powerpoint/2010/main" val="18691243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Rectangle 4">
            <a:extLst>
              <a:ext uri="{FF2B5EF4-FFF2-40B4-BE49-F238E27FC236}">
                <a16:creationId xmlns:a16="http://schemas.microsoft.com/office/drawing/2014/main" id="{47070B65-D342-0D58-54DC-4EB852392735}"/>
              </a:ext>
            </a:extLst>
          </p:cNvPr>
          <p:cNvSpPr>
            <a:spLocks noGrp="1" noChangeArrowheads="1"/>
          </p:cNvSpPr>
          <p:nvPr>
            <p:ph type="dt" sz="half" idx="10"/>
          </p:nvPr>
        </p:nvSpPr>
        <p:spPr/>
        <p:txBody>
          <a:bodyPr/>
          <a:lstStyle>
            <a:lvl1pPr eaLnBrk="0" hangingPunct="0">
              <a:defRPr i="1"/>
            </a:lvl1pPr>
          </a:lstStyle>
          <a:p>
            <a:pPr>
              <a:defRPr/>
            </a:pPr>
            <a:endParaRPr lang="en-US"/>
          </a:p>
        </p:txBody>
      </p:sp>
      <p:sp>
        <p:nvSpPr>
          <p:cNvPr id="8" name="Rectangle 5">
            <a:extLst>
              <a:ext uri="{FF2B5EF4-FFF2-40B4-BE49-F238E27FC236}">
                <a16:creationId xmlns:a16="http://schemas.microsoft.com/office/drawing/2014/main" id="{F0E1DAF5-DB71-8585-F52F-9B556A00D736}"/>
              </a:ext>
            </a:extLst>
          </p:cNvPr>
          <p:cNvSpPr>
            <a:spLocks noGrp="1" noChangeArrowheads="1"/>
          </p:cNvSpPr>
          <p:nvPr>
            <p:ph type="ftr" sz="quarter" idx="11"/>
          </p:nvPr>
        </p:nvSpPr>
        <p:spPr/>
        <p:txBody>
          <a:bodyPr/>
          <a:lstStyle>
            <a:lvl1pPr eaLnBrk="0" hangingPunct="0">
              <a:defRPr i="1"/>
            </a:lvl1pPr>
          </a:lstStyle>
          <a:p>
            <a:pPr>
              <a:defRPr/>
            </a:pPr>
            <a:endParaRPr lang="en-US"/>
          </a:p>
        </p:txBody>
      </p:sp>
      <p:sp>
        <p:nvSpPr>
          <p:cNvPr id="9" name="Rectangle 6">
            <a:extLst>
              <a:ext uri="{FF2B5EF4-FFF2-40B4-BE49-F238E27FC236}">
                <a16:creationId xmlns:a16="http://schemas.microsoft.com/office/drawing/2014/main" id="{552BC54B-ED83-38C2-9961-DEDB8F2BF8B4}"/>
              </a:ext>
            </a:extLst>
          </p:cNvPr>
          <p:cNvSpPr>
            <a:spLocks noGrp="1" noChangeArrowheads="1"/>
          </p:cNvSpPr>
          <p:nvPr>
            <p:ph type="sldNum" sz="quarter" idx="12"/>
          </p:nvPr>
        </p:nvSpPr>
        <p:spPr/>
        <p:txBody>
          <a:bodyPr/>
          <a:lstStyle>
            <a:lvl1pPr eaLnBrk="0" hangingPunct="0">
              <a:defRPr i="1" smtClean="0"/>
            </a:lvl1pPr>
          </a:lstStyle>
          <a:p>
            <a:pPr>
              <a:defRPr/>
            </a:pPr>
            <a:fld id="{61CF7389-E9B7-4287-AA96-A259B914619F}" type="slidenum">
              <a:rPr lang="en-US" altLang="en-US"/>
              <a:pPr>
                <a:defRPr/>
              </a:pPr>
              <a:t>‹#›</a:t>
            </a:fld>
            <a:endParaRPr lang="en-US" altLang="en-US"/>
          </a:p>
        </p:txBody>
      </p:sp>
    </p:spTree>
    <p:extLst>
      <p:ext uri="{BB962C8B-B14F-4D97-AF65-F5344CB8AC3E}">
        <p14:creationId xmlns:p14="http://schemas.microsoft.com/office/powerpoint/2010/main" val="12616339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Rectangle 4">
            <a:extLst>
              <a:ext uri="{FF2B5EF4-FFF2-40B4-BE49-F238E27FC236}">
                <a16:creationId xmlns:a16="http://schemas.microsoft.com/office/drawing/2014/main" id="{605E0E2C-D226-5CF2-ECAE-BC6273B9E18E}"/>
              </a:ext>
            </a:extLst>
          </p:cNvPr>
          <p:cNvSpPr>
            <a:spLocks noGrp="1" noChangeArrowheads="1"/>
          </p:cNvSpPr>
          <p:nvPr>
            <p:ph type="dt" sz="half" idx="10"/>
          </p:nvPr>
        </p:nvSpPr>
        <p:spPr/>
        <p:txBody>
          <a:bodyPr/>
          <a:lstStyle>
            <a:lvl1pPr eaLnBrk="0" hangingPunct="0">
              <a:defRPr i="1"/>
            </a:lvl1pPr>
          </a:lstStyle>
          <a:p>
            <a:pPr>
              <a:defRPr/>
            </a:pPr>
            <a:endParaRPr lang="en-US"/>
          </a:p>
        </p:txBody>
      </p:sp>
      <p:sp>
        <p:nvSpPr>
          <p:cNvPr id="4" name="Rectangle 5">
            <a:extLst>
              <a:ext uri="{FF2B5EF4-FFF2-40B4-BE49-F238E27FC236}">
                <a16:creationId xmlns:a16="http://schemas.microsoft.com/office/drawing/2014/main" id="{86141C97-92AF-ABD8-797C-52A6FB816147}"/>
              </a:ext>
            </a:extLst>
          </p:cNvPr>
          <p:cNvSpPr>
            <a:spLocks noGrp="1" noChangeArrowheads="1"/>
          </p:cNvSpPr>
          <p:nvPr>
            <p:ph type="ftr" sz="quarter" idx="11"/>
          </p:nvPr>
        </p:nvSpPr>
        <p:spPr/>
        <p:txBody>
          <a:bodyPr/>
          <a:lstStyle>
            <a:lvl1pPr eaLnBrk="0" hangingPunct="0">
              <a:defRPr i="1"/>
            </a:lvl1pPr>
          </a:lstStyle>
          <a:p>
            <a:pPr>
              <a:defRPr/>
            </a:pPr>
            <a:endParaRPr lang="en-US"/>
          </a:p>
        </p:txBody>
      </p:sp>
      <p:sp>
        <p:nvSpPr>
          <p:cNvPr id="5" name="Rectangle 6">
            <a:extLst>
              <a:ext uri="{FF2B5EF4-FFF2-40B4-BE49-F238E27FC236}">
                <a16:creationId xmlns:a16="http://schemas.microsoft.com/office/drawing/2014/main" id="{808A8B99-AF1C-B3EE-C00A-C6E3C480EFFE}"/>
              </a:ext>
            </a:extLst>
          </p:cNvPr>
          <p:cNvSpPr>
            <a:spLocks noGrp="1" noChangeArrowheads="1"/>
          </p:cNvSpPr>
          <p:nvPr>
            <p:ph type="sldNum" sz="quarter" idx="12"/>
          </p:nvPr>
        </p:nvSpPr>
        <p:spPr/>
        <p:txBody>
          <a:bodyPr/>
          <a:lstStyle>
            <a:lvl1pPr eaLnBrk="0" hangingPunct="0">
              <a:defRPr i="1" smtClean="0"/>
            </a:lvl1pPr>
          </a:lstStyle>
          <a:p>
            <a:pPr>
              <a:defRPr/>
            </a:pPr>
            <a:fld id="{96CCB5BE-A9F4-4A70-BFE7-82D2E1F43678}" type="slidenum">
              <a:rPr lang="en-US" altLang="en-US"/>
              <a:pPr>
                <a:defRPr/>
              </a:pPr>
              <a:t>‹#›</a:t>
            </a:fld>
            <a:endParaRPr lang="en-US" altLang="en-US"/>
          </a:p>
        </p:txBody>
      </p:sp>
    </p:spTree>
    <p:extLst>
      <p:ext uri="{BB962C8B-B14F-4D97-AF65-F5344CB8AC3E}">
        <p14:creationId xmlns:p14="http://schemas.microsoft.com/office/powerpoint/2010/main" val="15566621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82D4ADF-29A7-AA6A-6D2D-7D82470FC810}"/>
              </a:ext>
            </a:extLst>
          </p:cNvPr>
          <p:cNvSpPr>
            <a:spLocks noGrp="1" noChangeArrowheads="1"/>
          </p:cNvSpPr>
          <p:nvPr>
            <p:ph type="dt" sz="half" idx="10"/>
          </p:nvPr>
        </p:nvSpPr>
        <p:spPr/>
        <p:txBody>
          <a:bodyPr/>
          <a:lstStyle>
            <a:lvl1pPr eaLnBrk="0" hangingPunct="0">
              <a:defRPr i="1"/>
            </a:lvl1pPr>
          </a:lstStyle>
          <a:p>
            <a:pPr>
              <a:defRPr/>
            </a:pPr>
            <a:endParaRPr lang="en-US"/>
          </a:p>
        </p:txBody>
      </p:sp>
      <p:sp>
        <p:nvSpPr>
          <p:cNvPr id="3" name="Rectangle 5">
            <a:extLst>
              <a:ext uri="{FF2B5EF4-FFF2-40B4-BE49-F238E27FC236}">
                <a16:creationId xmlns:a16="http://schemas.microsoft.com/office/drawing/2014/main" id="{A8242C54-A54F-4673-E17C-6B9169DEED6B}"/>
              </a:ext>
            </a:extLst>
          </p:cNvPr>
          <p:cNvSpPr>
            <a:spLocks noGrp="1" noChangeArrowheads="1"/>
          </p:cNvSpPr>
          <p:nvPr>
            <p:ph type="ftr" sz="quarter" idx="11"/>
          </p:nvPr>
        </p:nvSpPr>
        <p:spPr/>
        <p:txBody>
          <a:bodyPr/>
          <a:lstStyle>
            <a:lvl1pPr eaLnBrk="0" hangingPunct="0">
              <a:defRPr i="1"/>
            </a:lvl1pPr>
          </a:lstStyle>
          <a:p>
            <a:pPr>
              <a:defRPr/>
            </a:pPr>
            <a:endParaRPr lang="en-US"/>
          </a:p>
        </p:txBody>
      </p:sp>
      <p:sp>
        <p:nvSpPr>
          <p:cNvPr id="4" name="Rectangle 6">
            <a:extLst>
              <a:ext uri="{FF2B5EF4-FFF2-40B4-BE49-F238E27FC236}">
                <a16:creationId xmlns:a16="http://schemas.microsoft.com/office/drawing/2014/main" id="{EBED5F30-2932-142F-DA9D-F94E10C090C6}"/>
              </a:ext>
            </a:extLst>
          </p:cNvPr>
          <p:cNvSpPr>
            <a:spLocks noGrp="1" noChangeArrowheads="1"/>
          </p:cNvSpPr>
          <p:nvPr>
            <p:ph type="sldNum" sz="quarter" idx="12"/>
          </p:nvPr>
        </p:nvSpPr>
        <p:spPr/>
        <p:txBody>
          <a:bodyPr/>
          <a:lstStyle>
            <a:lvl1pPr eaLnBrk="0" hangingPunct="0">
              <a:defRPr i="1" smtClean="0"/>
            </a:lvl1pPr>
          </a:lstStyle>
          <a:p>
            <a:pPr>
              <a:defRPr/>
            </a:pPr>
            <a:fld id="{C59EBCF9-88E0-4E65-A0CA-D197C4ADD760}" type="slidenum">
              <a:rPr lang="en-US" altLang="en-US"/>
              <a:pPr>
                <a:defRPr/>
              </a:pPr>
              <a:t>‹#›</a:t>
            </a:fld>
            <a:endParaRPr lang="en-US" altLang="en-US"/>
          </a:p>
        </p:txBody>
      </p:sp>
    </p:spTree>
    <p:extLst>
      <p:ext uri="{BB962C8B-B14F-4D97-AF65-F5344CB8AC3E}">
        <p14:creationId xmlns:p14="http://schemas.microsoft.com/office/powerpoint/2010/main" val="22802761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5128704A-582F-B5A2-DFAD-206578CB7BCD}"/>
              </a:ext>
            </a:extLst>
          </p:cNvPr>
          <p:cNvSpPr>
            <a:spLocks noGrp="1" noChangeArrowheads="1"/>
          </p:cNvSpPr>
          <p:nvPr>
            <p:ph type="dt" sz="half" idx="10"/>
          </p:nvPr>
        </p:nvSpPr>
        <p:spPr/>
        <p:txBody>
          <a:bodyPr/>
          <a:lstStyle>
            <a:lvl1pPr eaLnBrk="0" hangingPunct="0">
              <a:defRPr i="1"/>
            </a:lvl1pPr>
          </a:lstStyle>
          <a:p>
            <a:pPr>
              <a:defRPr/>
            </a:pPr>
            <a:endParaRPr lang="en-US"/>
          </a:p>
        </p:txBody>
      </p:sp>
      <p:sp>
        <p:nvSpPr>
          <p:cNvPr id="6" name="Footer Placeholder 5">
            <a:extLst>
              <a:ext uri="{FF2B5EF4-FFF2-40B4-BE49-F238E27FC236}">
                <a16:creationId xmlns:a16="http://schemas.microsoft.com/office/drawing/2014/main" id="{7DA20FB0-CC9F-3BFC-3FD9-36764C6966E9}"/>
              </a:ext>
            </a:extLst>
          </p:cNvPr>
          <p:cNvSpPr>
            <a:spLocks noGrp="1" noChangeArrowheads="1"/>
          </p:cNvSpPr>
          <p:nvPr>
            <p:ph type="ftr" sz="quarter" idx="11"/>
          </p:nvPr>
        </p:nvSpPr>
        <p:spPr/>
        <p:txBody>
          <a:bodyPr/>
          <a:lstStyle>
            <a:lvl1pPr eaLnBrk="0" hangingPunct="0">
              <a:defRPr i="1"/>
            </a:lvl1pPr>
          </a:lstStyle>
          <a:p>
            <a:pPr>
              <a:defRPr/>
            </a:pPr>
            <a:endParaRPr lang="en-US"/>
          </a:p>
        </p:txBody>
      </p:sp>
      <p:sp>
        <p:nvSpPr>
          <p:cNvPr id="7" name="Slide Number Placeholder 6">
            <a:extLst>
              <a:ext uri="{FF2B5EF4-FFF2-40B4-BE49-F238E27FC236}">
                <a16:creationId xmlns:a16="http://schemas.microsoft.com/office/drawing/2014/main" id="{F4B13874-7B24-24C8-ECF5-F23ED49E3CC1}"/>
              </a:ext>
            </a:extLst>
          </p:cNvPr>
          <p:cNvSpPr>
            <a:spLocks noGrp="1" noChangeArrowheads="1"/>
          </p:cNvSpPr>
          <p:nvPr>
            <p:ph type="sldNum" sz="quarter" idx="12"/>
          </p:nvPr>
        </p:nvSpPr>
        <p:spPr/>
        <p:txBody>
          <a:bodyPr/>
          <a:lstStyle>
            <a:lvl1pPr eaLnBrk="0" hangingPunct="0">
              <a:defRPr i="1" smtClean="0"/>
            </a:lvl1pPr>
          </a:lstStyle>
          <a:p>
            <a:pPr>
              <a:defRPr/>
            </a:pPr>
            <a:fld id="{6ED4C1EA-3940-4836-A73F-A5FC4E6D357D}" type="slidenum">
              <a:rPr lang="en-US" altLang="en-US"/>
              <a:pPr>
                <a:defRPr/>
              </a:pPr>
              <a:t>‹#›</a:t>
            </a:fld>
            <a:endParaRPr lang="en-US" altLang="en-US"/>
          </a:p>
        </p:txBody>
      </p:sp>
    </p:spTree>
    <p:extLst>
      <p:ext uri="{BB962C8B-B14F-4D97-AF65-F5344CB8AC3E}">
        <p14:creationId xmlns:p14="http://schemas.microsoft.com/office/powerpoint/2010/main" val="6778100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1301BE9B-46E3-E7DB-DEE7-DCB4AA85D49F}"/>
              </a:ext>
            </a:extLst>
          </p:cNvPr>
          <p:cNvSpPr>
            <a:spLocks noGrp="1" noChangeArrowheads="1"/>
          </p:cNvSpPr>
          <p:nvPr>
            <p:ph type="dt" sz="half" idx="10"/>
          </p:nvPr>
        </p:nvSpPr>
        <p:spPr/>
        <p:txBody>
          <a:bodyPr/>
          <a:lstStyle>
            <a:lvl1pPr eaLnBrk="0" hangingPunct="0">
              <a:defRPr i="1"/>
            </a:lvl1pPr>
          </a:lstStyle>
          <a:p>
            <a:pPr>
              <a:defRPr/>
            </a:pPr>
            <a:endParaRPr lang="en-US"/>
          </a:p>
        </p:txBody>
      </p:sp>
      <p:sp>
        <p:nvSpPr>
          <p:cNvPr id="6" name="Footer Placeholder 5">
            <a:extLst>
              <a:ext uri="{FF2B5EF4-FFF2-40B4-BE49-F238E27FC236}">
                <a16:creationId xmlns:a16="http://schemas.microsoft.com/office/drawing/2014/main" id="{C01D3F82-484B-187C-08CC-38B1FAF62DC8}"/>
              </a:ext>
            </a:extLst>
          </p:cNvPr>
          <p:cNvSpPr>
            <a:spLocks noGrp="1" noChangeArrowheads="1"/>
          </p:cNvSpPr>
          <p:nvPr>
            <p:ph type="ftr" sz="quarter" idx="11"/>
          </p:nvPr>
        </p:nvSpPr>
        <p:spPr/>
        <p:txBody>
          <a:bodyPr/>
          <a:lstStyle>
            <a:lvl1pPr eaLnBrk="0" hangingPunct="0">
              <a:defRPr i="1"/>
            </a:lvl1pPr>
          </a:lstStyle>
          <a:p>
            <a:pPr>
              <a:defRPr/>
            </a:pPr>
            <a:endParaRPr lang="en-US"/>
          </a:p>
        </p:txBody>
      </p:sp>
      <p:sp>
        <p:nvSpPr>
          <p:cNvPr id="7" name="Slide Number Placeholder 6">
            <a:extLst>
              <a:ext uri="{FF2B5EF4-FFF2-40B4-BE49-F238E27FC236}">
                <a16:creationId xmlns:a16="http://schemas.microsoft.com/office/drawing/2014/main" id="{524EFC35-639D-BFA1-5785-027748634F24}"/>
              </a:ext>
            </a:extLst>
          </p:cNvPr>
          <p:cNvSpPr>
            <a:spLocks noGrp="1" noChangeArrowheads="1"/>
          </p:cNvSpPr>
          <p:nvPr>
            <p:ph type="sldNum" sz="quarter" idx="12"/>
          </p:nvPr>
        </p:nvSpPr>
        <p:spPr/>
        <p:txBody>
          <a:bodyPr/>
          <a:lstStyle>
            <a:lvl1pPr eaLnBrk="0" hangingPunct="0">
              <a:defRPr i="1" smtClean="0"/>
            </a:lvl1pPr>
          </a:lstStyle>
          <a:p>
            <a:pPr>
              <a:defRPr/>
            </a:pPr>
            <a:fld id="{B1C0D1A9-786B-4070-889D-46519B1EB511}" type="slidenum">
              <a:rPr lang="en-US" altLang="en-US"/>
              <a:pPr>
                <a:defRPr/>
              </a:pPr>
              <a:t>‹#›</a:t>
            </a:fld>
            <a:endParaRPr lang="en-US" altLang="en-US"/>
          </a:p>
        </p:txBody>
      </p:sp>
    </p:spTree>
    <p:extLst>
      <p:ext uri="{BB962C8B-B14F-4D97-AF65-F5344CB8AC3E}">
        <p14:creationId xmlns:p14="http://schemas.microsoft.com/office/powerpoint/2010/main" val="7086126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Rectangle 4">
            <a:extLst>
              <a:ext uri="{FF2B5EF4-FFF2-40B4-BE49-F238E27FC236}">
                <a16:creationId xmlns:a16="http://schemas.microsoft.com/office/drawing/2014/main" id="{AA09CC2A-281C-4A5F-D938-4062D8D79F29}"/>
              </a:ext>
            </a:extLst>
          </p:cNvPr>
          <p:cNvSpPr>
            <a:spLocks noGrp="1" noChangeArrowheads="1"/>
          </p:cNvSpPr>
          <p:nvPr>
            <p:ph type="dt" sz="half" idx="10"/>
          </p:nvPr>
        </p:nvSpPr>
        <p:spPr/>
        <p:txBody>
          <a:bodyPr/>
          <a:lstStyle>
            <a:lvl1pPr eaLnBrk="0" hangingPunct="0">
              <a:defRPr i="1"/>
            </a:lvl1pPr>
          </a:lstStyle>
          <a:p>
            <a:pPr>
              <a:defRPr/>
            </a:pPr>
            <a:endParaRPr lang="en-US"/>
          </a:p>
        </p:txBody>
      </p:sp>
      <p:sp>
        <p:nvSpPr>
          <p:cNvPr id="5" name="Rectangle 5">
            <a:extLst>
              <a:ext uri="{FF2B5EF4-FFF2-40B4-BE49-F238E27FC236}">
                <a16:creationId xmlns:a16="http://schemas.microsoft.com/office/drawing/2014/main" id="{0C0C3B96-62DF-875E-DFE6-A421DA0D5FC6}"/>
              </a:ext>
            </a:extLst>
          </p:cNvPr>
          <p:cNvSpPr>
            <a:spLocks noGrp="1" noChangeArrowheads="1"/>
          </p:cNvSpPr>
          <p:nvPr>
            <p:ph type="ftr" sz="quarter" idx="11"/>
          </p:nvPr>
        </p:nvSpPr>
        <p:spPr/>
        <p:txBody>
          <a:bodyPr/>
          <a:lstStyle>
            <a:lvl1pPr eaLnBrk="0" hangingPunct="0">
              <a:defRPr i="1"/>
            </a:lvl1pPr>
          </a:lstStyle>
          <a:p>
            <a:pPr>
              <a:defRPr/>
            </a:pPr>
            <a:endParaRPr lang="en-US"/>
          </a:p>
        </p:txBody>
      </p:sp>
      <p:sp>
        <p:nvSpPr>
          <p:cNvPr id="6" name="Rectangle 6">
            <a:extLst>
              <a:ext uri="{FF2B5EF4-FFF2-40B4-BE49-F238E27FC236}">
                <a16:creationId xmlns:a16="http://schemas.microsoft.com/office/drawing/2014/main" id="{576F07D3-9F87-FFBA-BFF7-DA10B528C10D}"/>
              </a:ext>
            </a:extLst>
          </p:cNvPr>
          <p:cNvSpPr>
            <a:spLocks noGrp="1" noChangeArrowheads="1"/>
          </p:cNvSpPr>
          <p:nvPr>
            <p:ph type="sldNum" sz="quarter" idx="12"/>
          </p:nvPr>
        </p:nvSpPr>
        <p:spPr/>
        <p:txBody>
          <a:bodyPr/>
          <a:lstStyle>
            <a:lvl1pPr eaLnBrk="0" hangingPunct="0">
              <a:defRPr i="1" smtClean="0"/>
            </a:lvl1pPr>
          </a:lstStyle>
          <a:p>
            <a:pPr>
              <a:defRPr/>
            </a:pPr>
            <a:fld id="{2A01FA3F-562B-4654-A708-A70CC4F05F09}" type="slidenum">
              <a:rPr lang="en-US" altLang="en-US"/>
              <a:pPr>
                <a:defRPr/>
              </a:pPr>
              <a:t>‹#›</a:t>
            </a:fld>
            <a:endParaRPr lang="en-US" altLang="en-US"/>
          </a:p>
        </p:txBody>
      </p:sp>
    </p:spTree>
    <p:extLst>
      <p:ext uri="{BB962C8B-B14F-4D97-AF65-F5344CB8AC3E}">
        <p14:creationId xmlns:p14="http://schemas.microsoft.com/office/powerpoint/2010/main" val="2332015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2057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057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a:extLst>
              <a:ext uri="{FF2B5EF4-FFF2-40B4-BE49-F238E27FC236}">
                <a16:creationId xmlns:a16="http://schemas.microsoft.com/office/drawing/2014/main" id="{222A3705-2E2F-918F-02BC-D3CC80D057C2}"/>
              </a:ext>
            </a:extLst>
          </p:cNvPr>
          <p:cNvSpPr>
            <a:spLocks noGrp="1" noChangeArrowheads="1"/>
          </p:cNvSpPr>
          <p:nvPr>
            <p:ph type="dt" sz="half" idx="10"/>
          </p:nvPr>
        </p:nvSpPr>
        <p:spPr>
          <a:ln/>
        </p:spPr>
        <p:txBody>
          <a:bodyPr/>
          <a:lstStyle>
            <a:lvl1pPr>
              <a:defRPr/>
            </a:lvl1pPr>
          </a:lstStyle>
          <a:p>
            <a:pPr>
              <a:defRPr/>
            </a:pPr>
            <a:fld id="{731B9558-6EE4-495B-8BCB-A3052674DA96}" type="datetime1">
              <a:rPr lang="en-US"/>
              <a:pPr>
                <a:defRPr/>
              </a:pPr>
              <a:t>4/23/2026</a:t>
            </a:fld>
            <a:endParaRPr lang="en-US"/>
          </a:p>
        </p:txBody>
      </p:sp>
      <p:sp>
        <p:nvSpPr>
          <p:cNvPr id="6" name="Rectangle 10">
            <a:extLst>
              <a:ext uri="{FF2B5EF4-FFF2-40B4-BE49-F238E27FC236}">
                <a16:creationId xmlns:a16="http://schemas.microsoft.com/office/drawing/2014/main" id="{D8A16F8D-2849-8E18-F39A-04E068711049}"/>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7" name="Rectangle 11">
            <a:extLst>
              <a:ext uri="{FF2B5EF4-FFF2-40B4-BE49-F238E27FC236}">
                <a16:creationId xmlns:a16="http://schemas.microsoft.com/office/drawing/2014/main" id="{7D8C55A9-C97B-57BD-7DE8-D990C091E359}"/>
              </a:ext>
            </a:extLst>
          </p:cNvPr>
          <p:cNvSpPr>
            <a:spLocks noGrp="1" noChangeArrowheads="1"/>
          </p:cNvSpPr>
          <p:nvPr>
            <p:ph type="sldNum" sz="quarter" idx="12"/>
          </p:nvPr>
        </p:nvSpPr>
        <p:spPr>
          <a:ln/>
        </p:spPr>
        <p:txBody>
          <a:bodyPr/>
          <a:lstStyle>
            <a:lvl1pPr>
              <a:defRPr/>
            </a:lvl1pPr>
          </a:lstStyle>
          <a:p>
            <a:pPr>
              <a:defRPr/>
            </a:pPr>
            <a:fld id="{DDFC0E20-F6E6-409D-AFE4-7735D79C67B5}" type="slidenum">
              <a:rPr lang="en-US" altLang="en-US"/>
              <a:pPr>
                <a:defRPr/>
              </a:pPr>
              <a:t>‹#›</a:t>
            </a:fld>
            <a:endParaRPr lang="en-US" altLang="en-US"/>
          </a:p>
        </p:txBody>
      </p:sp>
    </p:spTree>
    <p:extLst>
      <p:ext uri="{BB962C8B-B14F-4D97-AF65-F5344CB8AC3E}">
        <p14:creationId xmlns:p14="http://schemas.microsoft.com/office/powerpoint/2010/main" val="8650967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Rectangle 4">
            <a:extLst>
              <a:ext uri="{FF2B5EF4-FFF2-40B4-BE49-F238E27FC236}">
                <a16:creationId xmlns:a16="http://schemas.microsoft.com/office/drawing/2014/main" id="{CDFF5180-B4D8-1C4B-CE0E-85D1699BB365}"/>
              </a:ext>
            </a:extLst>
          </p:cNvPr>
          <p:cNvSpPr>
            <a:spLocks noGrp="1" noChangeArrowheads="1"/>
          </p:cNvSpPr>
          <p:nvPr>
            <p:ph type="dt" sz="half" idx="10"/>
          </p:nvPr>
        </p:nvSpPr>
        <p:spPr/>
        <p:txBody>
          <a:bodyPr/>
          <a:lstStyle>
            <a:lvl1pPr eaLnBrk="0" hangingPunct="0">
              <a:defRPr i="1"/>
            </a:lvl1pPr>
          </a:lstStyle>
          <a:p>
            <a:pPr>
              <a:defRPr/>
            </a:pPr>
            <a:endParaRPr lang="en-US"/>
          </a:p>
        </p:txBody>
      </p:sp>
      <p:sp>
        <p:nvSpPr>
          <p:cNvPr id="5" name="Rectangle 5">
            <a:extLst>
              <a:ext uri="{FF2B5EF4-FFF2-40B4-BE49-F238E27FC236}">
                <a16:creationId xmlns:a16="http://schemas.microsoft.com/office/drawing/2014/main" id="{34094729-4C71-99EF-2FBE-57F37E21CF39}"/>
              </a:ext>
            </a:extLst>
          </p:cNvPr>
          <p:cNvSpPr>
            <a:spLocks noGrp="1" noChangeArrowheads="1"/>
          </p:cNvSpPr>
          <p:nvPr>
            <p:ph type="ftr" sz="quarter" idx="11"/>
          </p:nvPr>
        </p:nvSpPr>
        <p:spPr/>
        <p:txBody>
          <a:bodyPr/>
          <a:lstStyle>
            <a:lvl1pPr eaLnBrk="0" hangingPunct="0">
              <a:defRPr i="1"/>
            </a:lvl1pPr>
          </a:lstStyle>
          <a:p>
            <a:pPr>
              <a:defRPr/>
            </a:pPr>
            <a:endParaRPr lang="en-US"/>
          </a:p>
        </p:txBody>
      </p:sp>
      <p:sp>
        <p:nvSpPr>
          <p:cNvPr id="6" name="Rectangle 6">
            <a:extLst>
              <a:ext uri="{FF2B5EF4-FFF2-40B4-BE49-F238E27FC236}">
                <a16:creationId xmlns:a16="http://schemas.microsoft.com/office/drawing/2014/main" id="{93D339E8-9AC8-F52D-6CBF-C0425AA6A93D}"/>
              </a:ext>
            </a:extLst>
          </p:cNvPr>
          <p:cNvSpPr>
            <a:spLocks noGrp="1" noChangeArrowheads="1"/>
          </p:cNvSpPr>
          <p:nvPr>
            <p:ph type="sldNum" sz="quarter" idx="12"/>
          </p:nvPr>
        </p:nvSpPr>
        <p:spPr/>
        <p:txBody>
          <a:bodyPr/>
          <a:lstStyle>
            <a:lvl1pPr eaLnBrk="0" hangingPunct="0">
              <a:defRPr i="1" smtClean="0"/>
            </a:lvl1pPr>
          </a:lstStyle>
          <a:p>
            <a:pPr>
              <a:defRPr/>
            </a:pPr>
            <a:fld id="{4DF9CE17-3763-4414-8CCD-5D8398A78827}" type="slidenum">
              <a:rPr lang="en-US" altLang="en-US"/>
              <a:pPr>
                <a:defRPr/>
              </a:pPr>
              <a:t>‹#›</a:t>
            </a:fld>
            <a:endParaRPr lang="en-US" altLang="en-US"/>
          </a:p>
        </p:txBody>
      </p:sp>
    </p:spTree>
    <p:extLst>
      <p:ext uri="{BB962C8B-B14F-4D97-AF65-F5344CB8AC3E}">
        <p14:creationId xmlns:p14="http://schemas.microsoft.com/office/powerpoint/2010/main" val="22198258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en-MY"/>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a:extLst>
              <a:ext uri="{FF2B5EF4-FFF2-40B4-BE49-F238E27FC236}">
                <a16:creationId xmlns:a16="http://schemas.microsoft.com/office/drawing/2014/main" id="{8735BBDC-9C13-21DA-FB6B-2F98EEBDFFA5}"/>
              </a:ext>
            </a:extLst>
          </p:cNvPr>
          <p:cNvSpPr>
            <a:spLocks noGrp="1" noChangeArrowheads="1"/>
          </p:cNvSpPr>
          <p:nvPr>
            <p:ph type="dt" sz="half" idx="10"/>
          </p:nvPr>
        </p:nvSpPr>
        <p:spPr/>
        <p:txBody>
          <a:bodyPr/>
          <a:lstStyle>
            <a:lvl1pPr eaLnBrk="0" hangingPunct="0">
              <a:defRPr i="1"/>
            </a:lvl1pPr>
          </a:lstStyle>
          <a:p>
            <a:pPr>
              <a:defRPr/>
            </a:pPr>
            <a:endParaRPr lang="en-US"/>
          </a:p>
        </p:txBody>
      </p:sp>
      <p:sp>
        <p:nvSpPr>
          <p:cNvPr id="6" name="Footer Placeholder 5">
            <a:extLst>
              <a:ext uri="{FF2B5EF4-FFF2-40B4-BE49-F238E27FC236}">
                <a16:creationId xmlns:a16="http://schemas.microsoft.com/office/drawing/2014/main" id="{15C3B468-51CA-BDA9-C0AA-56AE355C7F02}"/>
              </a:ext>
            </a:extLst>
          </p:cNvPr>
          <p:cNvSpPr>
            <a:spLocks noGrp="1" noChangeArrowheads="1"/>
          </p:cNvSpPr>
          <p:nvPr>
            <p:ph type="ftr" sz="quarter" idx="11"/>
          </p:nvPr>
        </p:nvSpPr>
        <p:spPr/>
        <p:txBody>
          <a:bodyPr/>
          <a:lstStyle>
            <a:lvl1pPr eaLnBrk="0" hangingPunct="0">
              <a:defRPr i="1"/>
            </a:lvl1pPr>
          </a:lstStyle>
          <a:p>
            <a:pPr>
              <a:defRPr/>
            </a:pPr>
            <a:endParaRPr lang="en-US"/>
          </a:p>
        </p:txBody>
      </p:sp>
      <p:sp>
        <p:nvSpPr>
          <p:cNvPr id="7" name="Slide Number Placeholder 6">
            <a:extLst>
              <a:ext uri="{FF2B5EF4-FFF2-40B4-BE49-F238E27FC236}">
                <a16:creationId xmlns:a16="http://schemas.microsoft.com/office/drawing/2014/main" id="{FA6D851C-2F1A-F3B4-3EB8-CDC6D99E375D}"/>
              </a:ext>
            </a:extLst>
          </p:cNvPr>
          <p:cNvSpPr>
            <a:spLocks noGrp="1" noChangeArrowheads="1"/>
          </p:cNvSpPr>
          <p:nvPr>
            <p:ph type="sldNum" sz="quarter" idx="12"/>
          </p:nvPr>
        </p:nvSpPr>
        <p:spPr/>
        <p:txBody>
          <a:bodyPr/>
          <a:lstStyle>
            <a:lvl1pPr eaLnBrk="0" hangingPunct="0">
              <a:defRPr i="1" smtClean="0"/>
            </a:lvl1pPr>
          </a:lstStyle>
          <a:p>
            <a:pPr>
              <a:defRPr/>
            </a:pPr>
            <a:fld id="{142FF052-7DA1-424A-9F1C-9FF20D9823E0}" type="slidenum">
              <a:rPr lang="en-US" altLang="en-US"/>
              <a:pPr>
                <a:defRPr/>
              </a:pPr>
              <a:t>‹#›</a:t>
            </a:fld>
            <a:endParaRPr lang="en-US" altLang="en-US"/>
          </a:p>
        </p:txBody>
      </p:sp>
    </p:spTree>
    <p:extLst>
      <p:ext uri="{BB962C8B-B14F-4D97-AF65-F5344CB8AC3E}">
        <p14:creationId xmlns:p14="http://schemas.microsoft.com/office/powerpoint/2010/main" val="10197551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MY"/>
          </a:p>
        </p:txBody>
      </p:sp>
      <p:sp>
        <p:nvSpPr>
          <p:cNvPr id="3" name="SmartArt Placeholder 2"/>
          <p:cNvSpPr>
            <a:spLocks noGrp="1"/>
          </p:cNvSpPr>
          <p:nvPr>
            <p:ph type="dgm" idx="1"/>
          </p:nvPr>
        </p:nvSpPr>
        <p:spPr>
          <a:xfrm>
            <a:off x="457200" y="1600201"/>
            <a:ext cx="8229600" cy="4530725"/>
          </a:xfrm>
        </p:spPr>
        <p:txBody>
          <a:bodyPr/>
          <a:lstStyle/>
          <a:p>
            <a:pPr lvl="0"/>
            <a:endParaRPr lang="en-MY" noProof="0"/>
          </a:p>
        </p:txBody>
      </p:sp>
      <p:sp>
        <p:nvSpPr>
          <p:cNvPr id="4" name="Rectangle 9">
            <a:extLst>
              <a:ext uri="{FF2B5EF4-FFF2-40B4-BE49-F238E27FC236}">
                <a16:creationId xmlns:a16="http://schemas.microsoft.com/office/drawing/2014/main" id="{92A6F44A-1037-549E-38C8-66D630CAD89B}"/>
              </a:ext>
            </a:extLst>
          </p:cNvPr>
          <p:cNvSpPr>
            <a:spLocks noGrp="1" noChangeArrowheads="1"/>
          </p:cNvSpPr>
          <p:nvPr>
            <p:ph type="dt" sz="half" idx="10"/>
          </p:nvPr>
        </p:nvSpPr>
        <p:spPr/>
        <p:txBody>
          <a:bodyPr/>
          <a:lstStyle>
            <a:lvl1pPr eaLnBrk="0" hangingPunct="0">
              <a:defRPr i="1"/>
            </a:lvl1pPr>
          </a:lstStyle>
          <a:p>
            <a:pPr>
              <a:defRPr/>
            </a:pPr>
            <a:fld id="{D417A1DC-2588-495C-A724-985F430BC630}" type="datetimeFigureOut">
              <a:rPr lang="en-US"/>
              <a:pPr>
                <a:defRPr/>
              </a:pPr>
              <a:t>4/23/2026</a:t>
            </a:fld>
            <a:r>
              <a:rPr lang="en-US"/>
              <a:t>GASTEG - UTM</a:t>
            </a:r>
          </a:p>
        </p:txBody>
      </p:sp>
      <p:sp>
        <p:nvSpPr>
          <p:cNvPr id="5" name="Rectangle 10">
            <a:extLst>
              <a:ext uri="{FF2B5EF4-FFF2-40B4-BE49-F238E27FC236}">
                <a16:creationId xmlns:a16="http://schemas.microsoft.com/office/drawing/2014/main" id="{590BBFA6-F2A6-12BA-2BF1-0D8FC1BA35F6}"/>
              </a:ext>
            </a:extLst>
          </p:cNvPr>
          <p:cNvSpPr>
            <a:spLocks noGrp="1" noChangeArrowheads="1"/>
          </p:cNvSpPr>
          <p:nvPr>
            <p:ph type="ftr" sz="quarter" idx="11"/>
          </p:nvPr>
        </p:nvSpPr>
        <p:spPr/>
        <p:txBody>
          <a:bodyPr/>
          <a:lstStyle>
            <a:lvl1pPr eaLnBrk="0" hangingPunct="0">
              <a:defRPr i="1"/>
            </a:lvl1pPr>
          </a:lstStyle>
          <a:p>
            <a:pPr>
              <a:defRPr/>
            </a:pPr>
            <a:r>
              <a:rPr lang="en-US"/>
              <a:t>Kursus Jurugegas Gas Kelas II Sistem Penunu Gas I</a:t>
            </a:r>
          </a:p>
        </p:txBody>
      </p:sp>
      <p:sp>
        <p:nvSpPr>
          <p:cNvPr id="6" name="Rectangle 11">
            <a:extLst>
              <a:ext uri="{FF2B5EF4-FFF2-40B4-BE49-F238E27FC236}">
                <a16:creationId xmlns:a16="http://schemas.microsoft.com/office/drawing/2014/main" id="{C02EB473-6994-2782-7301-078AE68741E3}"/>
              </a:ext>
            </a:extLst>
          </p:cNvPr>
          <p:cNvSpPr>
            <a:spLocks noGrp="1" noChangeArrowheads="1"/>
          </p:cNvSpPr>
          <p:nvPr>
            <p:ph type="sldNum" sz="quarter" idx="12"/>
          </p:nvPr>
        </p:nvSpPr>
        <p:spPr/>
        <p:txBody>
          <a:bodyPr/>
          <a:lstStyle>
            <a:lvl1pPr eaLnBrk="0" hangingPunct="0">
              <a:defRPr i="1" smtClean="0"/>
            </a:lvl1pPr>
          </a:lstStyle>
          <a:p>
            <a:pPr>
              <a:defRPr/>
            </a:pPr>
            <a:fld id="{C38F1A53-FEFA-44FE-ACDC-35EB3D1B2FA5}" type="slidenum">
              <a:rPr lang="en-US" altLang="en-US"/>
              <a:pPr>
                <a:defRPr/>
              </a:pPr>
              <a:t>‹#›</a:t>
            </a:fld>
            <a:endParaRPr lang="en-US" altLang="en-US"/>
          </a:p>
        </p:txBody>
      </p:sp>
    </p:spTree>
    <p:extLst>
      <p:ext uri="{BB962C8B-B14F-4D97-AF65-F5344CB8AC3E}">
        <p14:creationId xmlns:p14="http://schemas.microsoft.com/office/powerpoint/2010/main" val="22170979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MY"/>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id="{FEF0919C-E8A2-DFB3-D3AC-4261BB464C7E}"/>
              </a:ext>
            </a:extLst>
          </p:cNvPr>
          <p:cNvSpPr>
            <a:spLocks noGrp="1"/>
          </p:cNvSpPr>
          <p:nvPr>
            <p:ph type="dt" sz="half" idx="10"/>
          </p:nvPr>
        </p:nvSpPr>
        <p:spPr/>
        <p:txBody>
          <a:bodyPr/>
          <a:lstStyle>
            <a:lvl1pPr>
              <a:defRPr/>
            </a:lvl1pPr>
          </a:lstStyle>
          <a:p>
            <a:pPr>
              <a:defRPr/>
            </a:pPr>
            <a:fld id="{FC7E8850-1EFD-41C4-A20C-3ACEDB44FFB6}" type="datetimeFigureOut">
              <a:rPr lang="en-MY"/>
              <a:pPr>
                <a:defRPr/>
              </a:pPr>
              <a:t>23/4/2026</a:t>
            </a:fld>
            <a:endParaRPr lang="en-MY"/>
          </a:p>
        </p:txBody>
      </p:sp>
      <p:sp>
        <p:nvSpPr>
          <p:cNvPr id="5" name="Footer Placeholder 4">
            <a:extLst>
              <a:ext uri="{FF2B5EF4-FFF2-40B4-BE49-F238E27FC236}">
                <a16:creationId xmlns:a16="http://schemas.microsoft.com/office/drawing/2014/main" id="{42F7CBD7-6F59-2871-04C9-8028E36E25B5}"/>
              </a:ext>
            </a:extLst>
          </p:cNvPr>
          <p:cNvSpPr>
            <a:spLocks noGrp="1"/>
          </p:cNvSpPr>
          <p:nvPr>
            <p:ph type="ftr" sz="quarter" idx="11"/>
          </p:nvPr>
        </p:nvSpPr>
        <p:spPr/>
        <p:txBody>
          <a:bodyPr/>
          <a:lstStyle>
            <a:lvl1pPr>
              <a:defRPr/>
            </a:lvl1pPr>
          </a:lstStyle>
          <a:p>
            <a:pPr>
              <a:defRPr/>
            </a:pPr>
            <a:endParaRPr lang="en-MY"/>
          </a:p>
        </p:txBody>
      </p:sp>
      <p:sp>
        <p:nvSpPr>
          <p:cNvPr id="6" name="Slide Number Placeholder 5">
            <a:extLst>
              <a:ext uri="{FF2B5EF4-FFF2-40B4-BE49-F238E27FC236}">
                <a16:creationId xmlns:a16="http://schemas.microsoft.com/office/drawing/2014/main" id="{8AF77F44-B995-4880-AB8D-5F007ED36AF4}"/>
              </a:ext>
            </a:extLst>
          </p:cNvPr>
          <p:cNvSpPr>
            <a:spLocks noGrp="1"/>
          </p:cNvSpPr>
          <p:nvPr>
            <p:ph type="sldNum" sz="quarter" idx="12"/>
          </p:nvPr>
        </p:nvSpPr>
        <p:spPr/>
        <p:txBody>
          <a:bodyPr/>
          <a:lstStyle>
            <a:lvl1pPr>
              <a:defRPr/>
            </a:lvl1pPr>
          </a:lstStyle>
          <a:p>
            <a:pPr>
              <a:defRPr/>
            </a:pPr>
            <a:fld id="{60DCD319-3922-44AD-AA65-EFFD001A6FD6}" type="slidenum">
              <a:rPr lang="en-MY" altLang="en-US"/>
              <a:pPr>
                <a:defRPr/>
              </a:pPr>
              <a:t>‹#›</a:t>
            </a:fld>
            <a:endParaRPr lang="en-MY" altLang="en-US"/>
          </a:p>
        </p:txBody>
      </p:sp>
    </p:spTree>
    <p:extLst>
      <p:ext uri="{BB962C8B-B14F-4D97-AF65-F5344CB8AC3E}">
        <p14:creationId xmlns:p14="http://schemas.microsoft.com/office/powerpoint/2010/main" val="2810489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CD2403C7-471D-F139-037D-B15CE29A78FE}"/>
              </a:ext>
            </a:extLst>
          </p:cNvPr>
          <p:cNvSpPr>
            <a:spLocks noGrp="1"/>
          </p:cNvSpPr>
          <p:nvPr>
            <p:ph type="dt" sz="half" idx="10"/>
          </p:nvPr>
        </p:nvSpPr>
        <p:spPr/>
        <p:txBody>
          <a:bodyPr/>
          <a:lstStyle>
            <a:lvl1pPr>
              <a:defRPr/>
            </a:lvl1pPr>
          </a:lstStyle>
          <a:p>
            <a:pPr>
              <a:defRPr/>
            </a:pPr>
            <a:fld id="{FC7E8850-1EFD-41C4-A20C-3ACEDB44FFB6}" type="datetimeFigureOut">
              <a:rPr lang="en-MY"/>
              <a:pPr>
                <a:defRPr/>
              </a:pPr>
              <a:t>23/4/2026</a:t>
            </a:fld>
            <a:endParaRPr lang="en-MY"/>
          </a:p>
        </p:txBody>
      </p:sp>
      <p:sp>
        <p:nvSpPr>
          <p:cNvPr id="5" name="Footer Placeholder 4">
            <a:extLst>
              <a:ext uri="{FF2B5EF4-FFF2-40B4-BE49-F238E27FC236}">
                <a16:creationId xmlns:a16="http://schemas.microsoft.com/office/drawing/2014/main" id="{D7BD9240-1463-FD40-AE0D-A21D44FA17B6}"/>
              </a:ext>
            </a:extLst>
          </p:cNvPr>
          <p:cNvSpPr>
            <a:spLocks noGrp="1"/>
          </p:cNvSpPr>
          <p:nvPr>
            <p:ph type="ftr" sz="quarter" idx="11"/>
          </p:nvPr>
        </p:nvSpPr>
        <p:spPr/>
        <p:txBody>
          <a:bodyPr/>
          <a:lstStyle>
            <a:lvl1pPr>
              <a:defRPr/>
            </a:lvl1pPr>
          </a:lstStyle>
          <a:p>
            <a:pPr>
              <a:defRPr/>
            </a:pPr>
            <a:endParaRPr lang="en-MY"/>
          </a:p>
        </p:txBody>
      </p:sp>
      <p:sp>
        <p:nvSpPr>
          <p:cNvPr id="6" name="Slide Number Placeholder 5">
            <a:extLst>
              <a:ext uri="{FF2B5EF4-FFF2-40B4-BE49-F238E27FC236}">
                <a16:creationId xmlns:a16="http://schemas.microsoft.com/office/drawing/2014/main" id="{5A1DB661-8E09-45C8-FB5F-E1869569E035}"/>
              </a:ext>
            </a:extLst>
          </p:cNvPr>
          <p:cNvSpPr>
            <a:spLocks noGrp="1"/>
          </p:cNvSpPr>
          <p:nvPr>
            <p:ph type="sldNum" sz="quarter" idx="12"/>
          </p:nvPr>
        </p:nvSpPr>
        <p:spPr/>
        <p:txBody>
          <a:bodyPr/>
          <a:lstStyle>
            <a:lvl1pPr>
              <a:defRPr/>
            </a:lvl1pPr>
          </a:lstStyle>
          <a:p>
            <a:pPr>
              <a:defRPr/>
            </a:pPr>
            <a:fld id="{3146DCF1-94A2-4B40-B062-80C66F19C57E}" type="slidenum">
              <a:rPr lang="en-MY" altLang="en-US"/>
              <a:pPr>
                <a:defRPr/>
              </a:pPr>
              <a:t>‹#›</a:t>
            </a:fld>
            <a:endParaRPr lang="en-MY" altLang="en-US"/>
          </a:p>
        </p:txBody>
      </p:sp>
    </p:spTree>
    <p:extLst>
      <p:ext uri="{BB962C8B-B14F-4D97-AF65-F5344CB8AC3E}">
        <p14:creationId xmlns:p14="http://schemas.microsoft.com/office/powerpoint/2010/main" val="42493980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MY"/>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7DDA7F8-A512-C8BE-0B1A-111C36ABE1DB}"/>
              </a:ext>
            </a:extLst>
          </p:cNvPr>
          <p:cNvSpPr>
            <a:spLocks noGrp="1"/>
          </p:cNvSpPr>
          <p:nvPr>
            <p:ph type="dt" sz="half" idx="10"/>
          </p:nvPr>
        </p:nvSpPr>
        <p:spPr/>
        <p:txBody>
          <a:bodyPr/>
          <a:lstStyle>
            <a:lvl1pPr>
              <a:defRPr/>
            </a:lvl1pPr>
          </a:lstStyle>
          <a:p>
            <a:pPr>
              <a:defRPr/>
            </a:pPr>
            <a:fld id="{FC7E8850-1EFD-41C4-A20C-3ACEDB44FFB6}" type="datetimeFigureOut">
              <a:rPr lang="en-MY"/>
              <a:pPr>
                <a:defRPr/>
              </a:pPr>
              <a:t>23/4/2026</a:t>
            </a:fld>
            <a:endParaRPr lang="en-MY"/>
          </a:p>
        </p:txBody>
      </p:sp>
      <p:sp>
        <p:nvSpPr>
          <p:cNvPr id="5" name="Footer Placeholder 4">
            <a:extLst>
              <a:ext uri="{FF2B5EF4-FFF2-40B4-BE49-F238E27FC236}">
                <a16:creationId xmlns:a16="http://schemas.microsoft.com/office/drawing/2014/main" id="{DA7B4FAD-AE33-98E5-80D9-21D485C64927}"/>
              </a:ext>
            </a:extLst>
          </p:cNvPr>
          <p:cNvSpPr>
            <a:spLocks noGrp="1"/>
          </p:cNvSpPr>
          <p:nvPr>
            <p:ph type="ftr" sz="quarter" idx="11"/>
          </p:nvPr>
        </p:nvSpPr>
        <p:spPr/>
        <p:txBody>
          <a:bodyPr/>
          <a:lstStyle>
            <a:lvl1pPr>
              <a:defRPr/>
            </a:lvl1pPr>
          </a:lstStyle>
          <a:p>
            <a:pPr>
              <a:defRPr/>
            </a:pPr>
            <a:endParaRPr lang="en-MY"/>
          </a:p>
        </p:txBody>
      </p:sp>
      <p:sp>
        <p:nvSpPr>
          <p:cNvPr id="6" name="Slide Number Placeholder 5">
            <a:extLst>
              <a:ext uri="{FF2B5EF4-FFF2-40B4-BE49-F238E27FC236}">
                <a16:creationId xmlns:a16="http://schemas.microsoft.com/office/drawing/2014/main" id="{85A77E7C-B731-F32B-3CFA-82D81540B1EF}"/>
              </a:ext>
            </a:extLst>
          </p:cNvPr>
          <p:cNvSpPr>
            <a:spLocks noGrp="1"/>
          </p:cNvSpPr>
          <p:nvPr>
            <p:ph type="sldNum" sz="quarter" idx="12"/>
          </p:nvPr>
        </p:nvSpPr>
        <p:spPr/>
        <p:txBody>
          <a:bodyPr/>
          <a:lstStyle>
            <a:lvl1pPr>
              <a:defRPr/>
            </a:lvl1pPr>
          </a:lstStyle>
          <a:p>
            <a:pPr>
              <a:defRPr/>
            </a:pPr>
            <a:fld id="{F8986F05-8A23-475D-B5E4-4B0366CE150A}" type="slidenum">
              <a:rPr lang="en-MY" altLang="en-US"/>
              <a:pPr>
                <a:defRPr/>
              </a:pPr>
              <a:t>‹#›</a:t>
            </a:fld>
            <a:endParaRPr lang="en-MY" altLang="en-US"/>
          </a:p>
        </p:txBody>
      </p:sp>
    </p:spTree>
    <p:extLst>
      <p:ext uri="{BB962C8B-B14F-4D97-AF65-F5344CB8AC3E}">
        <p14:creationId xmlns:p14="http://schemas.microsoft.com/office/powerpoint/2010/main" val="6711993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a:extLst>
              <a:ext uri="{FF2B5EF4-FFF2-40B4-BE49-F238E27FC236}">
                <a16:creationId xmlns:a16="http://schemas.microsoft.com/office/drawing/2014/main" id="{A6972374-A96D-0268-A9BE-8578040BD5DC}"/>
              </a:ext>
            </a:extLst>
          </p:cNvPr>
          <p:cNvSpPr>
            <a:spLocks noGrp="1"/>
          </p:cNvSpPr>
          <p:nvPr>
            <p:ph type="dt" sz="half" idx="10"/>
          </p:nvPr>
        </p:nvSpPr>
        <p:spPr/>
        <p:txBody>
          <a:bodyPr/>
          <a:lstStyle>
            <a:lvl1pPr>
              <a:defRPr/>
            </a:lvl1pPr>
          </a:lstStyle>
          <a:p>
            <a:pPr>
              <a:defRPr/>
            </a:pPr>
            <a:fld id="{FC7E8850-1EFD-41C4-A20C-3ACEDB44FFB6}" type="datetimeFigureOut">
              <a:rPr lang="en-MY"/>
              <a:pPr>
                <a:defRPr/>
              </a:pPr>
              <a:t>23/4/2026</a:t>
            </a:fld>
            <a:endParaRPr lang="en-MY"/>
          </a:p>
        </p:txBody>
      </p:sp>
      <p:sp>
        <p:nvSpPr>
          <p:cNvPr id="6" name="Footer Placeholder 4">
            <a:extLst>
              <a:ext uri="{FF2B5EF4-FFF2-40B4-BE49-F238E27FC236}">
                <a16:creationId xmlns:a16="http://schemas.microsoft.com/office/drawing/2014/main" id="{3A774773-EA02-5A62-E737-B359CCC6C564}"/>
              </a:ext>
            </a:extLst>
          </p:cNvPr>
          <p:cNvSpPr>
            <a:spLocks noGrp="1"/>
          </p:cNvSpPr>
          <p:nvPr>
            <p:ph type="ftr" sz="quarter" idx="11"/>
          </p:nvPr>
        </p:nvSpPr>
        <p:spPr/>
        <p:txBody>
          <a:bodyPr/>
          <a:lstStyle>
            <a:lvl1pPr>
              <a:defRPr/>
            </a:lvl1pPr>
          </a:lstStyle>
          <a:p>
            <a:pPr>
              <a:defRPr/>
            </a:pPr>
            <a:endParaRPr lang="en-MY"/>
          </a:p>
        </p:txBody>
      </p:sp>
      <p:sp>
        <p:nvSpPr>
          <p:cNvPr id="7" name="Slide Number Placeholder 5">
            <a:extLst>
              <a:ext uri="{FF2B5EF4-FFF2-40B4-BE49-F238E27FC236}">
                <a16:creationId xmlns:a16="http://schemas.microsoft.com/office/drawing/2014/main" id="{F2D1450F-B877-91D9-2460-ABD5E72AD6AC}"/>
              </a:ext>
            </a:extLst>
          </p:cNvPr>
          <p:cNvSpPr>
            <a:spLocks noGrp="1"/>
          </p:cNvSpPr>
          <p:nvPr>
            <p:ph type="sldNum" sz="quarter" idx="12"/>
          </p:nvPr>
        </p:nvSpPr>
        <p:spPr/>
        <p:txBody>
          <a:bodyPr/>
          <a:lstStyle>
            <a:lvl1pPr>
              <a:defRPr/>
            </a:lvl1pPr>
          </a:lstStyle>
          <a:p>
            <a:pPr>
              <a:defRPr/>
            </a:pPr>
            <a:fld id="{340180E7-2E99-4141-BB6E-F62CC858CC63}" type="slidenum">
              <a:rPr lang="en-MY" altLang="en-US"/>
              <a:pPr>
                <a:defRPr/>
              </a:pPr>
              <a:t>‹#›</a:t>
            </a:fld>
            <a:endParaRPr lang="en-MY" altLang="en-US"/>
          </a:p>
        </p:txBody>
      </p:sp>
    </p:spTree>
    <p:extLst>
      <p:ext uri="{BB962C8B-B14F-4D97-AF65-F5344CB8AC3E}">
        <p14:creationId xmlns:p14="http://schemas.microsoft.com/office/powerpoint/2010/main" val="32011404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MY"/>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a:extLst>
              <a:ext uri="{FF2B5EF4-FFF2-40B4-BE49-F238E27FC236}">
                <a16:creationId xmlns:a16="http://schemas.microsoft.com/office/drawing/2014/main" id="{EB15A9B6-E40B-AECB-62C8-0B331462B7DE}"/>
              </a:ext>
            </a:extLst>
          </p:cNvPr>
          <p:cNvSpPr>
            <a:spLocks noGrp="1"/>
          </p:cNvSpPr>
          <p:nvPr>
            <p:ph type="dt" sz="half" idx="10"/>
          </p:nvPr>
        </p:nvSpPr>
        <p:spPr/>
        <p:txBody>
          <a:bodyPr/>
          <a:lstStyle>
            <a:lvl1pPr>
              <a:defRPr/>
            </a:lvl1pPr>
          </a:lstStyle>
          <a:p>
            <a:pPr>
              <a:defRPr/>
            </a:pPr>
            <a:fld id="{FC7E8850-1EFD-41C4-A20C-3ACEDB44FFB6}" type="datetimeFigureOut">
              <a:rPr lang="en-MY"/>
              <a:pPr>
                <a:defRPr/>
              </a:pPr>
              <a:t>23/4/2026</a:t>
            </a:fld>
            <a:endParaRPr lang="en-MY"/>
          </a:p>
        </p:txBody>
      </p:sp>
      <p:sp>
        <p:nvSpPr>
          <p:cNvPr id="8" name="Footer Placeholder 4">
            <a:extLst>
              <a:ext uri="{FF2B5EF4-FFF2-40B4-BE49-F238E27FC236}">
                <a16:creationId xmlns:a16="http://schemas.microsoft.com/office/drawing/2014/main" id="{1184B4D6-36C7-C114-DC26-6E779C5B63B3}"/>
              </a:ext>
            </a:extLst>
          </p:cNvPr>
          <p:cNvSpPr>
            <a:spLocks noGrp="1"/>
          </p:cNvSpPr>
          <p:nvPr>
            <p:ph type="ftr" sz="quarter" idx="11"/>
          </p:nvPr>
        </p:nvSpPr>
        <p:spPr/>
        <p:txBody>
          <a:bodyPr/>
          <a:lstStyle>
            <a:lvl1pPr>
              <a:defRPr/>
            </a:lvl1pPr>
          </a:lstStyle>
          <a:p>
            <a:pPr>
              <a:defRPr/>
            </a:pPr>
            <a:endParaRPr lang="en-MY"/>
          </a:p>
        </p:txBody>
      </p:sp>
      <p:sp>
        <p:nvSpPr>
          <p:cNvPr id="9" name="Slide Number Placeholder 5">
            <a:extLst>
              <a:ext uri="{FF2B5EF4-FFF2-40B4-BE49-F238E27FC236}">
                <a16:creationId xmlns:a16="http://schemas.microsoft.com/office/drawing/2014/main" id="{23F59CC4-70C9-99C4-0C0C-91573715F907}"/>
              </a:ext>
            </a:extLst>
          </p:cNvPr>
          <p:cNvSpPr>
            <a:spLocks noGrp="1"/>
          </p:cNvSpPr>
          <p:nvPr>
            <p:ph type="sldNum" sz="quarter" idx="12"/>
          </p:nvPr>
        </p:nvSpPr>
        <p:spPr/>
        <p:txBody>
          <a:bodyPr/>
          <a:lstStyle>
            <a:lvl1pPr>
              <a:defRPr/>
            </a:lvl1pPr>
          </a:lstStyle>
          <a:p>
            <a:pPr>
              <a:defRPr/>
            </a:pPr>
            <a:fld id="{6951107E-24DE-4F95-BE43-92B2EB2A3547}" type="slidenum">
              <a:rPr lang="en-MY" altLang="en-US"/>
              <a:pPr>
                <a:defRPr/>
              </a:pPr>
              <a:t>‹#›</a:t>
            </a:fld>
            <a:endParaRPr lang="en-MY" altLang="en-US"/>
          </a:p>
        </p:txBody>
      </p:sp>
    </p:spTree>
    <p:extLst>
      <p:ext uri="{BB962C8B-B14F-4D97-AF65-F5344CB8AC3E}">
        <p14:creationId xmlns:p14="http://schemas.microsoft.com/office/powerpoint/2010/main" val="33983077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a:extLst>
              <a:ext uri="{FF2B5EF4-FFF2-40B4-BE49-F238E27FC236}">
                <a16:creationId xmlns:a16="http://schemas.microsoft.com/office/drawing/2014/main" id="{36E620DD-EED7-B353-0B3A-6FD2EC7DCEF7}"/>
              </a:ext>
            </a:extLst>
          </p:cNvPr>
          <p:cNvSpPr>
            <a:spLocks noGrp="1"/>
          </p:cNvSpPr>
          <p:nvPr>
            <p:ph type="dt" sz="half" idx="10"/>
          </p:nvPr>
        </p:nvSpPr>
        <p:spPr/>
        <p:txBody>
          <a:bodyPr/>
          <a:lstStyle>
            <a:lvl1pPr>
              <a:defRPr/>
            </a:lvl1pPr>
          </a:lstStyle>
          <a:p>
            <a:pPr>
              <a:defRPr/>
            </a:pPr>
            <a:fld id="{FC7E8850-1EFD-41C4-A20C-3ACEDB44FFB6}" type="datetimeFigureOut">
              <a:rPr lang="en-MY"/>
              <a:pPr>
                <a:defRPr/>
              </a:pPr>
              <a:t>23/4/2026</a:t>
            </a:fld>
            <a:endParaRPr lang="en-MY"/>
          </a:p>
        </p:txBody>
      </p:sp>
      <p:sp>
        <p:nvSpPr>
          <p:cNvPr id="4" name="Footer Placeholder 4">
            <a:extLst>
              <a:ext uri="{FF2B5EF4-FFF2-40B4-BE49-F238E27FC236}">
                <a16:creationId xmlns:a16="http://schemas.microsoft.com/office/drawing/2014/main" id="{CCB429EE-385D-472B-803B-BE10F9D8A6C0}"/>
              </a:ext>
            </a:extLst>
          </p:cNvPr>
          <p:cNvSpPr>
            <a:spLocks noGrp="1"/>
          </p:cNvSpPr>
          <p:nvPr>
            <p:ph type="ftr" sz="quarter" idx="11"/>
          </p:nvPr>
        </p:nvSpPr>
        <p:spPr/>
        <p:txBody>
          <a:bodyPr/>
          <a:lstStyle>
            <a:lvl1pPr>
              <a:defRPr/>
            </a:lvl1pPr>
          </a:lstStyle>
          <a:p>
            <a:pPr>
              <a:defRPr/>
            </a:pPr>
            <a:endParaRPr lang="en-MY"/>
          </a:p>
        </p:txBody>
      </p:sp>
      <p:sp>
        <p:nvSpPr>
          <p:cNvPr id="5" name="Slide Number Placeholder 5">
            <a:extLst>
              <a:ext uri="{FF2B5EF4-FFF2-40B4-BE49-F238E27FC236}">
                <a16:creationId xmlns:a16="http://schemas.microsoft.com/office/drawing/2014/main" id="{C7298BAA-75F5-71C7-EA45-C055D44B9436}"/>
              </a:ext>
            </a:extLst>
          </p:cNvPr>
          <p:cNvSpPr>
            <a:spLocks noGrp="1"/>
          </p:cNvSpPr>
          <p:nvPr>
            <p:ph type="sldNum" sz="quarter" idx="12"/>
          </p:nvPr>
        </p:nvSpPr>
        <p:spPr/>
        <p:txBody>
          <a:bodyPr/>
          <a:lstStyle>
            <a:lvl1pPr>
              <a:defRPr/>
            </a:lvl1pPr>
          </a:lstStyle>
          <a:p>
            <a:pPr>
              <a:defRPr/>
            </a:pPr>
            <a:fld id="{85FA0C3E-F5EF-4BEA-9225-ED6A3A364CEF}" type="slidenum">
              <a:rPr lang="en-MY" altLang="en-US"/>
              <a:pPr>
                <a:defRPr/>
              </a:pPr>
              <a:t>‹#›</a:t>
            </a:fld>
            <a:endParaRPr lang="en-MY" altLang="en-US"/>
          </a:p>
        </p:txBody>
      </p:sp>
    </p:spTree>
    <p:extLst>
      <p:ext uri="{BB962C8B-B14F-4D97-AF65-F5344CB8AC3E}">
        <p14:creationId xmlns:p14="http://schemas.microsoft.com/office/powerpoint/2010/main" val="27803390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D4A14D1-E1CB-5080-18BC-51477EE49009}"/>
              </a:ext>
            </a:extLst>
          </p:cNvPr>
          <p:cNvSpPr>
            <a:spLocks noGrp="1"/>
          </p:cNvSpPr>
          <p:nvPr>
            <p:ph type="dt" sz="half" idx="10"/>
          </p:nvPr>
        </p:nvSpPr>
        <p:spPr/>
        <p:txBody>
          <a:bodyPr/>
          <a:lstStyle>
            <a:lvl1pPr>
              <a:defRPr/>
            </a:lvl1pPr>
          </a:lstStyle>
          <a:p>
            <a:pPr>
              <a:defRPr/>
            </a:pPr>
            <a:fld id="{FC7E8850-1EFD-41C4-A20C-3ACEDB44FFB6}" type="datetimeFigureOut">
              <a:rPr lang="en-MY"/>
              <a:pPr>
                <a:defRPr/>
              </a:pPr>
              <a:t>23/4/2026</a:t>
            </a:fld>
            <a:endParaRPr lang="en-MY"/>
          </a:p>
        </p:txBody>
      </p:sp>
      <p:sp>
        <p:nvSpPr>
          <p:cNvPr id="3" name="Footer Placeholder 4">
            <a:extLst>
              <a:ext uri="{FF2B5EF4-FFF2-40B4-BE49-F238E27FC236}">
                <a16:creationId xmlns:a16="http://schemas.microsoft.com/office/drawing/2014/main" id="{3D36BE05-F86F-1397-8057-3662441F14D5}"/>
              </a:ext>
            </a:extLst>
          </p:cNvPr>
          <p:cNvSpPr>
            <a:spLocks noGrp="1"/>
          </p:cNvSpPr>
          <p:nvPr>
            <p:ph type="ftr" sz="quarter" idx="11"/>
          </p:nvPr>
        </p:nvSpPr>
        <p:spPr/>
        <p:txBody>
          <a:bodyPr/>
          <a:lstStyle>
            <a:lvl1pPr>
              <a:defRPr/>
            </a:lvl1pPr>
          </a:lstStyle>
          <a:p>
            <a:pPr>
              <a:defRPr/>
            </a:pPr>
            <a:endParaRPr lang="en-MY"/>
          </a:p>
        </p:txBody>
      </p:sp>
      <p:sp>
        <p:nvSpPr>
          <p:cNvPr id="4" name="Slide Number Placeholder 5">
            <a:extLst>
              <a:ext uri="{FF2B5EF4-FFF2-40B4-BE49-F238E27FC236}">
                <a16:creationId xmlns:a16="http://schemas.microsoft.com/office/drawing/2014/main" id="{4C6B4BFF-D5E0-1DEE-BC9D-249327809980}"/>
              </a:ext>
            </a:extLst>
          </p:cNvPr>
          <p:cNvSpPr>
            <a:spLocks noGrp="1"/>
          </p:cNvSpPr>
          <p:nvPr>
            <p:ph type="sldNum" sz="quarter" idx="12"/>
          </p:nvPr>
        </p:nvSpPr>
        <p:spPr/>
        <p:txBody>
          <a:bodyPr/>
          <a:lstStyle>
            <a:lvl1pPr>
              <a:defRPr/>
            </a:lvl1pPr>
          </a:lstStyle>
          <a:p>
            <a:pPr>
              <a:defRPr/>
            </a:pPr>
            <a:fld id="{EC23C2BD-2A77-4444-B590-8E6790192CD9}" type="slidenum">
              <a:rPr lang="en-MY" altLang="en-US"/>
              <a:pPr>
                <a:defRPr/>
              </a:pPr>
              <a:t>‹#›</a:t>
            </a:fld>
            <a:endParaRPr lang="en-MY" altLang="en-US"/>
          </a:p>
        </p:txBody>
      </p:sp>
    </p:spTree>
    <p:extLst>
      <p:ext uri="{BB962C8B-B14F-4D97-AF65-F5344CB8AC3E}">
        <p14:creationId xmlns:p14="http://schemas.microsoft.com/office/powerpoint/2010/main" val="1680441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a:extLst>
              <a:ext uri="{FF2B5EF4-FFF2-40B4-BE49-F238E27FC236}">
                <a16:creationId xmlns:a16="http://schemas.microsoft.com/office/drawing/2014/main" id="{9361ECFF-01A8-8F1E-36C2-383C5952A6EF}"/>
              </a:ext>
            </a:extLst>
          </p:cNvPr>
          <p:cNvSpPr>
            <a:spLocks noGrp="1" noChangeArrowheads="1"/>
          </p:cNvSpPr>
          <p:nvPr>
            <p:ph type="dt" sz="half" idx="10"/>
          </p:nvPr>
        </p:nvSpPr>
        <p:spPr>
          <a:ln/>
        </p:spPr>
        <p:txBody>
          <a:bodyPr/>
          <a:lstStyle>
            <a:lvl1pPr>
              <a:defRPr/>
            </a:lvl1pPr>
          </a:lstStyle>
          <a:p>
            <a:pPr>
              <a:defRPr/>
            </a:pPr>
            <a:fld id="{B6E98743-F1F4-4E33-8E59-F98AFDBE689D}" type="datetime1">
              <a:rPr lang="en-US"/>
              <a:pPr>
                <a:defRPr/>
              </a:pPr>
              <a:t>4/23/2026</a:t>
            </a:fld>
            <a:endParaRPr lang="en-US"/>
          </a:p>
        </p:txBody>
      </p:sp>
      <p:sp>
        <p:nvSpPr>
          <p:cNvPr id="8" name="Rectangle 10">
            <a:extLst>
              <a:ext uri="{FF2B5EF4-FFF2-40B4-BE49-F238E27FC236}">
                <a16:creationId xmlns:a16="http://schemas.microsoft.com/office/drawing/2014/main" id="{C981F4E4-79EF-747C-17AA-311CBE606517}"/>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9" name="Rectangle 11">
            <a:extLst>
              <a:ext uri="{FF2B5EF4-FFF2-40B4-BE49-F238E27FC236}">
                <a16:creationId xmlns:a16="http://schemas.microsoft.com/office/drawing/2014/main" id="{FCBDF768-63F9-56D2-D7C1-EBF6811D94AC}"/>
              </a:ext>
            </a:extLst>
          </p:cNvPr>
          <p:cNvSpPr>
            <a:spLocks noGrp="1" noChangeArrowheads="1"/>
          </p:cNvSpPr>
          <p:nvPr>
            <p:ph type="sldNum" sz="quarter" idx="12"/>
          </p:nvPr>
        </p:nvSpPr>
        <p:spPr>
          <a:ln/>
        </p:spPr>
        <p:txBody>
          <a:bodyPr/>
          <a:lstStyle>
            <a:lvl1pPr>
              <a:defRPr/>
            </a:lvl1pPr>
          </a:lstStyle>
          <a:p>
            <a:pPr>
              <a:defRPr/>
            </a:pPr>
            <a:fld id="{B4B9753A-E53D-4206-946E-5A3C5B5FA6DE}" type="slidenum">
              <a:rPr lang="en-US" altLang="en-US"/>
              <a:pPr>
                <a:defRPr/>
              </a:pPr>
              <a:t>‹#›</a:t>
            </a:fld>
            <a:endParaRPr lang="en-US" altLang="en-US"/>
          </a:p>
        </p:txBody>
      </p:sp>
    </p:spTree>
    <p:extLst>
      <p:ext uri="{BB962C8B-B14F-4D97-AF65-F5344CB8AC3E}">
        <p14:creationId xmlns:p14="http://schemas.microsoft.com/office/powerpoint/2010/main" val="19813849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MY"/>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a:extLst>
              <a:ext uri="{FF2B5EF4-FFF2-40B4-BE49-F238E27FC236}">
                <a16:creationId xmlns:a16="http://schemas.microsoft.com/office/drawing/2014/main" id="{154212FA-9935-30B3-8209-AF1E42BDCBA6}"/>
              </a:ext>
            </a:extLst>
          </p:cNvPr>
          <p:cNvSpPr>
            <a:spLocks noGrp="1"/>
          </p:cNvSpPr>
          <p:nvPr>
            <p:ph type="dt" sz="half" idx="10"/>
          </p:nvPr>
        </p:nvSpPr>
        <p:spPr/>
        <p:txBody>
          <a:bodyPr/>
          <a:lstStyle>
            <a:lvl1pPr>
              <a:defRPr/>
            </a:lvl1pPr>
          </a:lstStyle>
          <a:p>
            <a:pPr>
              <a:defRPr/>
            </a:pPr>
            <a:fld id="{FC7E8850-1EFD-41C4-A20C-3ACEDB44FFB6}" type="datetimeFigureOut">
              <a:rPr lang="en-MY"/>
              <a:pPr>
                <a:defRPr/>
              </a:pPr>
              <a:t>23/4/2026</a:t>
            </a:fld>
            <a:endParaRPr lang="en-MY"/>
          </a:p>
        </p:txBody>
      </p:sp>
      <p:sp>
        <p:nvSpPr>
          <p:cNvPr id="6" name="Footer Placeholder 4">
            <a:extLst>
              <a:ext uri="{FF2B5EF4-FFF2-40B4-BE49-F238E27FC236}">
                <a16:creationId xmlns:a16="http://schemas.microsoft.com/office/drawing/2014/main" id="{BF653A51-A938-FCFC-108E-20C618F84565}"/>
              </a:ext>
            </a:extLst>
          </p:cNvPr>
          <p:cNvSpPr>
            <a:spLocks noGrp="1"/>
          </p:cNvSpPr>
          <p:nvPr>
            <p:ph type="ftr" sz="quarter" idx="11"/>
          </p:nvPr>
        </p:nvSpPr>
        <p:spPr/>
        <p:txBody>
          <a:bodyPr/>
          <a:lstStyle>
            <a:lvl1pPr>
              <a:defRPr/>
            </a:lvl1pPr>
          </a:lstStyle>
          <a:p>
            <a:pPr>
              <a:defRPr/>
            </a:pPr>
            <a:endParaRPr lang="en-MY"/>
          </a:p>
        </p:txBody>
      </p:sp>
      <p:sp>
        <p:nvSpPr>
          <p:cNvPr id="7" name="Slide Number Placeholder 5">
            <a:extLst>
              <a:ext uri="{FF2B5EF4-FFF2-40B4-BE49-F238E27FC236}">
                <a16:creationId xmlns:a16="http://schemas.microsoft.com/office/drawing/2014/main" id="{93411073-4EFE-FAFF-2616-7DB13A7786CA}"/>
              </a:ext>
            </a:extLst>
          </p:cNvPr>
          <p:cNvSpPr>
            <a:spLocks noGrp="1"/>
          </p:cNvSpPr>
          <p:nvPr>
            <p:ph type="sldNum" sz="quarter" idx="12"/>
          </p:nvPr>
        </p:nvSpPr>
        <p:spPr/>
        <p:txBody>
          <a:bodyPr/>
          <a:lstStyle>
            <a:lvl1pPr>
              <a:defRPr/>
            </a:lvl1pPr>
          </a:lstStyle>
          <a:p>
            <a:pPr>
              <a:defRPr/>
            </a:pPr>
            <a:fld id="{FB63266D-DDF9-4335-B95A-DB045A0D1E52}" type="slidenum">
              <a:rPr lang="en-MY" altLang="en-US"/>
              <a:pPr>
                <a:defRPr/>
              </a:pPr>
              <a:t>‹#›</a:t>
            </a:fld>
            <a:endParaRPr lang="en-MY" altLang="en-US"/>
          </a:p>
        </p:txBody>
      </p:sp>
    </p:spTree>
    <p:extLst>
      <p:ext uri="{BB962C8B-B14F-4D97-AF65-F5344CB8AC3E}">
        <p14:creationId xmlns:p14="http://schemas.microsoft.com/office/powerpoint/2010/main" val="13740030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MY"/>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MY"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a:extLst>
              <a:ext uri="{FF2B5EF4-FFF2-40B4-BE49-F238E27FC236}">
                <a16:creationId xmlns:a16="http://schemas.microsoft.com/office/drawing/2014/main" id="{7BA77AEA-1BAD-42E0-C772-77A2CA8EAA0F}"/>
              </a:ext>
            </a:extLst>
          </p:cNvPr>
          <p:cNvSpPr>
            <a:spLocks noGrp="1"/>
          </p:cNvSpPr>
          <p:nvPr>
            <p:ph type="dt" sz="half" idx="10"/>
          </p:nvPr>
        </p:nvSpPr>
        <p:spPr/>
        <p:txBody>
          <a:bodyPr/>
          <a:lstStyle>
            <a:lvl1pPr>
              <a:defRPr/>
            </a:lvl1pPr>
          </a:lstStyle>
          <a:p>
            <a:pPr>
              <a:defRPr/>
            </a:pPr>
            <a:fld id="{FC7E8850-1EFD-41C4-A20C-3ACEDB44FFB6}" type="datetimeFigureOut">
              <a:rPr lang="en-MY"/>
              <a:pPr>
                <a:defRPr/>
              </a:pPr>
              <a:t>23/4/2026</a:t>
            </a:fld>
            <a:endParaRPr lang="en-MY"/>
          </a:p>
        </p:txBody>
      </p:sp>
      <p:sp>
        <p:nvSpPr>
          <p:cNvPr id="6" name="Footer Placeholder 4">
            <a:extLst>
              <a:ext uri="{FF2B5EF4-FFF2-40B4-BE49-F238E27FC236}">
                <a16:creationId xmlns:a16="http://schemas.microsoft.com/office/drawing/2014/main" id="{2F2EEAA1-3716-A508-BB66-7A52C0F0B04A}"/>
              </a:ext>
            </a:extLst>
          </p:cNvPr>
          <p:cNvSpPr>
            <a:spLocks noGrp="1"/>
          </p:cNvSpPr>
          <p:nvPr>
            <p:ph type="ftr" sz="quarter" idx="11"/>
          </p:nvPr>
        </p:nvSpPr>
        <p:spPr/>
        <p:txBody>
          <a:bodyPr/>
          <a:lstStyle>
            <a:lvl1pPr>
              <a:defRPr/>
            </a:lvl1pPr>
          </a:lstStyle>
          <a:p>
            <a:pPr>
              <a:defRPr/>
            </a:pPr>
            <a:endParaRPr lang="en-MY"/>
          </a:p>
        </p:txBody>
      </p:sp>
      <p:sp>
        <p:nvSpPr>
          <p:cNvPr id="7" name="Slide Number Placeholder 5">
            <a:extLst>
              <a:ext uri="{FF2B5EF4-FFF2-40B4-BE49-F238E27FC236}">
                <a16:creationId xmlns:a16="http://schemas.microsoft.com/office/drawing/2014/main" id="{1527DBB3-AE53-BC90-A484-96454B7CA48D}"/>
              </a:ext>
            </a:extLst>
          </p:cNvPr>
          <p:cNvSpPr>
            <a:spLocks noGrp="1"/>
          </p:cNvSpPr>
          <p:nvPr>
            <p:ph type="sldNum" sz="quarter" idx="12"/>
          </p:nvPr>
        </p:nvSpPr>
        <p:spPr/>
        <p:txBody>
          <a:bodyPr/>
          <a:lstStyle>
            <a:lvl1pPr>
              <a:defRPr/>
            </a:lvl1pPr>
          </a:lstStyle>
          <a:p>
            <a:pPr>
              <a:defRPr/>
            </a:pPr>
            <a:fld id="{EA45B8B9-F700-4072-A300-2657B8D569B6}" type="slidenum">
              <a:rPr lang="en-MY" altLang="en-US"/>
              <a:pPr>
                <a:defRPr/>
              </a:pPr>
              <a:t>‹#›</a:t>
            </a:fld>
            <a:endParaRPr lang="en-MY" altLang="en-US"/>
          </a:p>
        </p:txBody>
      </p:sp>
    </p:spTree>
    <p:extLst>
      <p:ext uri="{BB962C8B-B14F-4D97-AF65-F5344CB8AC3E}">
        <p14:creationId xmlns:p14="http://schemas.microsoft.com/office/powerpoint/2010/main" val="77655695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0EDCE943-446E-3D7A-BC75-F86ACA2F1F36}"/>
              </a:ext>
            </a:extLst>
          </p:cNvPr>
          <p:cNvSpPr>
            <a:spLocks noGrp="1"/>
          </p:cNvSpPr>
          <p:nvPr>
            <p:ph type="dt" sz="half" idx="10"/>
          </p:nvPr>
        </p:nvSpPr>
        <p:spPr/>
        <p:txBody>
          <a:bodyPr/>
          <a:lstStyle>
            <a:lvl1pPr>
              <a:defRPr/>
            </a:lvl1pPr>
          </a:lstStyle>
          <a:p>
            <a:pPr>
              <a:defRPr/>
            </a:pPr>
            <a:fld id="{FC7E8850-1EFD-41C4-A20C-3ACEDB44FFB6}" type="datetimeFigureOut">
              <a:rPr lang="en-MY"/>
              <a:pPr>
                <a:defRPr/>
              </a:pPr>
              <a:t>23/4/2026</a:t>
            </a:fld>
            <a:endParaRPr lang="en-MY"/>
          </a:p>
        </p:txBody>
      </p:sp>
      <p:sp>
        <p:nvSpPr>
          <p:cNvPr id="5" name="Footer Placeholder 4">
            <a:extLst>
              <a:ext uri="{FF2B5EF4-FFF2-40B4-BE49-F238E27FC236}">
                <a16:creationId xmlns:a16="http://schemas.microsoft.com/office/drawing/2014/main" id="{89344DC0-2929-21EF-7DEB-065FAC36A13F}"/>
              </a:ext>
            </a:extLst>
          </p:cNvPr>
          <p:cNvSpPr>
            <a:spLocks noGrp="1"/>
          </p:cNvSpPr>
          <p:nvPr>
            <p:ph type="ftr" sz="quarter" idx="11"/>
          </p:nvPr>
        </p:nvSpPr>
        <p:spPr/>
        <p:txBody>
          <a:bodyPr/>
          <a:lstStyle>
            <a:lvl1pPr>
              <a:defRPr/>
            </a:lvl1pPr>
          </a:lstStyle>
          <a:p>
            <a:pPr>
              <a:defRPr/>
            </a:pPr>
            <a:endParaRPr lang="en-MY"/>
          </a:p>
        </p:txBody>
      </p:sp>
      <p:sp>
        <p:nvSpPr>
          <p:cNvPr id="6" name="Slide Number Placeholder 5">
            <a:extLst>
              <a:ext uri="{FF2B5EF4-FFF2-40B4-BE49-F238E27FC236}">
                <a16:creationId xmlns:a16="http://schemas.microsoft.com/office/drawing/2014/main" id="{1D453568-9ED3-792E-56CD-F8C65180AA79}"/>
              </a:ext>
            </a:extLst>
          </p:cNvPr>
          <p:cNvSpPr>
            <a:spLocks noGrp="1"/>
          </p:cNvSpPr>
          <p:nvPr>
            <p:ph type="sldNum" sz="quarter" idx="12"/>
          </p:nvPr>
        </p:nvSpPr>
        <p:spPr/>
        <p:txBody>
          <a:bodyPr/>
          <a:lstStyle>
            <a:lvl1pPr>
              <a:defRPr/>
            </a:lvl1pPr>
          </a:lstStyle>
          <a:p>
            <a:pPr>
              <a:defRPr/>
            </a:pPr>
            <a:fld id="{24BE3D5F-5D9B-4BC5-B912-624A74B674CA}" type="slidenum">
              <a:rPr lang="en-MY" altLang="en-US"/>
              <a:pPr>
                <a:defRPr/>
              </a:pPr>
              <a:t>‹#›</a:t>
            </a:fld>
            <a:endParaRPr lang="en-MY" altLang="en-US"/>
          </a:p>
        </p:txBody>
      </p:sp>
    </p:spTree>
    <p:extLst>
      <p:ext uri="{BB962C8B-B14F-4D97-AF65-F5344CB8AC3E}">
        <p14:creationId xmlns:p14="http://schemas.microsoft.com/office/powerpoint/2010/main" val="11066359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3DF3E42C-7AE1-28D3-07C8-9653BABC6A5F}"/>
              </a:ext>
            </a:extLst>
          </p:cNvPr>
          <p:cNvSpPr>
            <a:spLocks noGrp="1"/>
          </p:cNvSpPr>
          <p:nvPr>
            <p:ph type="dt" sz="half" idx="10"/>
          </p:nvPr>
        </p:nvSpPr>
        <p:spPr/>
        <p:txBody>
          <a:bodyPr/>
          <a:lstStyle>
            <a:lvl1pPr>
              <a:defRPr/>
            </a:lvl1pPr>
          </a:lstStyle>
          <a:p>
            <a:pPr>
              <a:defRPr/>
            </a:pPr>
            <a:fld id="{FC7E8850-1EFD-41C4-A20C-3ACEDB44FFB6}" type="datetimeFigureOut">
              <a:rPr lang="en-MY"/>
              <a:pPr>
                <a:defRPr/>
              </a:pPr>
              <a:t>23/4/2026</a:t>
            </a:fld>
            <a:endParaRPr lang="en-MY"/>
          </a:p>
        </p:txBody>
      </p:sp>
      <p:sp>
        <p:nvSpPr>
          <p:cNvPr id="5" name="Footer Placeholder 4">
            <a:extLst>
              <a:ext uri="{FF2B5EF4-FFF2-40B4-BE49-F238E27FC236}">
                <a16:creationId xmlns:a16="http://schemas.microsoft.com/office/drawing/2014/main" id="{F96E9F3C-38E3-8298-567C-12D6EE0B5B81}"/>
              </a:ext>
            </a:extLst>
          </p:cNvPr>
          <p:cNvSpPr>
            <a:spLocks noGrp="1"/>
          </p:cNvSpPr>
          <p:nvPr>
            <p:ph type="ftr" sz="quarter" idx="11"/>
          </p:nvPr>
        </p:nvSpPr>
        <p:spPr/>
        <p:txBody>
          <a:bodyPr/>
          <a:lstStyle>
            <a:lvl1pPr>
              <a:defRPr/>
            </a:lvl1pPr>
          </a:lstStyle>
          <a:p>
            <a:pPr>
              <a:defRPr/>
            </a:pPr>
            <a:endParaRPr lang="en-MY"/>
          </a:p>
        </p:txBody>
      </p:sp>
      <p:sp>
        <p:nvSpPr>
          <p:cNvPr id="6" name="Slide Number Placeholder 5">
            <a:extLst>
              <a:ext uri="{FF2B5EF4-FFF2-40B4-BE49-F238E27FC236}">
                <a16:creationId xmlns:a16="http://schemas.microsoft.com/office/drawing/2014/main" id="{67E8E5B1-3CDA-46C2-65DD-BB5DDD457CCD}"/>
              </a:ext>
            </a:extLst>
          </p:cNvPr>
          <p:cNvSpPr>
            <a:spLocks noGrp="1"/>
          </p:cNvSpPr>
          <p:nvPr>
            <p:ph type="sldNum" sz="quarter" idx="12"/>
          </p:nvPr>
        </p:nvSpPr>
        <p:spPr/>
        <p:txBody>
          <a:bodyPr/>
          <a:lstStyle>
            <a:lvl1pPr>
              <a:defRPr/>
            </a:lvl1pPr>
          </a:lstStyle>
          <a:p>
            <a:pPr>
              <a:defRPr/>
            </a:pPr>
            <a:fld id="{160EC00F-1C6E-41BA-8ECC-8FADAFE1E5E8}" type="slidenum">
              <a:rPr lang="en-MY" altLang="en-US"/>
              <a:pPr>
                <a:defRPr/>
              </a:pPr>
              <a:t>‹#›</a:t>
            </a:fld>
            <a:endParaRPr lang="en-MY" altLang="en-US"/>
          </a:p>
        </p:txBody>
      </p:sp>
    </p:spTree>
    <p:extLst>
      <p:ext uri="{BB962C8B-B14F-4D97-AF65-F5344CB8AC3E}">
        <p14:creationId xmlns:p14="http://schemas.microsoft.com/office/powerpoint/2010/main" val="41142422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MY" dirty="0"/>
          </a:p>
        </p:txBody>
      </p:sp>
    </p:spTree>
    <p:extLst>
      <p:ext uri="{BB962C8B-B14F-4D97-AF65-F5344CB8AC3E}">
        <p14:creationId xmlns:p14="http://schemas.microsoft.com/office/powerpoint/2010/main" val="39582872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MY"/>
          </a:p>
        </p:txBody>
      </p:sp>
      <p:sp>
        <p:nvSpPr>
          <p:cNvPr id="3" name="SmartArt Placeholder 2"/>
          <p:cNvSpPr>
            <a:spLocks noGrp="1"/>
          </p:cNvSpPr>
          <p:nvPr>
            <p:ph type="dgm" idx="1"/>
          </p:nvPr>
        </p:nvSpPr>
        <p:spPr>
          <a:xfrm>
            <a:off x="457200" y="1600203"/>
            <a:ext cx="8229600" cy="4530725"/>
          </a:xfrm>
        </p:spPr>
        <p:txBody>
          <a:bodyPr/>
          <a:lstStyle/>
          <a:p>
            <a:pPr lvl="0"/>
            <a:endParaRPr lang="en-MY" noProof="0"/>
          </a:p>
        </p:txBody>
      </p:sp>
      <p:sp>
        <p:nvSpPr>
          <p:cNvPr id="4" name="Rectangle 9">
            <a:extLst>
              <a:ext uri="{FF2B5EF4-FFF2-40B4-BE49-F238E27FC236}">
                <a16:creationId xmlns:a16="http://schemas.microsoft.com/office/drawing/2014/main" id="{DE53293A-B4D0-5455-A2E1-EE252CA96B28}"/>
              </a:ext>
            </a:extLst>
          </p:cNvPr>
          <p:cNvSpPr>
            <a:spLocks noGrp="1" noChangeArrowheads="1"/>
          </p:cNvSpPr>
          <p:nvPr>
            <p:ph type="dt" sz="half" idx="10"/>
          </p:nvPr>
        </p:nvSpPr>
        <p:spPr/>
        <p:txBody>
          <a:bodyPr/>
          <a:lstStyle>
            <a:lvl1pPr>
              <a:defRPr/>
            </a:lvl1pPr>
          </a:lstStyle>
          <a:p>
            <a:pPr>
              <a:defRPr/>
            </a:pPr>
            <a:fld id="{455FF010-B97B-4695-887E-FCF51443A189}" type="datetimeFigureOut">
              <a:rPr lang="en-US"/>
              <a:pPr>
                <a:defRPr/>
              </a:pPr>
              <a:t>4/23/2026</a:t>
            </a:fld>
            <a:r>
              <a:rPr lang="en-US"/>
              <a:t>GASTEG - UTM</a:t>
            </a:r>
          </a:p>
        </p:txBody>
      </p:sp>
      <p:sp>
        <p:nvSpPr>
          <p:cNvPr id="5" name="Rectangle 10">
            <a:extLst>
              <a:ext uri="{FF2B5EF4-FFF2-40B4-BE49-F238E27FC236}">
                <a16:creationId xmlns:a16="http://schemas.microsoft.com/office/drawing/2014/main" id="{3CBB2D02-9003-B16F-DE2A-060192108BDF}"/>
              </a:ext>
            </a:extLst>
          </p:cNvPr>
          <p:cNvSpPr>
            <a:spLocks noGrp="1" noChangeArrowheads="1"/>
          </p:cNvSpPr>
          <p:nvPr>
            <p:ph type="ftr" sz="quarter" idx="11"/>
          </p:nvPr>
        </p:nvSpPr>
        <p:spPr/>
        <p:txBody>
          <a:bodyPr/>
          <a:lstStyle>
            <a:lvl1pPr>
              <a:defRPr/>
            </a:lvl1pPr>
          </a:lstStyle>
          <a:p>
            <a:pPr>
              <a:defRPr/>
            </a:pPr>
            <a:r>
              <a:rPr lang="en-US"/>
              <a:t>Kursus Jurugegas Gas Kelas II Sistem Penunu Gas I</a:t>
            </a:r>
          </a:p>
        </p:txBody>
      </p:sp>
      <p:sp>
        <p:nvSpPr>
          <p:cNvPr id="6" name="Rectangle 11">
            <a:extLst>
              <a:ext uri="{FF2B5EF4-FFF2-40B4-BE49-F238E27FC236}">
                <a16:creationId xmlns:a16="http://schemas.microsoft.com/office/drawing/2014/main" id="{318D4BFF-5E0F-E2F3-973A-2659D736F1ED}"/>
              </a:ext>
            </a:extLst>
          </p:cNvPr>
          <p:cNvSpPr>
            <a:spLocks noGrp="1" noChangeArrowheads="1"/>
          </p:cNvSpPr>
          <p:nvPr>
            <p:ph type="sldNum" sz="quarter" idx="12"/>
          </p:nvPr>
        </p:nvSpPr>
        <p:spPr/>
        <p:txBody>
          <a:bodyPr/>
          <a:lstStyle>
            <a:lvl1pPr>
              <a:defRPr smtClean="0"/>
            </a:lvl1pPr>
          </a:lstStyle>
          <a:p>
            <a:pPr>
              <a:defRPr/>
            </a:pPr>
            <a:fld id="{9233CA64-791D-4AF6-9F97-A279F51F897B}" type="slidenum">
              <a:rPr lang="en-US" altLang="en-US"/>
              <a:pPr>
                <a:defRPr/>
              </a:pPr>
              <a:t>‹#›</a:t>
            </a:fld>
            <a:endParaRPr lang="en-US" altLang="en-US"/>
          </a:p>
        </p:txBody>
      </p:sp>
    </p:spTree>
    <p:extLst>
      <p:ext uri="{BB962C8B-B14F-4D97-AF65-F5344CB8AC3E}">
        <p14:creationId xmlns:p14="http://schemas.microsoft.com/office/powerpoint/2010/main" val="22943439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2"/>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17A571-72BA-B1B6-AE1A-E199519B4753}"/>
              </a:ext>
            </a:extLst>
          </p:cNvPr>
          <p:cNvSpPr>
            <a:spLocks noGrp="1"/>
          </p:cNvSpPr>
          <p:nvPr>
            <p:ph type="dt" sz="half" idx="10"/>
          </p:nvPr>
        </p:nvSpPr>
        <p:spPr>
          <a:xfrm>
            <a:off x="457200" y="6243638"/>
            <a:ext cx="2133600" cy="457200"/>
          </a:xfrm>
        </p:spPr>
        <p:txBody>
          <a:bodyPr/>
          <a:lstStyle>
            <a:lvl1pPr>
              <a:defRPr/>
            </a:lvl1pPr>
          </a:lstStyle>
          <a:p>
            <a:pPr>
              <a:defRPr/>
            </a:pPr>
            <a:r>
              <a:rPr lang="en-US"/>
              <a:t>Gas Technology Centre (GASTEG), UTM</a:t>
            </a:r>
          </a:p>
        </p:txBody>
      </p:sp>
      <p:sp>
        <p:nvSpPr>
          <p:cNvPr id="6" name="Footer Placeholder 5">
            <a:extLst>
              <a:ext uri="{FF2B5EF4-FFF2-40B4-BE49-F238E27FC236}">
                <a16:creationId xmlns:a16="http://schemas.microsoft.com/office/drawing/2014/main" id="{3481C8B6-B144-7023-BABD-A37BDDCF2162}"/>
              </a:ext>
            </a:extLst>
          </p:cNvPr>
          <p:cNvSpPr>
            <a:spLocks noGrp="1"/>
          </p:cNvSpPr>
          <p:nvPr>
            <p:ph type="ftr" sz="quarter" idx="11"/>
          </p:nvPr>
        </p:nvSpPr>
        <p:spPr>
          <a:xfrm>
            <a:off x="3124200" y="6248400"/>
            <a:ext cx="2895600" cy="457200"/>
          </a:xfrm>
        </p:spPr>
        <p:txBody>
          <a:bodyPr/>
          <a:lstStyle>
            <a:lvl1pPr>
              <a:defRPr/>
            </a:lvl1pPr>
          </a:lstStyle>
          <a:p>
            <a:pPr>
              <a:defRPr/>
            </a:pPr>
            <a:r>
              <a:rPr lang="en-US"/>
              <a:t>Combustion &amp; Thermodynamics</a:t>
            </a:r>
          </a:p>
        </p:txBody>
      </p:sp>
      <p:sp>
        <p:nvSpPr>
          <p:cNvPr id="7" name="Slide Number Placeholder 6">
            <a:extLst>
              <a:ext uri="{FF2B5EF4-FFF2-40B4-BE49-F238E27FC236}">
                <a16:creationId xmlns:a16="http://schemas.microsoft.com/office/drawing/2014/main" id="{A8068448-28C0-3FBA-49FD-11E45F30A9E8}"/>
              </a:ext>
            </a:extLst>
          </p:cNvPr>
          <p:cNvSpPr>
            <a:spLocks noGrp="1"/>
          </p:cNvSpPr>
          <p:nvPr>
            <p:ph type="sldNum" sz="quarter" idx="12"/>
          </p:nvPr>
        </p:nvSpPr>
        <p:spPr>
          <a:xfrm>
            <a:off x="6553200" y="6243638"/>
            <a:ext cx="2133600" cy="457200"/>
          </a:xfrm>
        </p:spPr>
        <p:txBody>
          <a:bodyPr/>
          <a:lstStyle>
            <a:lvl1pPr>
              <a:defRPr smtClean="0"/>
            </a:lvl1pPr>
          </a:lstStyle>
          <a:p>
            <a:pPr>
              <a:defRPr/>
            </a:pPr>
            <a:fld id="{F9DBDF65-5372-4BF8-A44F-71F61DA37506}" type="slidenum">
              <a:rPr lang="en-US" altLang="en-US"/>
              <a:pPr>
                <a:defRPr/>
              </a:pPr>
              <a:t>‹#›</a:t>
            </a:fld>
            <a:endParaRPr lang="en-US" altLang="en-US"/>
          </a:p>
        </p:txBody>
      </p:sp>
    </p:spTree>
    <p:extLst>
      <p:ext uri="{BB962C8B-B14F-4D97-AF65-F5344CB8AC3E}">
        <p14:creationId xmlns:p14="http://schemas.microsoft.com/office/powerpoint/2010/main" val="2001104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3C3C889E-4815-2D6B-588C-DE96D3168875}"/>
              </a:ext>
            </a:extLst>
          </p:cNvPr>
          <p:cNvSpPr>
            <a:spLocks noGrp="1"/>
          </p:cNvSpPr>
          <p:nvPr>
            <p:ph type="dt" sz="half" idx="10"/>
          </p:nvPr>
        </p:nvSpPr>
        <p:spPr>
          <a:xfrm>
            <a:off x="457200" y="6243638"/>
            <a:ext cx="2133600" cy="457200"/>
          </a:xfrm>
        </p:spPr>
        <p:txBody>
          <a:bodyPr/>
          <a:lstStyle>
            <a:lvl1pPr>
              <a:defRPr/>
            </a:lvl1pPr>
          </a:lstStyle>
          <a:p>
            <a:pPr>
              <a:defRPr/>
            </a:pPr>
            <a:r>
              <a:rPr lang="en-US"/>
              <a:t>Gas Technology Centre (GASTEG), UTM</a:t>
            </a:r>
          </a:p>
        </p:txBody>
      </p:sp>
      <p:sp>
        <p:nvSpPr>
          <p:cNvPr id="4" name="Footer Placeholder 3">
            <a:extLst>
              <a:ext uri="{FF2B5EF4-FFF2-40B4-BE49-F238E27FC236}">
                <a16:creationId xmlns:a16="http://schemas.microsoft.com/office/drawing/2014/main" id="{43B9A322-0647-CEF7-65D4-119CFAAC268D}"/>
              </a:ext>
            </a:extLst>
          </p:cNvPr>
          <p:cNvSpPr>
            <a:spLocks noGrp="1"/>
          </p:cNvSpPr>
          <p:nvPr>
            <p:ph type="ftr" sz="quarter" idx="11"/>
          </p:nvPr>
        </p:nvSpPr>
        <p:spPr>
          <a:xfrm>
            <a:off x="3124200" y="6248400"/>
            <a:ext cx="2895600" cy="457200"/>
          </a:xfrm>
        </p:spPr>
        <p:txBody>
          <a:bodyPr/>
          <a:lstStyle>
            <a:lvl1pPr>
              <a:defRPr/>
            </a:lvl1pPr>
          </a:lstStyle>
          <a:p>
            <a:pPr>
              <a:defRPr/>
            </a:pPr>
            <a:r>
              <a:rPr lang="en-US"/>
              <a:t>Combustion &amp; Thermodynamics</a:t>
            </a:r>
          </a:p>
        </p:txBody>
      </p:sp>
      <p:sp>
        <p:nvSpPr>
          <p:cNvPr id="5" name="Slide Number Placeholder 4">
            <a:extLst>
              <a:ext uri="{FF2B5EF4-FFF2-40B4-BE49-F238E27FC236}">
                <a16:creationId xmlns:a16="http://schemas.microsoft.com/office/drawing/2014/main" id="{3FA6DA99-A13E-D31A-02E5-C9BBFB0A3D6D}"/>
              </a:ext>
            </a:extLst>
          </p:cNvPr>
          <p:cNvSpPr>
            <a:spLocks noGrp="1"/>
          </p:cNvSpPr>
          <p:nvPr>
            <p:ph type="sldNum" sz="quarter" idx="12"/>
          </p:nvPr>
        </p:nvSpPr>
        <p:spPr>
          <a:xfrm>
            <a:off x="6553200" y="6243638"/>
            <a:ext cx="2133600" cy="457200"/>
          </a:xfrm>
        </p:spPr>
        <p:txBody>
          <a:bodyPr/>
          <a:lstStyle>
            <a:lvl1pPr>
              <a:defRPr smtClean="0"/>
            </a:lvl1pPr>
          </a:lstStyle>
          <a:p>
            <a:pPr>
              <a:defRPr/>
            </a:pPr>
            <a:fld id="{2B27D32F-E693-456E-B9EF-CBA7D4EF6503}" type="slidenum">
              <a:rPr lang="en-US" altLang="en-US"/>
              <a:pPr>
                <a:defRPr/>
              </a:pPr>
              <a:t>‹#›</a:t>
            </a:fld>
            <a:endParaRPr lang="en-US" altLang="en-US"/>
          </a:p>
        </p:txBody>
      </p:sp>
    </p:spTree>
    <p:extLst>
      <p:ext uri="{BB962C8B-B14F-4D97-AF65-F5344CB8AC3E}">
        <p14:creationId xmlns:p14="http://schemas.microsoft.com/office/powerpoint/2010/main" val="33625339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MY" dirty="0"/>
          </a:p>
        </p:txBody>
      </p:sp>
    </p:spTree>
    <p:extLst>
      <p:ext uri="{BB962C8B-B14F-4D97-AF65-F5344CB8AC3E}">
        <p14:creationId xmlns:p14="http://schemas.microsoft.com/office/powerpoint/2010/main" val="37384700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614014"/>
          </a:xfrm>
          <a:prstGeom prst="rect">
            <a:avLst/>
          </a:prstGeom>
        </p:spPr>
        <p:txBody>
          <a:bodyPr wrap="square" lIns="0" tIns="0" rIns="0" bIns="0">
            <a:spAutoFit/>
          </a:bodyPr>
          <a:lstStyle>
            <a:lvl1pPr>
              <a:defRPr sz="3990" b="0" i="0">
                <a:solidFill>
                  <a:schemeClr val="tx1"/>
                </a:solidFill>
                <a:latin typeface="Arial MT"/>
                <a:cs typeface="Arial MT"/>
              </a:defRPr>
            </a:lvl1pPr>
          </a:lstStyle>
          <a:p>
            <a:endParaRPr/>
          </a:p>
        </p:txBody>
      </p:sp>
      <p:sp>
        <p:nvSpPr>
          <p:cNvPr id="3" name="Holder 3"/>
          <p:cNvSpPr>
            <a:spLocks noGrp="1"/>
          </p:cNvSpPr>
          <p:nvPr>
            <p:ph type="subTitle" idx="4"/>
          </p:nvPr>
        </p:nvSpPr>
        <p:spPr>
          <a:xfrm>
            <a:off x="1371600" y="3840480"/>
            <a:ext cx="6400800" cy="446597"/>
          </a:xfrm>
          <a:prstGeom prst="rect">
            <a:avLst/>
          </a:prstGeom>
        </p:spPr>
        <p:txBody>
          <a:bodyPr wrap="square" lIns="0" tIns="0" rIns="0" bIns="0">
            <a:spAutoFit/>
          </a:bodyPr>
          <a:lstStyle>
            <a:lvl1pPr>
              <a:defRPr sz="2902" b="0" i="0">
                <a:solidFill>
                  <a:schemeClr val="tx1"/>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93766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a:extLst>
              <a:ext uri="{FF2B5EF4-FFF2-40B4-BE49-F238E27FC236}">
                <a16:creationId xmlns:a16="http://schemas.microsoft.com/office/drawing/2014/main" id="{2DDF2A2B-9D03-B9B2-C2D6-577936252BCE}"/>
              </a:ext>
            </a:extLst>
          </p:cNvPr>
          <p:cNvSpPr>
            <a:spLocks noGrp="1" noChangeArrowheads="1"/>
          </p:cNvSpPr>
          <p:nvPr>
            <p:ph type="dt" sz="half" idx="10"/>
          </p:nvPr>
        </p:nvSpPr>
        <p:spPr>
          <a:ln/>
        </p:spPr>
        <p:txBody>
          <a:bodyPr/>
          <a:lstStyle>
            <a:lvl1pPr>
              <a:defRPr/>
            </a:lvl1pPr>
          </a:lstStyle>
          <a:p>
            <a:pPr>
              <a:defRPr/>
            </a:pPr>
            <a:fld id="{B3D9D67F-F043-4CE2-A98F-D3F4B7BC6B25}" type="datetime1">
              <a:rPr lang="en-US"/>
              <a:pPr>
                <a:defRPr/>
              </a:pPr>
              <a:t>4/23/2026</a:t>
            </a:fld>
            <a:endParaRPr lang="en-US"/>
          </a:p>
        </p:txBody>
      </p:sp>
      <p:sp>
        <p:nvSpPr>
          <p:cNvPr id="4" name="Rectangle 10">
            <a:extLst>
              <a:ext uri="{FF2B5EF4-FFF2-40B4-BE49-F238E27FC236}">
                <a16:creationId xmlns:a16="http://schemas.microsoft.com/office/drawing/2014/main" id="{10E3A009-8447-A0D5-58B7-AC104717FCFA}"/>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5" name="Rectangle 11">
            <a:extLst>
              <a:ext uri="{FF2B5EF4-FFF2-40B4-BE49-F238E27FC236}">
                <a16:creationId xmlns:a16="http://schemas.microsoft.com/office/drawing/2014/main" id="{4E51FFF0-4A73-251E-1D82-0C6253039BF3}"/>
              </a:ext>
            </a:extLst>
          </p:cNvPr>
          <p:cNvSpPr>
            <a:spLocks noGrp="1" noChangeArrowheads="1"/>
          </p:cNvSpPr>
          <p:nvPr>
            <p:ph type="sldNum" sz="quarter" idx="12"/>
          </p:nvPr>
        </p:nvSpPr>
        <p:spPr>
          <a:ln/>
        </p:spPr>
        <p:txBody>
          <a:bodyPr/>
          <a:lstStyle>
            <a:lvl1pPr>
              <a:defRPr/>
            </a:lvl1pPr>
          </a:lstStyle>
          <a:p>
            <a:pPr>
              <a:defRPr/>
            </a:pPr>
            <a:fld id="{7FFEB3CD-6775-4F9F-927A-E30EA8B60F19}" type="slidenum">
              <a:rPr lang="en-US" altLang="en-US"/>
              <a:pPr>
                <a:defRPr/>
              </a:pPr>
              <a:t>‹#›</a:t>
            </a:fld>
            <a:endParaRPr lang="en-US" altLang="en-US"/>
          </a:p>
        </p:txBody>
      </p:sp>
    </p:spTree>
    <p:extLst>
      <p:ext uri="{BB962C8B-B14F-4D97-AF65-F5344CB8AC3E}">
        <p14:creationId xmlns:p14="http://schemas.microsoft.com/office/powerpoint/2010/main" val="28934619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81770" y="502536"/>
            <a:ext cx="7777582" cy="614014"/>
          </a:xfrm>
        </p:spPr>
        <p:txBody>
          <a:bodyPr lIns="0" tIns="0" rIns="0" bIns="0"/>
          <a:lstStyle>
            <a:lvl1pPr>
              <a:defRPr sz="3990" b="0" i="0">
                <a:solidFill>
                  <a:schemeClr val="tx1"/>
                </a:solidFill>
                <a:latin typeface="Arial MT"/>
                <a:cs typeface="Arial MT"/>
              </a:defRPr>
            </a:lvl1pPr>
          </a:lstStyle>
          <a:p>
            <a:endParaRPr/>
          </a:p>
        </p:txBody>
      </p:sp>
      <p:sp>
        <p:nvSpPr>
          <p:cNvPr id="3" name="Holder 3"/>
          <p:cNvSpPr>
            <a:spLocks noGrp="1"/>
          </p:cNvSpPr>
          <p:nvPr>
            <p:ph type="body" idx="1"/>
          </p:nvPr>
        </p:nvSpPr>
        <p:spPr>
          <a:xfrm>
            <a:off x="814207" y="1559474"/>
            <a:ext cx="7352052" cy="446597"/>
          </a:xfrm>
        </p:spPr>
        <p:txBody>
          <a:bodyPr lIns="0" tIns="0" rIns="0" bIns="0"/>
          <a:lstStyle>
            <a:lvl1pPr>
              <a:defRPr sz="2902" b="0" i="0">
                <a:solidFill>
                  <a:schemeClr val="tx1"/>
                </a:solidFill>
                <a:latin typeface="Arial MT"/>
                <a:cs typeface="Arial M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212092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81770" y="502536"/>
            <a:ext cx="7777582" cy="614014"/>
          </a:xfrm>
        </p:spPr>
        <p:txBody>
          <a:bodyPr lIns="0" tIns="0" rIns="0" bIns="0"/>
          <a:lstStyle>
            <a:lvl1pPr>
              <a:defRPr sz="3990" b="0" i="0">
                <a:solidFill>
                  <a:schemeClr val="tx1"/>
                </a:solidFill>
                <a:latin typeface="Arial MT"/>
                <a:cs typeface="Arial MT"/>
              </a:defRPr>
            </a:lvl1pPr>
          </a:lstStyle>
          <a:p>
            <a:endParaRPr/>
          </a:p>
        </p:txBody>
      </p:sp>
      <p:sp>
        <p:nvSpPr>
          <p:cNvPr id="3" name="Holder 3"/>
          <p:cNvSpPr>
            <a:spLocks noGrp="1"/>
          </p:cNvSpPr>
          <p:nvPr>
            <p:ph sz="half" idx="2"/>
          </p:nvPr>
        </p:nvSpPr>
        <p:spPr>
          <a:xfrm>
            <a:off x="457200" y="1577340"/>
            <a:ext cx="3977640" cy="492443"/>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92443"/>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4100885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681770" y="502536"/>
            <a:ext cx="7777582" cy="614014"/>
          </a:xfrm>
        </p:spPr>
        <p:txBody>
          <a:bodyPr lIns="0" tIns="0" rIns="0" bIns="0"/>
          <a:lstStyle>
            <a:lvl1pPr>
              <a:defRPr sz="3990" b="0" i="0">
                <a:solidFill>
                  <a:schemeClr val="tx1"/>
                </a:solidFill>
                <a:latin typeface="Arial MT"/>
                <a:cs typeface="Arial M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972531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12326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65AF5CE2-AD82-CCEC-C814-389226B9F08E}"/>
              </a:ext>
            </a:extLst>
          </p:cNvPr>
          <p:cNvSpPr>
            <a:spLocks noGrp="1" noChangeArrowheads="1"/>
          </p:cNvSpPr>
          <p:nvPr>
            <p:ph type="dt" sz="half" idx="10"/>
          </p:nvPr>
        </p:nvSpPr>
        <p:spPr>
          <a:ln/>
        </p:spPr>
        <p:txBody>
          <a:bodyPr/>
          <a:lstStyle>
            <a:lvl1pPr>
              <a:defRPr/>
            </a:lvl1pPr>
          </a:lstStyle>
          <a:p>
            <a:pPr>
              <a:defRPr/>
            </a:pPr>
            <a:fld id="{EDDF5AD5-5841-4290-8795-2F2C5B6F8F00}" type="datetime1">
              <a:rPr lang="en-US"/>
              <a:pPr>
                <a:defRPr/>
              </a:pPr>
              <a:t>4/23/2026</a:t>
            </a:fld>
            <a:endParaRPr lang="en-US"/>
          </a:p>
        </p:txBody>
      </p:sp>
      <p:sp>
        <p:nvSpPr>
          <p:cNvPr id="3" name="Rectangle 10">
            <a:extLst>
              <a:ext uri="{FF2B5EF4-FFF2-40B4-BE49-F238E27FC236}">
                <a16:creationId xmlns:a16="http://schemas.microsoft.com/office/drawing/2014/main" id="{C9DD9F22-0831-DFBB-4F25-469CABC272D9}"/>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4" name="Rectangle 11">
            <a:extLst>
              <a:ext uri="{FF2B5EF4-FFF2-40B4-BE49-F238E27FC236}">
                <a16:creationId xmlns:a16="http://schemas.microsoft.com/office/drawing/2014/main" id="{6CECB886-9A25-EA5A-8AE1-4A121A21B561}"/>
              </a:ext>
            </a:extLst>
          </p:cNvPr>
          <p:cNvSpPr>
            <a:spLocks noGrp="1" noChangeArrowheads="1"/>
          </p:cNvSpPr>
          <p:nvPr>
            <p:ph type="sldNum" sz="quarter" idx="12"/>
          </p:nvPr>
        </p:nvSpPr>
        <p:spPr>
          <a:ln/>
        </p:spPr>
        <p:txBody>
          <a:bodyPr/>
          <a:lstStyle>
            <a:lvl1pPr>
              <a:defRPr/>
            </a:lvl1pPr>
          </a:lstStyle>
          <a:p>
            <a:pPr>
              <a:defRPr/>
            </a:pPr>
            <a:fld id="{243B1EB6-1672-4383-AF32-B3FE955085A5}" type="slidenum">
              <a:rPr lang="en-US" altLang="en-US"/>
              <a:pPr>
                <a:defRPr/>
              </a:pPr>
              <a:t>‹#›</a:t>
            </a:fld>
            <a:endParaRPr lang="en-US" altLang="en-US"/>
          </a:p>
        </p:txBody>
      </p:sp>
    </p:spTree>
    <p:extLst>
      <p:ext uri="{BB962C8B-B14F-4D97-AF65-F5344CB8AC3E}">
        <p14:creationId xmlns:p14="http://schemas.microsoft.com/office/powerpoint/2010/main" val="27353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a:extLst>
              <a:ext uri="{FF2B5EF4-FFF2-40B4-BE49-F238E27FC236}">
                <a16:creationId xmlns:a16="http://schemas.microsoft.com/office/drawing/2014/main" id="{2AE75B6E-EACC-16F6-BE9C-B7248C068C3D}"/>
              </a:ext>
            </a:extLst>
          </p:cNvPr>
          <p:cNvSpPr>
            <a:spLocks noGrp="1" noChangeArrowheads="1"/>
          </p:cNvSpPr>
          <p:nvPr>
            <p:ph type="dt" sz="half" idx="10"/>
          </p:nvPr>
        </p:nvSpPr>
        <p:spPr>
          <a:ln/>
        </p:spPr>
        <p:txBody>
          <a:bodyPr/>
          <a:lstStyle>
            <a:lvl1pPr>
              <a:defRPr/>
            </a:lvl1pPr>
          </a:lstStyle>
          <a:p>
            <a:pPr>
              <a:defRPr/>
            </a:pPr>
            <a:fld id="{0C3C1D72-2D8E-404F-B92D-27BFED9D5226}" type="datetime1">
              <a:rPr lang="en-US"/>
              <a:pPr>
                <a:defRPr/>
              </a:pPr>
              <a:t>4/23/2026</a:t>
            </a:fld>
            <a:endParaRPr lang="en-US"/>
          </a:p>
        </p:txBody>
      </p:sp>
      <p:sp>
        <p:nvSpPr>
          <p:cNvPr id="6" name="Rectangle 10">
            <a:extLst>
              <a:ext uri="{FF2B5EF4-FFF2-40B4-BE49-F238E27FC236}">
                <a16:creationId xmlns:a16="http://schemas.microsoft.com/office/drawing/2014/main" id="{8295E9A7-4E2A-4DEB-A0EB-7594F86C3987}"/>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7" name="Rectangle 11">
            <a:extLst>
              <a:ext uri="{FF2B5EF4-FFF2-40B4-BE49-F238E27FC236}">
                <a16:creationId xmlns:a16="http://schemas.microsoft.com/office/drawing/2014/main" id="{38F6BB4D-4CB6-F9BC-C71A-35DFC95E5FAA}"/>
              </a:ext>
            </a:extLst>
          </p:cNvPr>
          <p:cNvSpPr>
            <a:spLocks noGrp="1" noChangeArrowheads="1"/>
          </p:cNvSpPr>
          <p:nvPr>
            <p:ph type="sldNum" sz="quarter" idx="12"/>
          </p:nvPr>
        </p:nvSpPr>
        <p:spPr>
          <a:ln/>
        </p:spPr>
        <p:txBody>
          <a:bodyPr/>
          <a:lstStyle>
            <a:lvl1pPr>
              <a:defRPr/>
            </a:lvl1pPr>
          </a:lstStyle>
          <a:p>
            <a:pPr>
              <a:defRPr/>
            </a:pPr>
            <a:fld id="{A61CB6E8-C595-4553-AC75-1A1CFF5D1C9D}" type="slidenum">
              <a:rPr lang="en-US" altLang="en-US"/>
              <a:pPr>
                <a:defRPr/>
              </a:pPr>
              <a:t>‹#›</a:t>
            </a:fld>
            <a:endParaRPr lang="en-US" altLang="en-US"/>
          </a:p>
        </p:txBody>
      </p:sp>
    </p:spTree>
    <p:extLst>
      <p:ext uri="{BB962C8B-B14F-4D97-AF65-F5344CB8AC3E}">
        <p14:creationId xmlns:p14="http://schemas.microsoft.com/office/powerpoint/2010/main" val="3389590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a:extLst>
              <a:ext uri="{FF2B5EF4-FFF2-40B4-BE49-F238E27FC236}">
                <a16:creationId xmlns:a16="http://schemas.microsoft.com/office/drawing/2014/main" id="{E752BB74-E46C-8A91-CAE1-3475C8A5AE96}"/>
              </a:ext>
            </a:extLst>
          </p:cNvPr>
          <p:cNvSpPr>
            <a:spLocks noGrp="1" noChangeArrowheads="1"/>
          </p:cNvSpPr>
          <p:nvPr>
            <p:ph type="dt" sz="half" idx="10"/>
          </p:nvPr>
        </p:nvSpPr>
        <p:spPr>
          <a:ln/>
        </p:spPr>
        <p:txBody>
          <a:bodyPr/>
          <a:lstStyle>
            <a:lvl1pPr>
              <a:defRPr/>
            </a:lvl1pPr>
          </a:lstStyle>
          <a:p>
            <a:pPr>
              <a:defRPr/>
            </a:pPr>
            <a:fld id="{B4A081BF-6B38-424B-A93A-C05F67D97F80}" type="datetime1">
              <a:rPr lang="en-US"/>
              <a:pPr>
                <a:defRPr/>
              </a:pPr>
              <a:t>4/23/2026</a:t>
            </a:fld>
            <a:endParaRPr lang="en-US"/>
          </a:p>
        </p:txBody>
      </p:sp>
      <p:sp>
        <p:nvSpPr>
          <p:cNvPr id="6" name="Rectangle 10">
            <a:extLst>
              <a:ext uri="{FF2B5EF4-FFF2-40B4-BE49-F238E27FC236}">
                <a16:creationId xmlns:a16="http://schemas.microsoft.com/office/drawing/2014/main" id="{B3789D6A-5879-DFA1-126F-D1D47E78803E}"/>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7" name="Rectangle 11">
            <a:extLst>
              <a:ext uri="{FF2B5EF4-FFF2-40B4-BE49-F238E27FC236}">
                <a16:creationId xmlns:a16="http://schemas.microsoft.com/office/drawing/2014/main" id="{4A3955B2-DE82-A61D-D4A2-5E0CAE400363}"/>
              </a:ext>
            </a:extLst>
          </p:cNvPr>
          <p:cNvSpPr>
            <a:spLocks noGrp="1" noChangeArrowheads="1"/>
          </p:cNvSpPr>
          <p:nvPr>
            <p:ph type="sldNum" sz="quarter" idx="12"/>
          </p:nvPr>
        </p:nvSpPr>
        <p:spPr>
          <a:ln/>
        </p:spPr>
        <p:txBody>
          <a:bodyPr/>
          <a:lstStyle>
            <a:lvl1pPr>
              <a:defRPr/>
            </a:lvl1pPr>
          </a:lstStyle>
          <a:p>
            <a:pPr>
              <a:defRPr/>
            </a:pPr>
            <a:fld id="{6EB0C8C6-0305-49B6-915C-EB60BF4B7CF8}" type="slidenum">
              <a:rPr lang="en-US" altLang="en-US"/>
              <a:pPr>
                <a:defRPr/>
              </a:pPr>
              <a:t>‹#›</a:t>
            </a:fld>
            <a:endParaRPr lang="en-US" altLang="en-US"/>
          </a:p>
        </p:txBody>
      </p:sp>
    </p:spTree>
    <p:extLst>
      <p:ext uri="{BB962C8B-B14F-4D97-AF65-F5344CB8AC3E}">
        <p14:creationId xmlns:p14="http://schemas.microsoft.com/office/powerpoint/2010/main" val="916450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1.jpe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image" Target="../media/image2.jpeg"/><Relationship Id="rId3" Type="http://schemas.openxmlformats.org/officeDocument/2006/relationships/slideLayout" Target="../slideLayouts/slideLayout45.xml"/><Relationship Id="rId21" Type="http://schemas.openxmlformats.org/officeDocument/2006/relationships/image" Target="../media/image5.jpeg"/><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theme" Target="../theme/theme4.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image" Target="../media/image4.jpe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19" Type="http://schemas.openxmlformats.org/officeDocument/2006/relationships/image" Target="../media/image3.jpeg"/><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theme" Target="../theme/theme5.xml"/><Relationship Id="rId5" Type="http://schemas.openxmlformats.org/officeDocument/2006/relationships/slideLayout" Target="../slideLayouts/slideLayout63.xml"/><Relationship Id="rId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6">
            <a:extLst>
              <a:ext uri="{FF2B5EF4-FFF2-40B4-BE49-F238E27FC236}">
                <a16:creationId xmlns:a16="http://schemas.microsoft.com/office/drawing/2014/main" id="{5DDCFA35-2E08-7350-6E9C-035A9F053036}"/>
              </a:ext>
            </a:extLst>
          </p:cNvPr>
          <p:cNvGrpSpPr>
            <a:grpSpLocks/>
          </p:cNvGrpSpPr>
          <p:nvPr/>
        </p:nvGrpSpPr>
        <p:grpSpPr bwMode="auto">
          <a:xfrm>
            <a:off x="457200" y="992188"/>
            <a:ext cx="8153400" cy="1600200"/>
            <a:chOff x="288" y="625"/>
            <a:chExt cx="5136" cy="1008"/>
          </a:xfrm>
        </p:grpSpPr>
        <p:sp>
          <p:nvSpPr>
            <p:cNvPr id="1032" name="Arc 2">
              <a:extLst>
                <a:ext uri="{FF2B5EF4-FFF2-40B4-BE49-F238E27FC236}">
                  <a16:creationId xmlns:a16="http://schemas.microsoft.com/office/drawing/2014/main" id="{9E866D00-4344-F94B-895E-D01A156A04CE}"/>
                </a:ext>
              </a:extLst>
            </p:cNvPr>
            <p:cNvSpPr>
              <a:spLocks/>
            </p:cNvSpPr>
            <p:nvPr/>
          </p:nvSpPr>
          <p:spPr bwMode="invGray">
            <a:xfrm>
              <a:off x="3595" y="625"/>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2" name="Arc 3">
              <a:extLst>
                <a:ext uri="{FF2B5EF4-FFF2-40B4-BE49-F238E27FC236}">
                  <a16:creationId xmlns:a16="http://schemas.microsoft.com/office/drawing/2014/main" id="{7202E1AB-6EC7-38B5-DC8D-8D748F604713}"/>
                </a:ext>
              </a:extLst>
            </p:cNvPr>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3" name="Arc 4">
              <a:extLst>
                <a:ext uri="{FF2B5EF4-FFF2-40B4-BE49-F238E27FC236}">
                  <a16:creationId xmlns:a16="http://schemas.microsoft.com/office/drawing/2014/main" id="{4A9DC99A-8D5B-A069-AFB4-0CB55319B778}"/>
                </a:ext>
              </a:extLst>
            </p:cNvPr>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4" name="AutoShape 5">
              <a:extLst>
                <a:ext uri="{FF2B5EF4-FFF2-40B4-BE49-F238E27FC236}">
                  <a16:creationId xmlns:a16="http://schemas.microsoft.com/office/drawing/2014/main" id="{93D2C00C-DB3A-C305-821A-9CF8436C0232}"/>
                </a:ext>
              </a:extLst>
            </p:cNvPr>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4400" i="1">
                  <a:solidFill>
                    <a:schemeClr val="tx1"/>
                  </a:solidFill>
                  <a:latin typeface="Times New Roman" panose="02020603050405020304" pitchFamily="18" charset="0"/>
                </a:defRPr>
              </a:lvl1pPr>
              <a:lvl2pPr marL="742950" indent="-285750">
                <a:defRPr sz="4400" i="1">
                  <a:solidFill>
                    <a:schemeClr val="tx1"/>
                  </a:solidFill>
                  <a:latin typeface="Times New Roman" panose="02020603050405020304" pitchFamily="18" charset="0"/>
                </a:defRPr>
              </a:lvl2pPr>
              <a:lvl3pPr marL="1143000" indent="-228600">
                <a:defRPr sz="4400" i="1">
                  <a:solidFill>
                    <a:schemeClr val="tx1"/>
                  </a:solidFill>
                  <a:latin typeface="Times New Roman" panose="02020603050405020304" pitchFamily="18" charset="0"/>
                </a:defRPr>
              </a:lvl3pPr>
              <a:lvl4pPr marL="1600200" indent="-228600">
                <a:defRPr sz="4400" i="1">
                  <a:solidFill>
                    <a:schemeClr val="tx1"/>
                  </a:solidFill>
                  <a:latin typeface="Times New Roman" panose="02020603050405020304" pitchFamily="18" charset="0"/>
                </a:defRPr>
              </a:lvl4pPr>
              <a:lvl5pPr marL="2057400" indent="-228600">
                <a:defRPr sz="4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4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4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4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4400" i="1">
                  <a:solidFill>
                    <a:schemeClr val="tx1"/>
                  </a:solidFill>
                  <a:latin typeface="Times New Roman" panose="02020603050405020304" pitchFamily="18" charset="0"/>
                </a:defRPr>
              </a:lvl9pPr>
            </a:lstStyle>
            <a:p>
              <a:pPr>
                <a:defRPr/>
              </a:pPr>
              <a:endParaRPr lang="en-US" altLang="en-US"/>
            </a:p>
          </p:txBody>
        </p:sp>
      </p:grpSp>
      <p:sp>
        <p:nvSpPr>
          <p:cNvPr id="1027" name="Rectangle 7">
            <a:extLst>
              <a:ext uri="{FF2B5EF4-FFF2-40B4-BE49-F238E27FC236}">
                <a16:creationId xmlns:a16="http://schemas.microsoft.com/office/drawing/2014/main" id="{A72AC7A7-837D-412B-85A0-C311780F3EB8}"/>
              </a:ext>
            </a:extLst>
          </p:cNvPr>
          <p:cNvSpPr>
            <a:spLocks noGrp="1" noChangeArrowheads="1"/>
          </p:cNvSpPr>
          <p:nvPr>
            <p:ph type="title"/>
          </p:nvPr>
        </p:nvSpPr>
        <p:spPr bwMode="auto">
          <a:xfrm>
            <a:off x="685800"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lvl="0"/>
            <a:r>
              <a:rPr lang="en-US" altLang="en-US"/>
              <a:t>Click to edit Master title style</a:t>
            </a:r>
          </a:p>
        </p:txBody>
      </p:sp>
      <p:sp>
        <p:nvSpPr>
          <p:cNvPr id="1028" name="Rectangle 8">
            <a:extLst>
              <a:ext uri="{FF2B5EF4-FFF2-40B4-BE49-F238E27FC236}">
                <a16:creationId xmlns:a16="http://schemas.microsoft.com/office/drawing/2014/main" id="{C7E95363-944D-C885-895E-EEB07FF75DCB}"/>
              </a:ext>
            </a:extLst>
          </p:cNvPr>
          <p:cNvSpPr>
            <a:spLocks noGrp="1" noChangeArrowheads="1"/>
          </p:cNvSpPr>
          <p:nvPr>
            <p:ph type="body" idx="1"/>
          </p:nvPr>
        </p:nvSpPr>
        <p:spPr bwMode="auto">
          <a:xfrm>
            <a:off x="685800" y="20574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3" name="Rectangle 9">
            <a:extLst>
              <a:ext uri="{FF2B5EF4-FFF2-40B4-BE49-F238E27FC236}">
                <a16:creationId xmlns:a16="http://schemas.microsoft.com/office/drawing/2014/main" id="{F7026930-2162-CDD6-D8E9-0F13064DF31B}"/>
              </a:ext>
            </a:extLst>
          </p:cNvPr>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i="0">
                <a:latin typeface="Arial" charset="0"/>
              </a:defRPr>
            </a:lvl1pPr>
          </a:lstStyle>
          <a:p>
            <a:pPr>
              <a:defRPr/>
            </a:pPr>
            <a:fld id="{94AAC537-E931-4393-8BF8-FF78131FED94}" type="datetime1">
              <a:rPr lang="en-US"/>
              <a:pPr>
                <a:defRPr/>
              </a:pPr>
              <a:t>4/23/2026</a:t>
            </a:fld>
            <a:endParaRPr lang="en-US"/>
          </a:p>
        </p:txBody>
      </p:sp>
      <p:sp>
        <p:nvSpPr>
          <p:cNvPr id="1034" name="Rectangle 10">
            <a:extLst>
              <a:ext uri="{FF2B5EF4-FFF2-40B4-BE49-F238E27FC236}">
                <a16:creationId xmlns:a16="http://schemas.microsoft.com/office/drawing/2014/main" id="{2B747CF6-9D9B-0A6B-902B-919F59CDDC1F}"/>
              </a:ext>
            </a:extLst>
          </p:cNvPr>
          <p:cNvSpPr>
            <a:spLocks noGrp="1" noChangeArrowheads="1"/>
          </p:cNvSpPr>
          <p:nvPr>
            <p:ph type="ftr" sz="quarter" idx="3"/>
          </p:nvPr>
        </p:nvSpPr>
        <p:spPr bwMode="auto">
          <a:xfrm>
            <a:off x="3124200" y="63246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i="0">
                <a:latin typeface="Arial" charset="0"/>
              </a:defRPr>
            </a:lvl1pPr>
          </a:lstStyle>
          <a:p>
            <a:pPr>
              <a:defRPr/>
            </a:pPr>
            <a:r>
              <a:rPr lang="en-US"/>
              <a:t>© Azeman Mustafa, PhD</a:t>
            </a:r>
          </a:p>
        </p:txBody>
      </p:sp>
      <p:sp>
        <p:nvSpPr>
          <p:cNvPr id="1035" name="Rectangle 11">
            <a:extLst>
              <a:ext uri="{FF2B5EF4-FFF2-40B4-BE49-F238E27FC236}">
                <a16:creationId xmlns:a16="http://schemas.microsoft.com/office/drawing/2014/main" id="{4DE8E060-9B30-B372-AA4F-9236D1DEC53B}"/>
              </a:ext>
            </a:extLst>
          </p:cNvPr>
          <p:cNvSpPr>
            <a:spLocks noGrp="1" noChangeArrowheads="1"/>
          </p:cNvSpPr>
          <p:nvPr>
            <p:ph type="sldNum" sz="quarter" idx="4"/>
          </p:nvPr>
        </p:nvSpPr>
        <p:spPr bwMode="auto">
          <a:xfrm>
            <a:off x="65532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i="0" smtClean="0">
                <a:latin typeface="Arial" panose="020B0604020202020204" pitchFamily="34" charset="0"/>
              </a:defRPr>
            </a:lvl1pPr>
          </a:lstStyle>
          <a:p>
            <a:pPr>
              <a:defRPr/>
            </a:pPr>
            <a:fld id="{1C630636-F22C-4E46-AF80-D20853DC3DF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6746" r:id="rId1"/>
    <p:sldLayoutId id="2147486724" r:id="rId2"/>
    <p:sldLayoutId id="2147486725" r:id="rId3"/>
    <p:sldLayoutId id="2147486726" r:id="rId4"/>
    <p:sldLayoutId id="2147486727" r:id="rId5"/>
    <p:sldLayoutId id="2147486728" r:id="rId6"/>
    <p:sldLayoutId id="2147486729" r:id="rId7"/>
    <p:sldLayoutId id="2147486730" r:id="rId8"/>
    <p:sldLayoutId id="2147486731" r:id="rId9"/>
    <p:sldLayoutId id="2147486732" r:id="rId10"/>
    <p:sldLayoutId id="2147486733" r:id="rId11"/>
    <p:sldLayoutId id="2147486734" r:id="rId12"/>
    <p:sldLayoutId id="2147486747" r:id="rId13"/>
    <p:sldLayoutId id="2147486748" r:id="rId14"/>
    <p:sldLayoutId id="2147486749" r:id="rId15"/>
    <p:sldLayoutId id="2147486750" r:id="rId16"/>
  </p:sldLayoutIdLst>
  <p:hf hdr="0"/>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itchFamily="18" charset="0"/>
        </a:defRPr>
      </a:lvl2pPr>
      <a:lvl3pPr algn="r" rtl="0" eaLnBrk="0" fontAlgn="base" hangingPunct="0">
        <a:spcBef>
          <a:spcPct val="0"/>
        </a:spcBef>
        <a:spcAft>
          <a:spcPct val="0"/>
        </a:spcAft>
        <a:defRPr sz="4400" i="1">
          <a:solidFill>
            <a:schemeClr val="tx2"/>
          </a:solidFill>
          <a:latin typeface="Times New Roman" pitchFamily="18" charset="0"/>
        </a:defRPr>
      </a:lvl3pPr>
      <a:lvl4pPr algn="r" rtl="0" eaLnBrk="0" fontAlgn="base" hangingPunct="0">
        <a:spcBef>
          <a:spcPct val="0"/>
        </a:spcBef>
        <a:spcAft>
          <a:spcPct val="0"/>
        </a:spcAft>
        <a:defRPr sz="4400" i="1">
          <a:solidFill>
            <a:schemeClr val="tx2"/>
          </a:solidFill>
          <a:latin typeface="Times New Roman" pitchFamily="18" charset="0"/>
        </a:defRPr>
      </a:lvl4pPr>
      <a:lvl5pPr algn="r" rtl="0" eaLnBrk="0" fontAlgn="base" hangingPunct="0">
        <a:spcBef>
          <a:spcPct val="0"/>
        </a:spcBef>
        <a:spcAft>
          <a:spcPct val="0"/>
        </a:spcAft>
        <a:defRPr sz="4400" i="1">
          <a:solidFill>
            <a:schemeClr val="tx2"/>
          </a:solidFill>
          <a:latin typeface="Times New Roman" pitchFamily="18" charset="0"/>
        </a:defRPr>
      </a:lvl5pPr>
      <a:lvl6pPr marL="457200" algn="r" rtl="0" eaLnBrk="0" fontAlgn="base" hangingPunct="0">
        <a:spcBef>
          <a:spcPct val="0"/>
        </a:spcBef>
        <a:spcAft>
          <a:spcPct val="0"/>
        </a:spcAft>
        <a:defRPr sz="4400" i="1">
          <a:solidFill>
            <a:schemeClr val="tx2"/>
          </a:solidFill>
          <a:latin typeface="Times New Roman" pitchFamily="18" charset="0"/>
        </a:defRPr>
      </a:lvl6pPr>
      <a:lvl7pPr marL="914400" algn="r" rtl="0" eaLnBrk="0" fontAlgn="base" hangingPunct="0">
        <a:spcBef>
          <a:spcPct val="0"/>
        </a:spcBef>
        <a:spcAft>
          <a:spcPct val="0"/>
        </a:spcAft>
        <a:defRPr sz="4400" i="1">
          <a:solidFill>
            <a:schemeClr val="tx2"/>
          </a:solidFill>
          <a:latin typeface="Times New Roman" pitchFamily="18" charset="0"/>
        </a:defRPr>
      </a:lvl7pPr>
      <a:lvl8pPr marL="1371600" algn="r" rtl="0" eaLnBrk="0" fontAlgn="base" hangingPunct="0">
        <a:spcBef>
          <a:spcPct val="0"/>
        </a:spcBef>
        <a:spcAft>
          <a:spcPct val="0"/>
        </a:spcAft>
        <a:defRPr sz="4400" i="1">
          <a:solidFill>
            <a:schemeClr val="tx2"/>
          </a:solidFill>
          <a:latin typeface="Times New Roman" pitchFamily="18" charset="0"/>
        </a:defRPr>
      </a:lvl8pPr>
      <a:lvl9pPr marL="1828800" algn="r" rtl="0" eaLnBrk="0" fontAlgn="base" hangingPunct="0">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96FF56A4-6C1F-1285-1801-1B9A56DF4DB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MY" altLang="en-US"/>
          </a:p>
        </p:txBody>
      </p:sp>
      <p:sp>
        <p:nvSpPr>
          <p:cNvPr id="2051" name="Text Placeholder 2">
            <a:extLst>
              <a:ext uri="{FF2B5EF4-FFF2-40B4-BE49-F238E27FC236}">
                <a16:creationId xmlns:a16="http://schemas.microsoft.com/office/drawing/2014/main" id="{098D09FD-A324-29E8-BAD1-68F868BC51D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MY" altLang="en-US"/>
          </a:p>
        </p:txBody>
      </p:sp>
      <p:sp>
        <p:nvSpPr>
          <p:cNvPr id="4" name="Date Placeholder 3">
            <a:extLst>
              <a:ext uri="{FF2B5EF4-FFF2-40B4-BE49-F238E27FC236}">
                <a16:creationId xmlns:a16="http://schemas.microsoft.com/office/drawing/2014/main" id="{DC64DE5E-73DF-2592-F4F0-5A6F38BA3F3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i="0">
                <a:solidFill>
                  <a:prstClr val="black">
                    <a:tint val="75000"/>
                  </a:prstClr>
                </a:solidFill>
                <a:latin typeface="+mn-lt"/>
                <a:cs typeface="+mn-cs"/>
              </a:defRPr>
            </a:lvl1pPr>
          </a:lstStyle>
          <a:p>
            <a:pPr>
              <a:defRPr/>
            </a:pPr>
            <a:fld id="{C9AC16D6-0B0D-40D2-AE2E-5A0AB049A130}" type="datetimeFigureOut">
              <a:rPr lang="en-MY"/>
              <a:pPr>
                <a:defRPr/>
              </a:pPr>
              <a:t>23/4/2026</a:t>
            </a:fld>
            <a:endParaRPr lang="en-MY"/>
          </a:p>
        </p:txBody>
      </p:sp>
      <p:sp>
        <p:nvSpPr>
          <p:cNvPr id="5" name="Footer Placeholder 4">
            <a:extLst>
              <a:ext uri="{FF2B5EF4-FFF2-40B4-BE49-F238E27FC236}">
                <a16:creationId xmlns:a16="http://schemas.microsoft.com/office/drawing/2014/main" id="{4DF14D67-C9C9-CD12-98D8-00D9E51F466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i="0">
                <a:solidFill>
                  <a:prstClr val="black">
                    <a:tint val="75000"/>
                  </a:prstClr>
                </a:solidFill>
                <a:latin typeface="+mn-lt"/>
                <a:cs typeface="+mn-cs"/>
              </a:defRPr>
            </a:lvl1pPr>
          </a:lstStyle>
          <a:p>
            <a:pPr>
              <a:defRPr/>
            </a:pPr>
            <a:endParaRPr lang="en-MY"/>
          </a:p>
        </p:txBody>
      </p:sp>
      <p:sp>
        <p:nvSpPr>
          <p:cNvPr id="6" name="Slide Number Placeholder 5">
            <a:extLst>
              <a:ext uri="{FF2B5EF4-FFF2-40B4-BE49-F238E27FC236}">
                <a16:creationId xmlns:a16="http://schemas.microsoft.com/office/drawing/2014/main" id="{1A2D7B4A-9B43-76CF-7990-5F5BDF1A0EA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i="0" smtClean="0">
                <a:solidFill>
                  <a:srgbClr val="898989"/>
                </a:solidFill>
                <a:latin typeface="Calibri" panose="020F0502020204030204" pitchFamily="34" charset="0"/>
              </a:defRPr>
            </a:lvl1pPr>
          </a:lstStyle>
          <a:p>
            <a:pPr>
              <a:defRPr/>
            </a:pPr>
            <a:fld id="{C27661DA-54DC-4983-9CAA-0DD95942C43F}" type="slidenum">
              <a:rPr lang="en-MY" altLang="en-US"/>
              <a:pPr>
                <a:defRPr/>
              </a:pPr>
              <a:t>‹#›</a:t>
            </a:fld>
            <a:endParaRPr lang="en-MY" altLang="en-US"/>
          </a:p>
        </p:txBody>
      </p:sp>
      <p:pic>
        <p:nvPicPr>
          <p:cNvPr id="2055" name="Picture 7">
            <a:extLst>
              <a:ext uri="{FF2B5EF4-FFF2-40B4-BE49-F238E27FC236}">
                <a16:creationId xmlns:a16="http://schemas.microsoft.com/office/drawing/2014/main" id="{5E5071CD-3A4F-6477-394C-83CE609A9F6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751" r:id="rId1"/>
    <p:sldLayoutId id="2147486752" r:id="rId2"/>
    <p:sldLayoutId id="2147486753" r:id="rId3"/>
    <p:sldLayoutId id="2147486754" r:id="rId4"/>
    <p:sldLayoutId id="2147486755" r:id="rId5"/>
    <p:sldLayoutId id="2147486756" r:id="rId6"/>
    <p:sldLayoutId id="2147486757" r:id="rId7"/>
    <p:sldLayoutId id="2147486758" r:id="rId8"/>
    <p:sldLayoutId id="2147486759" r:id="rId9"/>
    <p:sldLayoutId id="2147486760" r:id="rId10"/>
    <p:sldLayoutId id="2147486761" r:id="rId11"/>
    <p:sldLayoutId id="2147486762" r:id="rId12"/>
    <p:sldLayoutId id="2147486763"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112" charset="0"/>
        </a:defRPr>
      </a:lvl2pPr>
      <a:lvl3pPr algn="ctr" rtl="0" eaLnBrk="0" fontAlgn="base" hangingPunct="0">
        <a:spcBef>
          <a:spcPct val="0"/>
        </a:spcBef>
        <a:spcAft>
          <a:spcPct val="0"/>
        </a:spcAft>
        <a:defRPr sz="4400">
          <a:solidFill>
            <a:schemeClr val="tx1"/>
          </a:solidFill>
          <a:latin typeface="Calibri" pitchFamily="-112" charset="0"/>
        </a:defRPr>
      </a:lvl3pPr>
      <a:lvl4pPr algn="ctr" rtl="0" eaLnBrk="0" fontAlgn="base" hangingPunct="0">
        <a:spcBef>
          <a:spcPct val="0"/>
        </a:spcBef>
        <a:spcAft>
          <a:spcPct val="0"/>
        </a:spcAft>
        <a:defRPr sz="4400">
          <a:solidFill>
            <a:schemeClr val="tx1"/>
          </a:solidFill>
          <a:latin typeface="Calibri" pitchFamily="-112" charset="0"/>
        </a:defRPr>
      </a:lvl4pPr>
      <a:lvl5pPr algn="ctr" rtl="0" eaLnBrk="0" fontAlgn="base" hangingPunct="0">
        <a:spcBef>
          <a:spcPct val="0"/>
        </a:spcBef>
        <a:spcAft>
          <a:spcPct val="0"/>
        </a:spcAft>
        <a:defRPr sz="4400">
          <a:solidFill>
            <a:schemeClr val="tx1"/>
          </a:solidFill>
          <a:latin typeface="Calibri" pitchFamily="-112" charset="0"/>
        </a:defRPr>
      </a:lvl5pPr>
      <a:lvl6pPr marL="457200" algn="ctr" rtl="0" fontAlgn="base">
        <a:spcBef>
          <a:spcPct val="0"/>
        </a:spcBef>
        <a:spcAft>
          <a:spcPct val="0"/>
        </a:spcAft>
        <a:defRPr sz="4400">
          <a:solidFill>
            <a:schemeClr val="tx1"/>
          </a:solidFill>
          <a:latin typeface="Calibri" pitchFamily="-112" charset="0"/>
        </a:defRPr>
      </a:lvl6pPr>
      <a:lvl7pPr marL="914400" algn="ctr" rtl="0" fontAlgn="base">
        <a:spcBef>
          <a:spcPct val="0"/>
        </a:spcBef>
        <a:spcAft>
          <a:spcPct val="0"/>
        </a:spcAft>
        <a:defRPr sz="4400">
          <a:solidFill>
            <a:schemeClr val="tx1"/>
          </a:solidFill>
          <a:latin typeface="Calibri" pitchFamily="-112" charset="0"/>
        </a:defRPr>
      </a:lvl7pPr>
      <a:lvl8pPr marL="1371600" algn="ctr" rtl="0" fontAlgn="base">
        <a:spcBef>
          <a:spcPct val="0"/>
        </a:spcBef>
        <a:spcAft>
          <a:spcPct val="0"/>
        </a:spcAft>
        <a:defRPr sz="4400">
          <a:solidFill>
            <a:schemeClr val="tx1"/>
          </a:solidFill>
          <a:latin typeface="Calibri" pitchFamily="-112" charset="0"/>
        </a:defRPr>
      </a:lvl8pPr>
      <a:lvl9pPr marL="1828800" algn="ctr" rtl="0" fontAlgn="base">
        <a:spcBef>
          <a:spcPct val="0"/>
        </a:spcBef>
        <a:spcAft>
          <a:spcPct val="0"/>
        </a:spcAft>
        <a:defRPr sz="4400">
          <a:solidFill>
            <a:schemeClr val="tx1"/>
          </a:solidFill>
          <a:latin typeface="Calibri" pitchFamily="-112"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BAA8AA04-B861-6306-E95E-C6D131EC2B12}"/>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Rectangle 3">
            <a:extLst>
              <a:ext uri="{FF2B5EF4-FFF2-40B4-BE49-F238E27FC236}">
                <a16:creationId xmlns:a16="http://schemas.microsoft.com/office/drawing/2014/main" id="{88A5EB3D-42F3-02D3-3451-1D80EF7E92F4}"/>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10B945D7-F874-A78D-0383-C1CFC31E51E8}"/>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i="0">
                <a:solidFill>
                  <a:srgbClr val="000000"/>
                </a:solidFill>
              </a:defRPr>
            </a:lvl1pPr>
          </a:lstStyle>
          <a:p>
            <a:pPr>
              <a:defRPr/>
            </a:pPr>
            <a:endParaRPr lang="en-US"/>
          </a:p>
        </p:txBody>
      </p:sp>
      <p:sp>
        <p:nvSpPr>
          <p:cNvPr id="1029" name="Rectangle 5">
            <a:extLst>
              <a:ext uri="{FF2B5EF4-FFF2-40B4-BE49-F238E27FC236}">
                <a16:creationId xmlns:a16="http://schemas.microsoft.com/office/drawing/2014/main" id="{11ED0B35-D881-71E4-BE26-E482DC1FD447}"/>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defRPr>
            </a:lvl1pPr>
          </a:lstStyle>
          <a:p>
            <a:pPr>
              <a:defRPr/>
            </a:pPr>
            <a:endParaRPr lang="en-US"/>
          </a:p>
        </p:txBody>
      </p:sp>
      <p:sp>
        <p:nvSpPr>
          <p:cNvPr id="1030" name="Rectangle 6">
            <a:extLst>
              <a:ext uri="{FF2B5EF4-FFF2-40B4-BE49-F238E27FC236}">
                <a16:creationId xmlns:a16="http://schemas.microsoft.com/office/drawing/2014/main" id="{D12206A3-0794-EA4D-0712-5965DA8CF10B}"/>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smtClean="0">
                <a:solidFill>
                  <a:srgbClr val="000000"/>
                </a:solidFill>
              </a:defRPr>
            </a:lvl1pPr>
          </a:lstStyle>
          <a:p>
            <a:pPr>
              <a:defRPr/>
            </a:pPr>
            <a:fld id="{6B124254-6B14-4F8C-8345-140D955D4D4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6764" r:id="rId1"/>
    <p:sldLayoutId id="2147486765" r:id="rId2"/>
    <p:sldLayoutId id="2147486766" r:id="rId3"/>
    <p:sldLayoutId id="2147486767" r:id="rId4"/>
    <p:sldLayoutId id="2147486768" r:id="rId5"/>
    <p:sldLayoutId id="2147486769" r:id="rId6"/>
    <p:sldLayoutId id="2147486770" r:id="rId7"/>
    <p:sldLayoutId id="2147486771" r:id="rId8"/>
    <p:sldLayoutId id="2147486772" r:id="rId9"/>
    <p:sldLayoutId id="2147486773" r:id="rId10"/>
    <p:sldLayoutId id="2147486774" r:id="rId11"/>
    <p:sldLayoutId id="2147486775" r:id="rId12"/>
    <p:sldLayoutId id="2147486776"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id="{85A17BD5-E6ED-B48E-F9E1-4EDCA05CEE19}"/>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MY" altLang="en-US"/>
          </a:p>
        </p:txBody>
      </p:sp>
      <p:sp>
        <p:nvSpPr>
          <p:cNvPr id="4099" name="Text Placeholder 2">
            <a:extLst>
              <a:ext uri="{FF2B5EF4-FFF2-40B4-BE49-F238E27FC236}">
                <a16:creationId xmlns:a16="http://schemas.microsoft.com/office/drawing/2014/main" id="{3A51B4E8-AC65-3E9D-68B6-1A1B8EDC09EA}"/>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MY" altLang="en-US"/>
          </a:p>
        </p:txBody>
      </p:sp>
      <p:sp>
        <p:nvSpPr>
          <p:cNvPr id="4" name="Date Placeholder 3">
            <a:extLst>
              <a:ext uri="{FF2B5EF4-FFF2-40B4-BE49-F238E27FC236}">
                <a16:creationId xmlns:a16="http://schemas.microsoft.com/office/drawing/2014/main" id="{4F5F085C-E55A-B4AC-2ED8-08F998E425E6}"/>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cs typeface="+mn-cs"/>
              </a:defRPr>
            </a:lvl1pPr>
          </a:lstStyle>
          <a:p>
            <a:pPr>
              <a:defRPr/>
            </a:pPr>
            <a:fld id="{FC7E8850-1EFD-41C4-A20C-3ACEDB44FFB6}" type="datetimeFigureOut">
              <a:rPr lang="en-MY"/>
              <a:pPr>
                <a:defRPr/>
              </a:pPr>
              <a:t>23/4/2026</a:t>
            </a:fld>
            <a:endParaRPr lang="en-MY"/>
          </a:p>
        </p:txBody>
      </p:sp>
      <p:sp>
        <p:nvSpPr>
          <p:cNvPr id="5" name="Footer Placeholder 4">
            <a:extLst>
              <a:ext uri="{FF2B5EF4-FFF2-40B4-BE49-F238E27FC236}">
                <a16:creationId xmlns:a16="http://schemas.microsoft.com/office/drawing/2014/main" id="{D9F7A20B-234C-6D57-09E2-3843DA63D8C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cs typeface="+mn-cs"/>
              </a:defRPr>
            </a:lvl1pPr>
          </a:lstStyle>
          <a:p>
            <a:pPr>
              <a:defRPr/>
            </a:pPr>
            <a:endParaRPr lang="en-MY"/>
          </a:p>
        </p:txBody>
      </p:sp>
      <p:sp>
        <p:nvSpPr>
          <p:cNvPr id="6" name="Slide Number Placeholder 5">
            <a:extLst>
              <a:ext uri="{FF2B5EF4-FFF2-40B4-BE49-F238E27FC236}">
                <a16:creationId xmlns:a16="http://schemas.microsoft.com/office/drawing/2014/main" id="{5EAA3731-1EEB-09D4-FD4E-2CD514141903}"/>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rgbClr val="898989"/>
                </a:solidFill>
                <a:latin typeface="Calibri" panose="020F0502020204030204" pitchFamily="34" charset="0"/>
              </a:defRPr>
            </a:lvl1pPr>
          </a:lstStyle>
          <a:p>
            <a:pPr>
              <a:defRPr/>
            </a:pPr>
            <a:fld id="{92B7640D-30B8-45D8-8C53-C497C243CB82}" type="slidenum">
              <a:rPr lang="en-MY" altLang="en-US"/>
              <a:pPr>
                <a:defRPr/>
              </a:pPr>
              <a:t>‹#›</a:t>
            </a:fld>
            <a:endParaRPr lang="en-MY" altLang="en-US"/>
          </a:p>
        </p:txBody>
      </p:sp>
      <p:pic>
        <p:nvPicPr>
          <p:cNvPr id="4103" name="Picture 6">
            <a:extLst>
              <a:ext uri="{FF2B5EF4-FFF2-40B4-BE49-F238E27FC236}">
                <a16:creationId xmlns:a16="http://schemas.microsoft.com/office/drawing/2014/main" id="{CDCA1631-47B5-FE4F-B5EB-55B4D4F68BA3}"/>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98463" y="5984875"/>
            <a:ext cx="798512"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7">
            <a:extLst>
              <a:ext uri="{FF2B5EF4-FFF2-40B4-BE49-F238E27FC236}">
                <a16:creationId xmlns:a16="http://schemas.microsoft.com/office/drawing/2014/main" id="{3ECF2FAA-3903-9D19-1884-4FEE30C42EBD}"/>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2298700" y="5829300"/>
            <a:ext cx="96837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8">
            <a:extLst>
              <a:ext uri="{FF2B5EF4-FFF2-40B4-BE49-F238E27FC236}">
                <a16:creationId xmlns:a16="http://schemas.microsoft.com/office/drawing/2014/main" id="{BB6F4984-1489-D1A9-E92F-846A53DE8DBD}"/>
              </a:ext>
            </a:extLst>
          </p:cNvPr>
          <p:cNvPicPr>
            <a:picLocks noChangeAspect="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1490663" y="5811838"/>
            <a:ext cx="617537"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9">
            <a:extLst>
              <a:ext uri="{FF2B5EF4-FFF2-40B4-BE49-F238E27FC236}">
                <a16:creationId xmlns:a16="http://schemas.microsoft.com/office/drawing/2014/main" id="{5AC3C2D6-83B8-5BF9-AFB8-D2D1CF1BE067}"/>
              </a:ext>
            </a:extLst>
          </p:cNvPr>
          <p:cNvPicPr>
            <a:picLocks noChangeAspect="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0" y="0"/>
            <a:ext cx="9142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735" r:id="rId1"/>
    <p:sldLayoutId id="2147486736" r:id="rId2"/>
    <p:sldLayoutId id="2147486737" r:id="rId3"/>
    <p:sldLayoutId id="2147486738" r:id="rId4"/>
    <p:sldLayoutId id="2147486739" r:id="rId5"/>
    <p:sldLayoutId id="2147486740" r:id="rId6"/>
    <p:sldLayoutId id="2147486741" r:id="rId7"/>
    <p:sldLayoutId id="2147486742" r:id="rId8"/>
    <p:sldLayoutId id="2147486743" r:id="rId9"/>
    <p:sldLayoutId id="2147486744" r:id="rId10"/>
    <p:sldLayoutId id="2147486745" r:id="rId11"/>
    <p:sldLayoutId id="2147486777" r:id="rId12"/>
    <p:sldLayoutId id="2147486778" r:id="rId13"/>
    <p:sldLayoutId id="2147486779" r:id="rId14"/>
    <p:sldLayoutId id="2147486780" r:id="rId15"/>
    <p:sldLayoutId id="2147486781" r:id="rId16"/>
  </p:sldLayoutIdLst>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Calibri Light" pitchFamily="34" charset="0"/>
        </a:defRPr>
      </a:lvl2pPr>
      <a:lvl3pPr algn="l" rtl="0" eaLnBrk="0" fontAlgn="base" hangingPunct="0">
        <a:lnSpc>
          <a:spcPct val="90000"/>
        </a:lnSpc>
        <a:spcBef>
          <a:spcPct val="0"/>
        </a:spcBef>
        <a:spcAft>
          <a:spcPct val="0"/>
        </a:spcAft>
        <a:defRPr sz="3300">
          <a:solidFill>
            <a:schemeClr val="tx1"/>
          </a:solidFill>
          <a:latin typeface="Calibri Light" pitchFamily="34" charset="0"/>
        </a:defRPr>
      </a:lvl3pPr>
      <a:lvl4pPr algn="l" rtl="0" eaLnBrk="0" fontAlgn="base" hangingPunct="0">
        <a:lnSpc>
          <a:spcPct val="90000"/>
        </a:lnSpc>
        <a:spcBef>
          <a:spcPct val="0"/>
        </a:spcBef>
        <a:spcAft>
          <a:spcPct val="0"/>
        </a:spcAft>
        <a:defRPr sz="3300">
          <a:solidFill>
            <a:schemeClr val="tx1"/>
          </a:solidFill>
          <a:latin typeface="Calibri Light" pitchFamily="34" charset="0"/>
        </a:defRPr>
      </a:lvl4pPr>
      <a:lvl5pPr algn="l" rtl="0" eaLnBrk="0" fontAlgn="base" hangingPunct="0">
        <a:lnSpc>
          <a:spcPct val="90000"/>
        </a:lnSpc>
        <a:spcBef>
          <a:spcPct val="0"/>
        </a:spcBef>
        <a:spcAft>
          <a:spcPct val="0"/>
        </a:spcAft>
        <a:defRPr sz="3300">
          <a:solidFill>
            <a:schemeClr val="tx1"/>
          </a:solidFill>
          <a:latin typeface="Calibri Light" pitchFamily="34" charset="0"/>
        </a:defRPr>
      </a:lvl5pPr>
      <a:lvl6pPr marL="342900" algn="l" rtl="0" fontAlgn="base">
        <a:lnSpc>
          <a:spcPct val="90000"/>
        </a:lnSpc>
        <a:spcBef>
          <a:spcPct val="0"/>
        </a:spcBef>
        <a:spcAft>
          <a:spcPct val="0"/>
        </a:spcAft>
        <a:defRPr sz="3300">
          <a:solidFill>
            <a:schemeClr val="tx1"/>
          </a:solidFill>
          <a:latin typeface="Calibri Light" pitchFamily="34" charset="0"/>
        </a:defRPr>
      </a:lvl6pPr>
      <a:lvl7pPr marL="685800" algn="l" rtl="0" fontAlgn="base">
        <a:lnSpc>
          <a:spcPct val="90000"/>
        </a:lnSpc>
        <a:spcBef>
          <a:spcPct val="0"/>
        </a:spcBef>
        <a:spcAft>
          <a:spcPct val="0"/>
        </a:spcAft>
        <a:defRPr sz="3300">
          <a:solidFill>
            <a:schemeClr val="tx1"/>
          </a:solidFill>
          <a:latin typeface="Calibri Light" pitchFamily="34" charset="0"/>
        </a:defRPr>
      </a:lvl7pPr>
      <a:lvl8pPr marL="1028700" algn="l" rtl="0" fontAlgn="base">
        <a:lnSpc>
          <a:spcPct val="90000"/>
        </a:lnSpc>
        <a:spcBef>
          <a:spcPct val="0"/>
        </a:spcBef>
        <a:spcAft>
          <a:spcPct val="0"/>
        </a:spcAft>
        <a:defRPr sz="3300">
          <a:solidFill>
            <a:schemeClr val="tx1"/>
          </a:solidFill>
          <a:latin typeface="Calibri Light" pitchFamily="34" charset="0"/>
        </a:defRPr>
      </a:lvl8pPr>
      <a:lvl9pPr marL="1371600" algn="l"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81770" y="502536"/>
            <a:ext cx="7777582" cy="677108"/>
          </a:xfrm>
          <a:prstGeom prst="rect">
            <a:avLst/>
          </a:prstGeom>
        </p:spPr>
        <p:txBody>
          <a:bodyPr wrap="square" lIns="0" tIns="0" rIns="0" bIns="0">
            <a:spAutoFit/>
          </a:bodyPr>
          <a:lstStyle>
            <a:lvl1pPr>
              <a:defRPr sz="4400" b="0" i="0">
                <a:solidFill>
                  <a:schemeClr val="tx1"/>
                </a:solidFill>
                <a:latin typeface="Arial MT"/>
                <a:cs typeface="Arial MT"/>
              </a:defRPr>
            </a:lvl1pPr>
          </a:lstStyle>
          <a:p>
            <a:endParaRPr/>
          </a:p>
        </p:txBody>
      </p:sp>
      <p:sp>
        <p:nvSpPr>
          <p:cNvPr id="3" name="Holder 3"/>
          <p:cNvSpPr>
            <a:spLocks noGrp="1"/>
          </p:cNvSpPr>
          <p:nvPr>
            <p:ph type="body" idx="1"/>
          </p:nvPr>
        </p:nvSpPr>
        <p:spPr>
          <a:xfrm>
            <a:off x="814207" y="1559474"/>
            <a:ext cx="7352052" cy="492443"/>
          </a:xfrm>
          <a:prstGeom prst="rect">
            <a:avLst/>
          </a:prstGeom>
        </p:spPr>
        <p:txBody>
          <a:bodyPr wrap="square" lIns="0" tIns="0" rIns="0" bIns="0">
            <a:spAutoFit/>
          </a:bodyPr>
          <a:lstStyle>
            <a:lvl1pPr>
              <a:defRPr sz="3200" b="0" i="0">
                <a:solidFill>
                  <a:schemeClr val="tx1"/>
                </a:solidFill>
                <a:latin typeface="Arial MT"/>
                <a:cs typeface="Arial MT"/>
              </a:defRPr>
            </a:lvl1pPr>
          </a:lstStyle>
          <a:p>
            <a:endParaRPr/>
          </a:p>
        </p:txBody>
      </p:sp>
      <p:sp>
        <p:nvSpPr>
          <p:cNvPr id="4" name="Holder 4"/>
          <p:cNvSpPr>
            <a:spLocks noGrp="1"/>
          </p:cNvSpPr>
          <p:nvPr>
            <p:ph type="ftr" sz="quarter" idx="5"/>
          </p:nvPr>
        </p:nvSpPr>
        <p:spPr>
          <a:xfrm>
            <a:off x="3108960" y="6377940"/>
            <a:ext cx="2926080" cy="677108"/>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677108"/>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4/23/2026</a:t>
            </a:fld>
            <a:endParaRPr lang="en-US"/>
          </a:p>
        </p:txBody>
      </p:sp>
      <p:sp>
        <p:nvSpPr>
          <p:cNvPr id="6" name="Holder 6"/>
          <p:cNvSpPr>
            <a:spLocks noGrp="1"/>
          </p:cNvSpPr>
          <p:nvPr>
            <p:ph type="sldNum" sz="quarter" idx="7"/>
          </p:nvPr>
        </p:nvSpPr>
        <p:spPr>
          <a:xfrm>
            <a:off x="6583680" y="6377940"/>
            <a:ext cx="2103120" cy="677108"/>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8684567"/>
      </p:ext>
    </p:extLst>
  </p:cSld>
  <p:clrMap bg1="lt1" tx1="dk1" bg2="lt2" tx2="dk2" accent1="accent1" accent2="accent2" accent3="accent3" accent4="accent4" accent5="accent5" accent6="accent6" hlink="hlink" folHlink="folHlink"/>
  <p:sldLayoutIdLst>
    <p:sldLayoutId id="2147486783" r:id="rId1"/>
    <p:sldLayoutId id="2147486784" r:id="rId2"/>
    <p:sldLayoutId id="2147486785" r:id="rId3"/>
    <p:sldLayoutId id="2147486786" r:id="rId4"/>
    <p:sldLayoutId id="2147486787" r:id="rId5"/>
  </p:sldLayoutIdLst>
  <p:txStyles>
    <p:titleStyle>
      <a:lvl1pPr>
        <a:defRPr>
          <a:latin typeface="+mj-lt"/>
          <a:ea typeface="+mj-ea"/>
          <a:cs typeface="+mj-cs"/>
        </a:defRPr>
      </a:lvl1pPr>
    </p:titleStyle>
    <p:bodyStyle>
      <a:lvl1pPr marL="0">
        <a:defRPr>
          <a:latin typeface="+mn-lt"/>
          <a:ea typeface="+mn-ea"/>
          <a:cs typeface="+mn-cs"/>
        </a:defRPr>
      </a:lvl1pPr>
      <a:lvl2pPr marL="414589">
        <a:defRPr>
          <a:latin typeface="+mn-lt"/>
          <a:ea typeface="+mn-ea"/>
          <a:cs typeface="+mn-cs"/>
        </a:defRPr>
      </a:lvl2pPr>
      <a:lvl3pPr marL="829178">
        <a:defRPr>
          <a:latin typeface="+mn-lt"/>
          <a:ea typeface="+mn-ea"/>
          <a:cs typeface="+mn-cs"/>
        </a:defRPr>
      </a:lvl3pPr>
      <a:lvl4pPr marL="1243767">
        <a:defRPr>
          <a:latin typeface="+mn-lt"/>
          <a:ea typeface="+mn-ea"/>
          <a:cs typeface="+mn-cs"/>
        </a:defRPr>
      </a:lvl4pPr>
      <a:lvl5pPr marL="1658356">
        <a:defRPr>
          <a:latin typeface="+mn-lt"/>
          <a:ea typeface="+mn-ea"/>
          <a:cs typeface="+mn-cs"/>
        </a:defRPr>
      </a:lvl5pPr>
      <a:lvl6pPr marL="2072945">
        <a:defRPr>
          <a:latin typeface="+mn-lt"/>
          <a:ea typeface="+mn-ea"/>
          <a:cs typeface="+mn-cs"/>
        </a:defRPr>
      </a:lvl6pPr>
      <a:lvl7pPr marL="2487534">
        <a:defRPr>
          <a:latin typeface="+mn-lt"/>
          <a:ea typeface="+mn-ea"/>
          <a:cs typeface="+mn-cs"/>
        </a:defRPr>
      </a:lvl7pPr>
      <a:lvl8pPr marL="2902123">
        <a:defRPr>
          <a:latin typeface="+mn-lt"/>
          <a:ea typeface="+mn-ea"/>
          <a:cs typeface="+mn-cs"/>
        </a:defRPr>
      </a:lvl8pPr>
      <a:lvl9pPr marL="3316712">
        <a:defRPr>
          <a:latin typeface="+mn-lt"/>
          <a:ea typeface="+mn-ea"/>
          <a:cs typeface="+mn-cs"/>
        </a:defRPr>
      </a:lvl9pPr>
    </p:bodyStyle>
    <p:otherStyle>
      <a:lvl1pPr marL="0">
        <a:defRPr>
          <a:latin typeface="+mn-lt"/>
          <a:ea typeface="+mn-ea"/>
          <a:cs typeface="+mn-cs"/>
        </a:defRPr>
      </a:lvl1pPr>
      <a:lvl2pPr marL="414589">
        <a:defRPr>
          <a:latin typeface="+mn-lt"/>
          <a:ea typeface="+mn-ea"/>
          <a:cs typeface="+mn-cs"/>
        </a:defRPr>
      </a:lvl2pPr>
      <a:lvl3pPr marL="829178">
        <a:defRPr>
          <a:latin typeface="+mn-lt"/>
          <a:ea typeface="+mn-ea"/>
          <a:cs typeface="+mn-cs"/>
        </a:defRPr>
      </a:lvl3pPr>
      <a:lvl4pPr marL="1243767">
        <a:defRPr>
          <a:latin typeface="+mn-lt"/>
          <a:ea typeface="+mn-ea"/>
          <a:cs typeface="+mn-cs"/>
        </a:defRPr>
      </a:lvl4pPr>
      <a:lvl5pPr marL="1658356">
        <a:defRPr>
          <a:latin typeface="+mn-lt"/>
          <a:ea typeface="+mn-ea"/>
          <a:cs typeface="+mn-cs"/>
        </a:defRPr>
      </a:lvl5pPr>
      <a:lvl6pPr marL="2072945">
        <a:defRPr>
          <a:latin typeface="+mn-lt"/>
          <a:ea typeface="+mn-ea"/>
          <a:cs typeface="+mn-cs"/>
        </a:defRPr>
      </a:lvl6pPr>
      <a:lvl7pPr marL="2487534">
        <a:defRPr>
          <a:latin typeface="+mn-lt"/>
          <a:ea typeface="+mn-ea"/>
          <a:cs typeface="+mn-cs"/>
        </a:defRPr>
      </a:lvl7pPr>
      <a:lvl8pPr marL="2902123">
        <a:defRPr>
          <a:latin typeface="+mn-lt"/>
          <a:ea typeface="+mn-ea"/>
          <a:cs typeface="+mn-cs"/>
        </a:defRPr>
      </a:lvl8pPr>
      <a:lvl9pPr marL="3316712">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wmf"/><Relationship Id="rId7" Type="http://schemas.openxmlformats.org/officeDocument/2006/relationships/image" Target="../media/image17.emf"/><Relationship Id="rId2" Type="http://schemas.openxmlformats.org/officeDocument/2006/relationships/oleObject" Target="../embeddings/oleObject5.bin"/><Relationship Id="rId1" Type="http://schemas.openxmlformats.org/officeDocument/2006/relationships/slideLayout" Target="../slideLayouts/slideLayout13.xml"/><Relationship Id="rId6" Type="http://schemas.openxmlformats.org/officeDocument/2006/relationships/oleObject" Target="../embeddings/oleObject7.bin"/><Relationship Id="rId5" Type="http://schemas.openxmlformats.org/officeDocument/2006/relationships/image" Target="../media/image16.emf"/><Relationship Id="rId4" Type="http://schemas.openxmlformats.org/officeDocument/2006/relationships/oleObject" Target="../embeddings/oleObject6.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8.wmf"/></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oleObject" Target="../embeddings/oleObject9.bin"/><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2.wmf"/><Relationship Id="rId7" Type="http://schemas.openxmlformats.org/officeDocument/2006/relationships/image" Target="../media/image24.emf"/><Relationship Id="rId2" Type="http://schemas.openxmlformats.org/officeDocument/2006/relationships/oleObject" Target="../embeddings/oleObject10.bin"/><Relationship Id="rId1" Type="http://schemas.openxmlformats.org/officeDocument/2006/relationships/slideLayout" Target="../slideLayouts/slideLayout13.xml"/><Relationship Id="rId6" Type="http://schemas.openxmlformats.org/officeDocument/2006/relationships/oleObject" Target="../embeddings/oleObject12.bin"/><Relationship Id="rId5" Type="http://schemas.openxmlformats.org/officeDocument/2006/relationships/image" Target="../media/image23.emf"/><Relationship Id="rId4" Type="http://schemas.openxmlformats.org/officeDocument/2006/relationships/oleObject" Target="../embeddings/oleObject11.bin"/></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5.wmf"/></Relationships>
</file>

<file path=ppt/slides/_rels/slide19.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oleObject" Target="../embeddings/oleObject14.bin"/><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7.wmf"/><Relationship Id="rId7" Type="http://schemas.openxmlformats.org/officeDocument/2006/relationships/image" Target="../media/image29.emf"/><Relationship Id="rId2" Type="http://schemas.openxmlformats.org/officeDocument/2006/relationships/oleObject" Target="../embeddings/oleObject15.bin"/><Relationship Id="rId1" Type="http://schemas.openxmlformats.org/officeDocument/2006/relationships/slideLayout" Target="../slideLayouts/slideLayout13.xml"/><Relationship Id="rId6" Type="http://schemas.openxmlformats.org/officeDocument/2006/relationships/oleObject" Target="../embeddings/oleObject17.bin"/><Relationship Id="rId5" Type="http://schemas.openxmlformats.org/officeDocument/2006/relationships/image" Target="../media/image28.emf"/><Relationship Id="rId4" Type="http://schemas.openxmlformats.org/officeDocument/2006/relationships/oleObject" Target="../embeddings/oleObject16.bin"/></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35.wmf"/></Relationships>
</file>

<file path=ppt/slides/_rels/slide27.xml.rels><?xml version="1.0" encoding="UTF-8" standalone="yes"?>
<Relationships xmlns="http://schemas.openxmlformats.org/package/2006/relationships"><Relationship Id="rId8" Type="http://schemas.openxmlformats.org/officeDocument/2006/relationships/image" Target="../media/image38.wmf"/><Relationship Id="rId3" Type="http://schemas.openxmlformats.org/officeDocument/2006/relationships/oleObject" Target="../embeddings/oleObject19.bin"/><Relationship Id="rId7" Type="http://schemas.openxmlformats.org/officeDocument/2006/relationships/oleObject" Target="../embeddings/oleObject21.bin"/><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7.wmf"/><Relationship Id="rId5" Type="http://schemas.openxmlformats.org/officeDocument/2006/relationships/oleObject" Target="../embeddings/oleObject20.bin"/><Relationship Id="rId4" Type="http://schemas.openxmlformats.org/officeDocument/2006/relationships/image" Target="../media/image36.wmf"/></Relationships>
</file>

<file path=ppt/slides/_rels/slide28.xml.rels><?xml version="1.0" encoding="UTF-8" standalone="yes"?>
<Relationships xmlns="http://schemas.openxmlformats.org/package/2006/relationships"><Relationship Id="rId3" Type="http://schemas.openxmlformats.org/officeDocument/2006/relationships/image" Target="../media/image39.wmf"/><Relationship Id="rId7" Type="http://schemas.openxmlformats.org/officeDocument/2006/relationships/image" Target="../media/image41.emf"/><Relationship Id="rId2" Type="http://schemas.openxmlformats.org/officeDocument/2006/relationships/oleObject" Target="../embeddings/oleObject22.bin"/><Relationship Id="rId1" Type="http://schemas.openxmlformats.org/officeDocument/2006/relationships/slideLayout" Target="../slideLayouts/slideLayout2.xml"/><Relationship Id="rId6" Type="http://schemas.openxmlformats.org/officeDocument/2006/relationships/oleObject" Target="../embeddings/oleObject24.bin"/><Relationship Id="rId5" Type="http://schemas.openxmlformats.org/officeDocument/2006/relationships/image" Target="../media/image40.wmf"/><Relationship Id="rId4" Type="http://schemas.openxmlformats.org/officeDocument/2006/relationships/oleObject" Target="../embeddings/oleObject23.bin"/></Relationships>
</file>

<file path=ppt/slides/_rels/slide29.xml.rels><?xml version="1.0" encoding="UTF-8" standalone="yes"?>
<Relationships xmlns="http://schemas.openxmlformats.org/package/2006/relationships"><Relationship Id="rId8" Type="http://schemas.openxmlformats.org/officeDocument/2006/relationships/customXml" Target="../ink/ink1.xml"/><Relationship Id="rId3" Type="http://schemas.openxmlformats.org/officeDocument/2006/relationships/image" Target="../media/image42.wmf"/><Relationship Id="rId7" Type="http://schemas.openxmlformats.org/officeDocument/2006/relationships/image" Target="../media/image44.wmf"/><Relationship Id="rId2" Type="http://schemas.openxmlformats.org/officeDocument/2006/relationships/oleObject" Target="../embeddings/oleObject25.bin"/><Relationship Id="rId1" Type="http://schemas.openxmlformats.org/officeDocument/2006/relationships/slideLayout" Target="../slideLayouts/slideLayout2.xml"/><Relationship Id="rId6" Type="http://schemas.openxmlformats.org/officeDocument/2006/relationships/oleObject" Target="../embeddings/oleObject27.bin"/><Relationship Id="rId5" Type="http://schemas.openxmlformats.org/officeDocument/2006/relationships/image" Target="../media/image43.wmf"/><Relationship Id="rId4" Type="http://schemas.openxmlformats.org/officeDocument/2006/relationships/oleObject" Target="../embeddings/oleObject26.bin"/><Relationship Id="rId9"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45.e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6.wmf"/></Relationships>
</file>

<file path=ppt/slides/_rels/slide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9.wmf"/><Relationship Id="rId5" Type="http://schemas.openxmlformats.org/officeDocument/2006/relationships/oleObject" Target="../embeddings/oleObject31.bin"/><Relationship Id="rId4" Type="http://schemas.openxmlformats.org/officeDocument/2006/relationships/image" Target="../media/image48.w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0.wmf"/></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oleObject" Target="../embeddings/oleObject36.bin"/><Relationship Id="rId3" Type="http://schemas.openxmlformats.org/officeDocument/2006/relationships/image" Target="../media/image52.emf"/><Relationship Id="rId7" Type="http://schemas.openxmlformats.org/officeDocument/2006/relationships/image" Target="../media/image54.wmf"/><Relationship Id="rId2" Type="http://schemas.openxmlformats.org/officeDocument/2006/relationships/oleObject" Target="../embeddings/oleObject33.bin"/><Relationship Id="rId1" Type="http://schemas.openxmlformats.org/officeDocument/2006/relationships/slideLayout" Target="../slideLayouts/slideLayout2.xml"/><Relationship Id="rId6" Type="http://schemas.openxmlformats.org/officeDocument/2006/relationships/oleObject" Target="../embeddings/oleObject35.bin"/><Relationship Id="rId5" Type="http://schemas.openxmlformats.org/officeDocument/2006/relationships/image" Target="../media/image53.wmf"/><Relationship Id="rId4" Type="http://schemas.openxmlformats.org/officeDocument/2006/relationships/oleObject" Target="../embeddings/oleObject34.bin"/><Relationship Id="rId9" Type="http://schemas.openxmlformats.org/officeDocument/2006/relationships/image" Target="../media/image55.emf"/></Relationships>
</file>

<file path=ppt/slides/_rels/slide3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3" Type="http://schemas.openxmlformats.org/officeDocument/2006/relationships/image" Target="../media/image48.wmf"/><Relationship Id="rId7" Type="http://schemas.openxmlformats.org/officeDocument/2006/relationships/image" Target="../media/image60.emf"/><Relationship Id="rId2" Type="http://schemas.openxmlformats.org/officeDocument/2006/relationships/oleObject" Target="../embeddings/oleObject30.bin"/><Relationship Id="rId1" Type="http://schemas.openxmlformats.org/officeDocument/2006/relationships/slideLayout" Target="../slideLayouts/slideLayout2.xml"/><Relationship Id="rId6" Type="http://schemas.openxmlformats.org/officeDocument/2006/relationships/oleObject" Target="../embeddings/oleObject37.bin"/><Relationship Id="rId5" Type="http://schemas.openxmlformats.org/officeDocument/2006/relationships/image" Target="../media/image49.wmf"/><Relationship Id="rId4" Type="http://schemas.openxmlformats.org/officeDocument/2006/relationships/oleObject" Target="../embeddings/oleObject31.bin"/></Relationships>
</file>

<file path=ppt/slides/_rels/slide43.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oleObject" Target="../embeddings/oleObject38.bin"/><Relationship Id="rId1" Type="http://schemas.openxmlformats.org/officeDocument/2006/relationships/slideLayout" Target="../slideLayouts/slideLayout2.xml"/><Relationship Id="rId5" Type="http://schemas.openxmlformats.org/officeDocument/2006/relationships/image" Target="../media/image62.wmf"/><Relationship Id="rId4" Type="http://schemas.openxmlformats.org/officeDocument/2006/relationships/oleObject" Target="../embeddings/oleObject39.bin"/></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63.png"/></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5.wmf"/></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6.emf"/><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oleObject" Target="../embeddings/oleObject43.bin"/><Relationship Id="rId5" Type="http://schemas.openxmlformats.org/officeDocument/2006/relationships/image" Target="../media/image65.wmf"/><Relationship Id="rId4" Type="http://schemas.openxmlformats.org/officeDocument/2006/relationships/oleObject" Target="../embeddings/oleObject42.bin"/></Relationships>
</file>

<file path=ppt/slides/_rels/slide4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68.wmf"/></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8" Type="http://schemas.openxmlformats.org/officeDocument/2006/relationships/image" Target="../media/image71.wmf"/><Relationship Id="rId13" Type="http://schemas.openxmlformats.org/officeDocument/2006/relationships/customXml" Target="../ink/ink3.xml"/><Relationship Id="rId3" Type="http://schemas.openxmlformats.org/officeDocument/2006/relationships/oleObject" Target="../embeddings/oleObject45.bin"/><Relationship Id="rId7" Type="http://schemas.openxmlformats.org/officeDocument/2006/relationships/oleObject" Target="../embeddings/oleObject47.bin"/><Relationship Id="rId12" Type="http://schemas.openxmlformats.org/officeDocument/2006/relationships/image" Target="../media/image69.png"/><Relationship Id="rId2" Type="http://schemas.openxmlformats.org/officeDocument/2006/relationships/notesSlide" Target="../notesSlides/notesSlide35.xml"/><Relationship Id="rId1" Type="http://schemas.openxmlformats.org/officeDocument/2006/relationships/slideLayout" Target="../slideLayouts/slideLayout13.xml"/><Relationship Id="rId6" Type="http://schemas.openxmlformats.org/officeDocument/2006/relationships/image" Target="../media/image70.emf"/><Relationship Id="rId11" Type="http://schemas.openxmlformats.org/officeDocument/2006/relationships/customXml" Target="../ink/ink2.xml"/><Relationship Id="rId5" Type="http://schemas.openxmlformats.org/officeDocument/2006/relationships/oleObject" Target="../embeddings/oleObject46.bin"/><Relationship Id="rId10" Type="http://schemas.openxmlformats.org/officeDocument/2006/relationships/image" Target="../media/image53.wmf"/><Relationship Id="rId4" Type="http://schemas.openxmlformats.org/officeDocument/2006/relationships/image" Target="../media/image69.wmf"/><Relationship Id="rId9" Type="http://schemas.openxmlformats.org/officeDocument/2006/relationships/oleObject" Target="../embeddings/oleObject34.bin"/><Relationship Id="rId14" Type="http://schemas.openxmlformats.org/officeDocument/2006/relationships/image" Target="../media/image70.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oleObject" Target="../embeddings/oleObject48.bin"/><Relationship Id="rId1" Type="http://schemas.openxmlformats.org/officeDocument/2006/relationships/slideLayout" Target="../slideLayouts/slideLayout13.xml"/><Relationship Id="rId5" Type="http://schemas.openxmlformats.org/officeDocument/2006/relationships/image" Target="../media/image73.emf"/><Relationship Id="rId4" Type="http://schemas.openxmlformats.org/officeDocument/2006/relationships/oleObject" Target="../embeddings/oleObject49.bin"/></Relationships>
</file>

<file path=ppt/slides/_rels/slide55.x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7.png"/><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oleObject" Target="../embeddings/oleObject51.bin"/><Relationship Id="rId5" Type="http://schemas.openxmlformats.org/officeDocument/2006/relationships/image" Target="../media/image76.png"/><Relationship Id="rId4" Type="http://schemas.openxmlformats.org/officeDocument/2006/relationships/oleObject" Target="../embeddings/oleObject50.bin"/></Relationships>
</file>

<file path=ppt/slides/_rels/slide5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9.xml"/><Relationship Id="rId1" Type="http://schemas.openxmlformats.org/officeDocument/2006/relationships/slideLayout" Target="../slideLayouts/slideLayout14.xml"/><Relationship Id="rId6" Type="http://schemas.openxmlformats.org/officeDocument/2006/relationships/image" Target="../media/image790.png"/><Relationship Id="rId5" Type="http://schemas.openxmlformats.org/officeDocument/2006/relationships/customXml" Target="../ink/ink4.xml"/><Relationship Id="rId4" Type="http://schemas.openxmlformats.org/officeDocument/2006/relationships/image" Target="../media/image79.png"/></Relationships>
</file>

<file path=ppt/slides/_rels/slide5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0.xml"/><Relationship Id="rId1" Type="http://schemas.openxmlformats.org/officeDocument/2006/relationships/slideLayout" Target="../slideLayouts/slideLayout15.xml"/><Relationship Id="rId5" Type="http://schemas.openxmlformats.org/officeDocument/2006/relationships/image" Target="../media/image81.png"/><Relationship Id="rId4" Type="http://schemas.openxmlformats.org/officeDocument/2006/relationships/customXml" Target="../ink/ink5.xml"/></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notesSlide" Target="../notesSlides/notesSlide41.xml"/><Relationship Id="rId1" Type="http://schemas.openxmlformats.org/officeDocument/2006/relationships/slideLayout" Target="../slideLayouts/slideLayout14.xml"/><Relationship Id="rId4" Type="http://schemas.openxmlformats.org/officeDocument/2006/relationships/image" Target="../media/image8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84.png"/><Relationship Id="rId4" Type="http://schemas.openxmlformats.org/officeDocument/2006/relationships/customXml" Target="../ink/ink6.xml"/></Relationships>
</file>

<file path=ppt/slides/_rels/slide61.xml.rels><?xml version="1.0" encoding="UTF-8" standalone="yes"?>
<Relationships xmlns="http://schemas.openxmlformats.org/package/2006/relationships"><Relationship Id="rId3" Type="http://schemas.openxmlformats.org/officeDocument/2006/relationships/customXml" Target="../ink/ink7.xm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6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4.xml"/><Relationship Id="rId1" Type="http://schemas.openxmlformats.org/officeDocument/2006/relationships/slideLayout" Target="../slideLayouts/slideLayout13.xml"/><Relationship Id="rId5" Type="http://schemas.openxmlformats.org/officeDocument/2006/relationships/image" Target="../media/image87.png"/><Relationship Id="rId4" Type="http://schemas.openxmlformats.org/officeDocument/2006/relationships/customXml" Target="../ink/ink8.xml"/></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notesSlide" Target="../notesSlides/notesSlide45.xml"/><Relationship Id="rId1" Type="http://schemas.openxmlformats.org/officeDocument/2006/relationships/slideLayout" Target="../slideLayouts/slideLayout13.xml"/><Relationship Id="rId6" Type="http://schemas.openxmlformats.org/officeDocument/2006/relationships/image" Target="../media/image89.png"/><Relationship Id="rId5" Type="http://schemas.openxmlformats.org/officeDocument/2006/relationships/customXml" Target="../ink/ink9.xml"/><Relationship Id="rId4" Type="http://schemas.openxmlformats.org/officeDocument/2006/relationships/image" Target="../media/image8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6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63.xml"/></Relationships>
</file>

<file path=ppt/slides/_rels/slide6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60.xml"/></Relationships>
</file>

<file path=ppt/slides/_rels/slide6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3.xml"/></Relationships>
</file>

<file path=ppt/slides/_rels/slide69.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7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63.xml"/></Relationships>
</file>

<file path=ppt/slides/_rels/slide7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60.xml"/></Relationships>
</file>

<file path=ppt/slides/_rels/slide7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63.xml"/></Relationships>
</file>

<file path=ppt/slides/_rels/slide73.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6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75.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6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77.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63.xml"/></Relationships>
</file>

<file path=ppt/slides/_rels/slide7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63.xml"/></Relationships>
</file>

<file path=ppt/slides/_rels/slide7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63.xml"/></Relationships>
</file>

<file path=ppt/slides/_rels/slide8.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2.wmf"/><Relationship Id="rId5" Type="http://schemas.openxmlformats.org/officeDocument/2006/relationships/oleObject" Target="../embeddings/oleObject2.bin"/><Relationship Id="rId4" Type="http://schemas.openxmlformats.org/officeDocument/2006/relationships/image" Target="../media/image11.wmf"/></Relationships>
</file>

<file path=ppt/slides/_rels/slide8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63.xml"/></Relationships>
</file>

<file path=ppt/slides/_rels/slide81.xml.rels><?xml version="1.0" encoding="UTF-8" standalone="yes"?>
<Relationships xmlns="http://schemas.openxmlformats.org/package/2006/relationships"><Relationship Id="rId3" Type="http://schemas.openxmlformats.org/officeDocument/2006/relationships/image" Target="../media/image108.emf"/><Relationship Id="rId2" Type="http://schemas.openxmlformats.org/officeDocument/2006/relationships/image" Target="../media/image8.emf"/><Relationship Id="rId1" Type="http://schemas.openxmlformats.org/officeDocument/2006/relationships/slideLayout" Target="../slideLayouts/slideLayout43.xml"/><Relationship Id="rId5" Type="http://schemas.openxmlformats.org/officeDocument/2006/relationships/image" Target="../media/image910.png"/><Relationship Id="rId4" Type="http://schemas.openxmlformats.org/officeDocument/2006/relationships/customXml" Target="../ink/ink10.xml"/></Relationships>
</file>

<file path=ppt/slides/_rels/slide82.xml.rels><?xml version="1.0" encoding="UTF-8" standalone="yes"?>
<Relationships xmlns="http://schemas.openxmlformats.org/package/2006/relationships"><Relationship Id="rId3" Type="http://schemas.openxmlformats.org/officeDocument/2006/relationships/customXml" Target="../ink/ink11.xml"/><Relationship Id="rId2" Type="http://schemas.openxmlformats.org/officeDocument/2006/relationships/image" Target="../media/image9.emf"/><Relationship Id="rId1" Type="http://schemas.openxmlformats.org/officeDocument/2006/relationships/slideLayout" Target="../slideLayouts/slideLayout43.xml"/><Relationship Id="rId4" Type="http://schemas.openxmlformats.org/officeDocument/2006/relationships/image" Target="../media/image920.png"/></Relationships>
</file>

<file path=ppt/slides/_rels/slide83.xml.rels><?xml version="1.0" encoding="UTF-8" standalone="yes"?>
<Relationships xmlns="http://schemas.openxmlformats.org/package/2006/relationships"><Relationship Id="rId3" Type="http://schemas.openxmlformats.org/officeDocument/2006/relationships/customXml" Target="../ink/ink12.xml"/><Relationship Id="rId2" Type="http://schemas.openxmlformats.org/officeDocument/2006/relationships/image" Target="../media/image10.emf"/><Relationship Id="rId1" Type="http://schemas.openxmlformats.org/officeDocument/2006/relationships/slideLayout" Target="../slideLayouts/slideLayout58.xml"/><Relationship Id="rId4" Type="http://schemas.openxmlformats.org/officeDocument/2006/relationships/image" Target="../media/image930.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1914604E-5FAF-5581-B8E6-17A2D65002E1}"/>
              </a:ext>
            </a:extLst>
          </p:cNvPr>
          <p:cNvSpPr>
            <a:spLocks noGrp="1"/>
          </p:cNvSpPr>
          <p:nvPr>
            <p:ph type="ctrTitle"/>
          </p:nvPr>
        </p:nvSpPr>
        <p:spPr>
          <a:xfrm>
            <a:off x="457200" y="990600"/>
            <a:ext cx="8229600" cy="5105400"/>
          </a:xfrm>
        </p:spPr>
        <p:txBody>
          <a:bodyPr/>
          <a:lstStyle/>
          <a:p>
            <a:pPr marL="342900" indent="-342900">
              <a:spcBef>
                <a:spcPts val="0"/>
              </a:spcBef>
              <a:spcAft>
                <a:spcPts val="0"/>
              </a:spcAft>
              <a:defRPr/>
            </a:pPr>
            <a: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t>LECTURE  03 </a:t>
            </a: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r>
              <a:rPr lang="en-US" altLang="zh-CN" sz="3600" b="1" dirty="0">
                <a:solidFill>
                  <a:srgbClr val="C00000"/>
                </a:solidFill>
                <a:effectLst>
                  <a:outerShdw blurRad="38100" dist="38100" dir="2700000" algn="tl">
                    <a:srgbClr val="000000">
                      <a:alpha val="43137"/>
                    </a:srgbClr>
                  </a:outerShdw>
                </a:effectLst>
                <a:latin typeface="+mn-lt"/>
                <a:cs typeface="Arial" pitchFamily="34" charset="0"/>
              </a:rPr>
              <a:t>Combustion-Related Fuel Properties</a:t>
            </a:r>
            <a:br>
              <a:rPr lang="zh-CN" altLang="en-US" sz="5400" b="1" dirty="0">
                <a:solidFill>
                  <a:srgbClr val="C00000"/>
                </a:solidFill>
                <a:effectLst>
                  <a:outerShdw blurRad="38100" dist="38100" dir="2700000" algn="tl">
                    <a:srgbClr val="000000">
                      <a:alpha val="43137"/>
                    </a:srgbClr>
                  </a:outerShdw>
                </a:effectLst>
                <a:latin typeface="Arial" pitchFamily="34" charset="0"/>
                <a:cs typeface="Arial" pitchFamily="34" charset="0"/>
              </a:rPr>
            </a:br>
            <a:br>
              <a:rPr lang="en-US" sz="3600" b="1" dirty="0">
                <a:solidFill>
                  <a:srgbClr val="C00000"/>
                </a:solidFill>
                <a:effectLst>
                  <a:outerShdw blurRad="38100" dist="38100" dir="2700000" algn="tl">
                    <a:srgbClr val="000000">
                      <a:alpha val="43137"/>
                    </a:srgbClr>
                  </a:outerShdw>
                </a:effectLst>
                <a:latin typeface="+mn-lt"/>
              </a:rPr>
            </a:br>
            <a:br>
              <a:rPr lang="en-US" sz="5400" b="1" dirty="0">
                <a:solidFill>
                  <a:srgbClr val="C00000"/>
                </a:solidFill>
                <a:effectLst>
                  <a:outerShdw blurRad="38100" dist="38100" dir="2700000" algn="tl">
                    <a:srgbClr val="000000">
                      <a:alpha val="43137"/>
                    </a:srgbClr>
                  </a:outerShdw>
                </a:effectLst>
                <a:latin typeface="+mn-lt"/>
              </a:rPr>
            </a:br>
            <a:r>
              <a:rPr lang="en-US" sz="2400" b="1" dirty="0">
                <a:solidFill>
                  <a:srgbClr val="C00000"/>
                </a:solidFill>
                <a:effectLst>
                  <a:outerShdw blurRad="38100" dist="38100" dir="2700000" algn="tl">
                    <a:srgbClr val="000000">
                      <a:alpha val="43137"/>
                    </a:srgbClr>
                  </a:outerShdw>
                </a:effectLst>
                <a:latin typeface="+mn-lt"/>
              </a:rPr>
              <a:t>Course Outcome ;</a:t>
            </a:r>
            <a:br>
              <a:rPr lang="en-US" sz="2400" b="1" dirty="0">
                <a:solidFill>
                  <a:srgbClr val="C00000"/>
                </a:solidFill>
                <a:effectLst>
                  <a:outerShdw blurRad="38100" dist="38100" dir="2700000" algn="tl">
                    <a:srgbClr val="000000">
                      <a:alpha val="43137"/>
                    </a:srgbClr>
                  </a:outerShdw>
                </a:effectLst>
                <a:latin typeface="+mn-lt"/>
              </a:rPr>
            </a:br>
            <a:br>
              <a:rPr lang="en-US" sz="2400" b="1" dirty="0">
                <a:solidFill>
                  <a:srgbClr val="C00000"/>
                </a:solidFill>
                <a:effectLst>
                  <a:outerShdw blurRad="38100" dist="38100" dir="2700000" algn="tl">
                    <a:srgbClr val="000000">
                      <a:alpha val="43137"/>
                    </a:srgbClr>
                  </a:outerShdw>
                </a:effectLst>
                <a:latin typeface="+mn-lt"/>
              </a:rPr>
            </a:br>
            <a:r>
              <a:rPr lang="en-GB" sz="2400" dirty="0">
                <a:latin typeface="+mn-lt"/>
              </a:rPr>
              <a:t> </a:t>
            </a:r>
            <a:r>
              <a:rPr lang="en-GB" sz="2400" dirty="0">
                <a:latin typeface="+mn-lt"/>
                <a:ea typeface="Times New Roman"/>
              </a:rPr>
              <a:t>Calculate and analyse the various physical and chemical properties of fossil fuels and combustion-related properties.</a:t>
            </a:r>
            <a:br>
              <a:rPr lang="en-US" sz="3600" dirty="0">
                <a:latin typeface="Times New Roman"/>
                <a:ea typeface="Times New Roman"/>
              </a:rPr>
            </a:br>
            <a:br>
              <a:rPr lang="en-US" sz="2000" dirty="0">
                <a:latin typeface="+mn-lt"/>
              </a:rPr>
            </a:br>
            <a:endParaRPr lang="en-US" sz="2000" b="1" dirty="0">
              <a:solidFill>
                <a:srgbClr val="C00000"/>
              </a:solidFill>
              <a:effectLst>
                <a:outerShdw blurRad="38100" dist="38100" dir="2700000" algn="tl">
                  <a:srgbClr val="000000">
                    <a:alpha val="43137"/>
                  </a:srgbClr>
                </a:outerShdw>
              </a:effectLst>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3">
            <a:extLst>
              <a:ext uri="{FF2B5EF4-FFF2-40B4-BE49-F238E27FC236}">
                <a16:creationId xmlns:a16="http://schemas.microsoft.com/office/drawing/2014/main" id="{DCBD7C5F-2C70-2157-4814-F5C45F655438}"/>
              </a:ext>
            </a:extLst>
          </p:cNvPr>
          <p:cNvSpPr>
            <a:spLocks noGrp="1" noChangeArrowheads="1"/>
          </p:cNvSpPr>
          <p:nvPr>
            <p:ph type="body" sz="half" idx="1"/>
          </p:nvPr>
        </p:nvSpPr>
        <p:spPr>
          <a:xfrm>
            <a:off x="381000" y="457200"/>
            <a:ext cx="8077200" cy="6096000"/>
          </a:xfrm>
        </p:spPr>
        <p:txBody>
          <a:bodyPr/>
          <a:lstStyle/>
          <a:p>
            <a:pPr>
              <a:buFontTx/>
              <a:buNone/>
            </a:pPr>
            <a:r>
              <a:rPr lang="en-US" altLang="en-US" sz="2400" b="1" dirty="0">
                <a:cs typeface="Times New Roman" panose="02020603050405020304" pitchFamily="18" charset="0"/>
              </a:rPr>
              <a:t>Example 1</a:t>
            </a:r>
          </a:p>
          <a:p>
            <a:pPr>
              <a:buFontTx/>
              <a:buNone/>
            </a:pPr>
            <a:endParaRPr lang="en-US" altLang="en-US" sz="2400" b="1" dirty="0">
              <a:cs typeface="Times New Roman" panose="02020603050405020304" pitchFamily="18" charset="0"/>
            </a:endParaRPr>
          </a:p>
          <a:p>
            <a:pPr>
              <a:buFontTx/>
              <a:buNone/>
            </a:pPr>
            <a:endParaRPr lang="en-US" altLang="en-US" sz="2400" b="1" dirty="0">
              <a:cs typeface="Times New Roman" panose="02020603050405020304" pitchFamily="18" charset="0"/>
            </a:endParaRPr>
          </a:p>
          <a:p>
            <a:pPr>
              <a:buFontTx/>
              <a:buNone/>
            </a:pPr>
            <a:endParaRPr lang="en-US" altLang="en-US" sz="2400" b="1" dirty="0">
              <a:cs typeface="Times New Roman" panose="02020603050405020304" pitchFamily="18" charset="0"/>
            </a:endParaRPr>
          </a:p>
          <a:p>
            <a:pPr>
              <a:buFontTx/>
              <a:buNone/>
            </a:pPr>
            <a:endParaRPr lang="en-US" altLang="en-US" sz="2400" b="1"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r>
              <a:rPr lang="en-US" altLang="en-US" sz="2400" dirty="0">
                <a:cs typeface="Times New Roman" panose="02020603050405020304" pitchFamily="18" charset="0"/>
              </a:rPr>
              <a:t>	Calculate the specific gravity of NG and LPG compositions as shown above. What conclusion can you deduce?</a:t>
            </a:r>
            <a:endParaRPr lang="en-US" altLang="en-US" sz="2400" dirty="0"/>
          </a:p>
        </p:txBody>
      </p:sp>
      <p:graphicFrame>
        <p:nvGraphicFramePr>
          <p:cNvPr id="4" name="Table 3">
            <a:extLst>
              <a:ext uri="{FF2B5EF4-FFF2-40B4-BE49-F238E27FC236}">
                <a16:creationId xmlns:a16="http://schemas.microsoft.com/office/drawing/2014/main" id="{1F00F06C-62AF-5033-FAAD-EF0A4DB5FB24}"/>
              </a:ext>
            </a:extLst>
          </p:cNvPr>
          <p:cNvGraphicFramePr>
            <a:graphicFrameLocks noGrp="1"/>
          </p:cNvGraphicFramePr>
          <p:nvPr>
            <p:extLst>
              <p:ext uri="{D42A27DB-BD31-4B8C-83A1-F6EECF244321}">
                <p14:modId xmlns:p14="http://schemas.microsoft.com/office/powerpoint/2010/main" val="2544522127"/>
              </p:ext>
            </p:extLst>
          </p:nvPr>
        </p:nvGraphicFramePr>
        <p:xfrm>
          <a:off x="914400" y="1524000"/>
          <a:ext cx="7086600" cy="3200397"/>
        </p:xfrm>
        <a:graphic>
          <a:graphicData uri="http://schemas.openxmlformats.org/drawingml/2006/table">
            <a:tbl>
              <a:tblPr/>
              <a:tblGrid>
                <a:gridCol w="2471913">
                  <a:extLst>
                    <a:ext uri="{9D8B030D-6E8A-4147-A177-3AD203B41FA5}">
                      <a16:colId xmlns:a16="http://schemas.microsoft.com/office/drawing/2014/main" val="20000"/>
                    </a:ext>
                  </a:extLst>
                </a:gridCol>
                <a:gridCol w="2561560">
                  <a:extLst>
                    <a:ext uri="{9D8B030D-6E8A-4147-A177-3AD203B41FA5}">
                      <a16:colId xmlns:a16="http://schemas.microsoft.com/office/drawing/2014/main" val="20001"/>
                    </a:ext>
                  </a:extLst>
                </a:gridCol>
                <a:gridCol w="2053127">
                  <a:extLst>
                    <a:ext uri="{9D8B030D-6E8A-4147-A177-3AD203B41FA5}">
                      <a16:colId xmlns:a16="http://schemas.microsoft.com/office/drawing/2014/main" val="20002"/>
                    </a:ext>
                  </a:extLst>
                </a:gridCol>
              </a:tblGrid>
              <a:tr h="498117">
                <a:tc>
                  <a:txBody>
                    <a:bodyPr/>
                    <a:lstStyle/>
                    <a:p>
                      <a:pPr algn="ctr" rtl="0" fontAlgn="ctr"/>
                      <a:r>
                        <a:rPr lang="en-US" sz="2000" b="1" i="0" u="none" strike="noStrike" dirty="0">
                          <a:solidFill>
                            <a:srgbClr val="000000"/>
                          </a:solidFill>
                          <a:latin typeface="Arial" pitchFamily="34" charset="0"/>
                          <a:cs typeface="Arial" pitchFamily="34" charset="0"/>
                        </a:rPr>
                        <a:t> Component</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ctr"/>
                      <a:r>
                        <a:rPr lang="en-US" sz="2000" b="1" i="0" u="none" strike="noStrike" dirty="0">
                          <a:solidFill>
                            <a:srgbClr val="000000"/>
                          </a:solidFill>
                          <a:latin typeface="Arial" pitchFamily="34" charset="0"/>
                          <a:cs typeface="Arial" pitchFamily="34" charset="0"/>
                        </a:rPr>
                        <a:t>Range (vol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0"/>
                  </a:ext>
                </a:extLst>
              </a:tr>
              <a:tr h="386040">
                <a:tc>
                  <a:txBody>
                    <a:bodyPr/>
                    <a:lstStyle/>
                    <a:p>
                      <a:pPr algn="ctr" fontAlgn="ctr"/>
                      <a:r>
                        <a:rPr lang="en-US" sz="2000" b="0" i="0" u="none" strike="noStrike" dirty="0">
                          <a:solidFill>
                            <a:srgbClr val="000000"/>
                          </a:solidFill>
                          <a:latin typeface="Arial" pitchFamily="34" charset="0"/>
                          <a:cs typeface="Arial" pitchFamily="34" charset="0"/>
                        </a:rPr>
                        <a:t>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dirty="0">
                          <a:solidFill>
                            <a:srgbClr val="000000"/>
                          </a:solidFill>
                          <a:latin typeface="Arial" pitchFamily="34" charset="0"/>
                          <a:cs typeface="Arial" pitchFamily="34" charset="0"/>
                        </a:rPr>
                        <a:t>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000000"/>
                          </a:solidFill>
                          <a:latin typeface="Arial" pitchFamily="34" charset="0"/>
                          <a:cs typeface="Arial" pitchFamily="34" charset="0"/>
                        </a:rPr>
                        <a:t>LPG</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86040">
                <a:tc>
                  <a:txBody>
                    <a:bodyPr/>
                    <a:lstStyle/>
                    <a:p>
                      <a:pPr algn="ctr" fontAlgn="ctr"/>
                      <a:r>
                        <a:rPr lang="en-US" sz="2000" b="0" i="0" u="none" strike="noStrike" dirty="0">
                          <a:solidFill>
                            <a:srgbClr val="000000"/>
                          </a:solidFill>
                          <a:latin typeface="Arial" pitchFamily="34" charset="0"/>
                          <a:cs typeface="Arial" pitchFamily="34" charset="0"/>
                        </a:rPr>
                        <a:t> Methane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92.74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86040">
                <a:tc>
                  <a:txBody>
                    <a:bodyPr/>
                    <a:lstStyle/>
                    <a:p>
                      <a:pPr algn="ctr" fontAlgn="ctr"/>
                      <a:r>
                        <a:rPr lang="en-US" sz="2000" b="0" i="0" u="none" strike="noStrike" dirty="0">
                          <a:solidFill>
                            <a:srgbClr val="000000"/>
                          </a:solidFill>
                          <a:latin typeface="Arial" pitchFamily="34" charset="0"/>
                          <a:cs typeface="Arial" pitchFamily="34" charset="0"/>
                        </a:rPr>
                        <a:t> Ethane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4.07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86040">
                <a:tc>
                  <a:txBody>
                    <a:bodyPr/>
                    <a:lstStyle/>
                    <a:p>
                      <a:pPr algn="ctr" fontAlgn="ctr"/>
                      <a:r>
                        <a:rPr lang="en-US" sz="2000" b="0" i="0" u="none" strike="noStrike">
                          <a:solidFill>
                            <a:srgbClr val="000000"/>
                          </a:solidFill>
                          <a:latin typeface="Arial" pitchFamily="34" charset="0"/>
                          <a:cs typeface="Arial" pitchFamily="34" charset="0"/>
                        </a:rPr>
                        <a:t> Propane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0.77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30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86040">
                <a:tc>
                  <a:txBody>
                    <a:bodyPr/>
                    <a:lstStyle/>
                    <a:p>
                      <a:pPr algn="ctr" fontAlgn="ctr"/>
                      <a:r>
                        <a:rPr lang="en-US" sz="2000" b="0" i="0" u="none" strike="noStrike">
                          <a:solidFill>
                            <a:srgbClr val="000000"/>
                          </a:solidFill>
                          <a:latin typeface="Arial" pitchFamily="34" charset="0"/>
                          <a:cs typeface="Arial" pitchFamily="34" charset="0"/>
                        </a:rPr>
                        <a:t>Butane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0.14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70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86040">
                <a:tc>
                  <a:txBody>
                    <a:bodyPr/>
                    <a:lstStyle/>
                    <a:p>
                      <a:pPr algn="ctr" fontAlgn="ctr"/>
                      <a:r>
                        <a:rPr lang="en-US" sz="2000" b="0" i="0" u="none" strike="noStrike">
                          <a:solidFill>
                            <a:srgbClr val="000000"/>
                          </a:solidFill>
                          <a:latin typeface="Arial" pitchFamily="34" charset="0"/>
                          <a:cs typeface="Arial" pitchFamily="34" charset="0"/>
                        </a:rPr>
                        <a:t> Nitrogen</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0.45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86040">
                <a:tc>
                  <a:txBody>
                    <a:bodyPr/>
                    <a:lstStyle/>
                    <a:p>
                      <a:pPr algn="ctr" fontAlgn="ctr"/>
                      <a:r>
                        <a:rPr lang="en-US" sz="2000" b="0" i="0" u="none" strike="noStrike">
                          <a:solidFill>
                            <a:srgbClr val="000000"/>
                          </a:solidFill>
                          <a:latin typeface="Arial" pitchFamily="34" charset="0"/>
                          <a:cs typeface="Arial" pitchFamily="34" charset="0"/>
                        </a:rPr>
                        <a:t> Carbon Dioxide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1.83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60418" name="Slide Number Placeholder 4">
            <a:extLst>
              <a:ext uri="{FF2B5EF4-FFF2-40B4-BE49-F238E27FC236}">
                <a16:creationId xmlns:a16="http://schemas.microsoft.com/office/drawing/2014/main" id="{A65AC3E2-8176-0D70-1477-58008E38A198}"/>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39CBB028-7E68-40B9-82B1-7039F29D6511}" type="slidenum">
              <a:rPr lang="en-US" altLang="en-US" sz="1400">
                <a:latin typeface="Arial" panose="020B0604020202020204" pitchFamily="34" charset="0"/>
              </a:rPr>
              <a:pPr>
                <a:spcBef>
                  <a:spcPct val="0"/>
                </a:spcBef>
                <a:buClrTx/>
                <a:buFontTx/>
                <a:buNone/>
              </a:pPr>
              <a:t>11</a:t>
            </a:fld>
            <a:endParaRPr lang="en-US" altLang="en-US" sz="1400">
              <a:latin typeface="Arial" panose="020B0604020202020204" pitchFamily="34" charset="0"/>
            </a:endParaRPr>
          </a:p>
        </p:txBody>
      </p:sp>
      <p:graphicFrame>
        <p:nvGraphicFramePr>
          <p:cNvPr id="60419" name="Object 5">
            <a:extLst>
              <a:ext uri="{FF2B5EF4-FFF2-40B4-BE49-F238E27FC236}">
                <a16:creationId xmlns:a16="http://schemas.microsoft.com/office/drawing/2014/main" id="{2BF17F95-5D98-E16E-17F6-2E32487BC82B}"/>
              </a:ext>
            </a:extLst>
          </p:cNvPr>
          <p:cNvGraphicFramePr>
            <a:graphicFrameLocks noChangeAspect="1"/>
          </p:cNvGraphicFramePr>
          <p:nvPr/>
        </p:nvGraphicFramePr>
        <p:xfrm>
          <a:off x="2362200" y="846138"/>
          <a:ext cx="4364038" cy="1060450"/>
        </p:xfrm>
        <a:graphic>
          <a:graphicData uri="http://schemas.openxmlformats.org/presentationml/2006/ole">
            <mc:AlternateContent xmlns:mc="http://schemas.openxmlformats.org/markup-compatibility/2006">
              <mc:Choice xmlns:v="urn:schemas-microsoft-com:vml" Requires="v">
                <p:oleObj name="Equation" r:id="rId2" imgW="1307532" imgH="342751" progId="Equation.3">
                  <p:embed/>
                </p:oleObj>
              </mc:Choice>
              <mc:Fallback>
                <p:oleObj name="Equation" r:id="rId2" imgW="1307532" imgH="342751"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846138"/>
                        <a:ext cx="4364038" cy="1060450"/>
                      </a:xfrm>
                      <a:prstGeom prst="rect">
                        <a:avLst/>
                      </a:prstGeom>
                      <a:solidFill>
                        <a:srgbClr val="FFFF00">
                          <a:alpha val="25882"/>
                        </a:srgbClr>
                      </a:solidFill>
                      <a:ln w="9525">
                        <a:solidFill>
                          <a:srgbClr val="FF0000"/>
                        </a:solidFill>
                        <a:miter lim="800000"/>
                        <a:headEnd/>
                        <a:tailEnd/>
                      </a:ln>
                    </p:spPr>
                  </p:pic>
                </p:oleObj>
              </mc:Fallback>
            </mc:AlternateContent>
          </a:graphicData>
        </a:graphic>
      </p:graphicFrame>
      <p:graphicFrame>
        <p:nvGraphicFramePr>
          <p:cNvPr id="60420" name="Object 6">
            <a:extLst>
              <a:ext uri="{FF2B5EF4-FFF2-40B4-BE49-F238E27FC236}">
                <a16:creationId xmlns:a16="http://schemas.microsoft.com/office/drawing/2014/main" id="{4BD62471-69AF-2813-A92D-9E3180A37B95}"/>
              </a:ext>
            </a:extLst>
          </p:cNvPr>
          <p:cNvGraphicFramePr>
            <a:graphicFrameLocks noChangeAspect="1"/>
          </p:cNvGraphicFramePr>
          <p:nvPr/>
        </p:nvGraphicFramePr>
        <p:xfrm>
          <a:off x="231775" y="2286000"/>
          <a:ext cx="3971925" cy="3200400"/>
        </p:xfrm>
        <a:graphic>
          <a:graphicData uri="http://schemas.openxmlformats.org/presentationml/2006/ole">
            <mc:AlternateContent xmlns:mc="http://schemas.openxmlformats.org/markup-compatibility/2006">
              <mc:Choice xmlns:v="urn:schemas-microsoft-com:vml" Requires="v">
                <p:oleObj name="Worksheet" r:id="rId4" imgW="2865262" imgH="2308978" progId="Excel.Sheet.8">
                  <p:embed/>
                </p:oleObj>
              </mc:Choice>
              <mc:Fallback>
                <p:oleObj name="Worksheet" r:id="rId4" imgW="2865262" imgH="2308978" progId="Excel.Sheet.8">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775" y="2286000"/>
                        <a:ext cx="397192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0421" name="Object 7">
            <a:extLst>
              <a:ext uri="{FF2B5EF4-FFF2-40B4-BE49-F238E27FC236}">
                <a16:creationId xmlns:a16="http://schemas.microsoft.com/office/drawing/2014/main" id="{D1375EF9-278B-60BB-465F-5EE04407498F}"/>
              </a:ext>
            </a:extLst>
          </p:cNvPr>
          <p:cNvGraphicFramePr>
            <a:graphicFrameLocks noChangeAspect="1"/>
          </p:cNvGraphicFramePr>
          <p:nvPr/>
        </p:nvGraphicFramePr>
        <p:xfrm>
          <a:off x="5030788" y="2278063"/>
          <a:ext cx="3808412" cy="3151187"/>
        </p:xfrm>
        <a:graphic>
          <a:graphicData uri="http://schemas.openxmlformats.org/presentationml/2006/ole">
            <mc:AlternateContent xmlns:mc="http://schemas.openxmlformats.org/markup-compatibility/2006">
              <mc:Choice xmlns:v="urn:schemas-microsoft-com:vml" Requires="v">
                <p:oleObj name="Worksheet" r:id="rId6" imgW="2789133" imgH="2308978" progId="Excel.Sheet.8">
                  <p:embed/>
                </p:oleObj>
              </mc:Choice>
              <mc:Fallback>
                <p:oleObj name="Worksheet" r:id="rId6" imgW="2789133" imgH="2308978" progId="Excel.Sheet.8">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30788" y="2278063"/>
                        <a:ext cx="3808412" cy="315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8261FFE6-6940-A5D5-70B1-46C43D63D3C4}"/>
              </a:ext>
            </a:extLst>
          </p:cNvPr>
          <p:cNvSpPr>
            <a:spLocks noGrp="1" noChangeArrowheads="1"/>
          </p:cNvSpPr>
          <p:nvPr>
            <p:ph type="title"/>
          </p:nvPr>
        </p:nvSpPr>
        <p:spPr>
          <a:xfrm>
            <a:off x="533400" y="228600"/>
            <a:ext cx="8229600" cy="609600"/>
          </a:xfrm>
          <a:ln>
            <a:solidFill>
              <a:schemeClr val="tx1"/>
            </a:solidFill>
            <a:miter lim="800000"/>
            <a:headEnd/>
            <a:tailEnd/>
          </a:ln>
        </p:spPr>
        <p:txBody>
          <a:bodyPr/>
          <a:lstStyle/>
          <a:p>
            <a:pPr algn="ctr"/>
            <a:r>
              <a:rPr lang="en-US" altLang="en-US" sz="2800" b="1" i="0">
                <a:solidFill>
                  <a:srgbClr val="C00000"/>
                </a:solidFill>
              </a:rPr>
              <a:t>Calorific Value (CV) / Heating Value (HV)</a:t>
            </a:r>
          </a:p>
        </p:txBody>
      </p:sp>
      <p:sp>
        <p:nvSpPr>
          <p:cNvPr id="5124" name="Rectangle 3">
            <a:extLst>
              <a:ext uri="{FF2B5EF4-FFF2-40B4-BE49-F238E27FC236}">
                <a16:creationId xmlns:a16="http://schemas.microsoft.com/office/drawing/2014/main" id="{26C09091-DF34-0E52-DCDC-F35B22668D42}"/>
              </a:ext>
            </a:extLst>
          </p:cNvPr>
          <p:cNvSpPr>
            <a:spLocks noGrp="1" noChangeArrowheads="1"/>
          </p:cNvSpPr>
          <p:nvPr>
            <p:ph type="body" sz="half" idx="1"/>
          </p:nvPr>
        </p:nvSpPr>
        <p:spPr>
          <a:xfrm>
            <a:off x="533400" y="914400"/>
            <a:ext cx="8229600" cy="5715000"/>
          </a:xfrm>
        </p:spPr>
        <p:txBody>
          <a:bodyPr/>
          <a:lstStyle/>
          <a:p>
            <a:pPr>
              <a:lnSpc>
                <a:spcPct val="70000"/>
              </a:lnSpc>
            </a:pPr>
            <a:endParaRPr lang="en-US" altLang="en-US" sz="800" dirty="0">
              <a:cs typeface="Times New Roman" panose="02020603050405020304" pitchFamily="18" charset="0"/>
            </a:endParaRPr>
          </a:p>
          <a:p>
            <a:pPr>
              <a:lnSpc>
                <a:spcPct val="95000"/>
              </a:lnSpc>
            </a:pPr>
            <a:r>
              <a:rPr lang="en-US" altLang="en-US" sz="1800" dirty="0">
                <a:cs typeface="Times New Roman" panose="02020603050405020304" pitchFamily="18" charset="0"/>
              </a:rPr>
              <a:t>Also known as heating value (HV) - Quantity of heat release from combustion of unit weight or volume of fuel (MJ/kg or kcal/kg or kcal/ m</a:t>
            </a:r>
            <a:r>
              <a:rPr lang="en-US" altLang="en-US" sz="1800" baseline="30000" dirty="0">
                <a:cs typeface="Times New Roman" panose="02020603050405020304" pitchFamily="18" charset="0"/>
              </a:rPr>
              <a:t>3 </a:t>
            </a:r>
            <a:r>
              <a:rPr lang="en-US" altLang="en-US" sz="1800" dirty="0">
                <a:cs typeface="Times New Roman" panose="02020603050405020304" pitchFamily="18" charset="0"/>
              </a:rPr>
              <a:t>or MJ/m</a:t>
            </a:r>
            <a:r>
              <a:rPr lang="en-US" altLang="en-US" sz="1800" baseline="30000" dirty="0">
                <a:cs typeface="Times New Roman" panose="02020603050405020304" pitchFamily="18" charset="0"/>
              </a:rPr>
              <a:t>3</a:t>
            </a:r>
            <a:r>
              <a:rPr lang="en-US" altLang="en-US" sz="1800" dirty="0">
                <a:cs typeface="Times New Roman" panose="02020603050405020304" pitchFamily="18" charset="0"/>
              </a:rPr>
              <a:t>)</a:t>
            </a:r>
          </a:p>
          <a:p>
            <a:pPr>
              <a:lnSpc>
                <a:spcPct val="95000"/>
              </a:lnSpc>
            </a:pPr>
            <a:endParaRPr lang="en-US" altLang="en-US" sz="1800" dirty="0">
              <a:cs typeface="Times New Roman" panose="02020603050405020304" pitchFamily="18" charset="0"/>
            </a:endParaRPr>
          </a:p>
          <a:p>
            <a:pPr lvl="1">
              <a:lnSpc>
                <a:spcPct val="95000"/>
              </a:lnSpc>
            </a:pPr>
            <a:r>
              <a:rPr lang="en-US" altLang="en-US" sz="1600" dirty="0">
                <a:cs typeface="Times New Roman" panose="02020603050405020304" pitchFamily="18" charset="0"/>
              </a:rPr>
              <a:t>Higher or gross CV (HCV or HHV) – when liquid water as a combustion product – taking account the presence of water vapor in flue gases</a:t>
            </a:r>
          </a:p>
          <a:p>
            <a:pPr>
              <a:lnSpc>
                <a:spcPct val="95000"/>
              </a:lnSpc>
            </a:pPr>
            <a:endParaRPr lang="en-US" altLang="en-US" sz="1800" dirty="0">
              <a:cs typeface="Times New Roman" panose="02020603050405020304" pitchFamily="18" charset="0"/>
            </a:endParaRPr>
          </a:p>
          <a:p>
            <a:pPr lvl="1">
              <a:lnSpc>
                <a:spcPct val="95000"/>
              </a:lnSpc>
            </a:pPr>
            <a:r>
              <a:rPr lang="en-US" altLang="en-US" sz="1600" dirty="0">
                <a:cs typeface="Times New Roman" panose="02020603050405020304" pitchFamily="18" charset="0"/>
              </a:rPr>
              <a:t>Lower or net CV (LCV or LHV) – when </a:t>
            </a:r>
            <a:r>
              <a:rPr lang="en-US" altLang="en-US" sz="1600" dirty="0" err="1">
                <a:cs typeface="Times New Roman" panose="02020603050405020304" pitchFamily="18" charset="0"/>
              </a:rPr>
              <a:t>vapour</a:t>
            </a:r>
            <a:r>
              <a:rPr lang="en-US" altLang="en-US" sz="1600" dirty="0">
                <a:cs typeface="Times New Roman" panose="02020603050405020304" pitchFamily="18" charset="0"/>
              </a:rPr>
              <a:t> water as a combustion product -  the difference between higher CV and the heat absorbed (latent heat) by water in having its phase changing to </a:t>
            </a:r>
            <a:r>
              <a:rPr lang="en-US" altLang="en-US" sz="1600" dirty="0" err="1">
                <a:cs typeface="Times New Roman" panose="02020603050405020304" pitchFamily="18" charset="0"/>
              </a:rPr>
              <a:t>vapour</a:t>
            </a:r>
            <a:endParaRPr lang="en-US" altLang="en-US" sz="1600" dirty="0"/>
          </a:p>
          <a:p>
            <a:pPr>
              <a:lnSpc>
                <a:spcPct val="95000"/>
              </a:lnSpc>
            </a:pPr>
            <a:endParaRPr lang="en-US" altLang="en-US" sz="1800" dirty="0">
              <a:cs typeface="Times New Roman" panose="02020603050405020304" pitchFamily="18" charset="0"/>
            </a:endParaRPr>
          </a:p>
          <a:p>
            <a:pPr>
              <a:lnSpc>
                <a:spcPct val="95000"/>
              </a:lnSpc>
            </a:pPr>
            <a:r>
              <a:rPr lang="en-US" altLang="en-US" sz="1800" dirty="0">
                <a:solidFill>
                  <a:srgbClr val="FF0000"/>
                </a:solidFill>
                <a:cs typeface="Times New Roman" panose="02020603050405020304" pitchFamily="18" charset="0"/>
              </a:rPr>
              <a:t>Negative of standard heat of combustion,     …...hence CV is always positive</a:t>
            </a:r>
          </a:p>
          <a:p>
            <a:pPr>
              <a:lnSpc>
                <a:spcPct val="95000"/>
              </a:lnSpc>
            </a:pPr>
            <a:endParaRPr lang="en-US" altLang="en-US" sz="1800" dirty="0">
              <a:cs typeface="Times New Roman" panose="02020603050405020304" pitchFamily="18" charset="0"/>
            </a:endParaRPr>
          </a:p>
          <a:p>
            <a:pPr>
              <a:lnSpc>
                <a:spcPct val="95000"/>
              </a:lnSpc>
            </a:pPr>
            <a:r>
              <a:rPr lang="en-US" altLang="en-US" sz="1800" dirty="0">
                <a:cs typeface="Times New Roman" panose="02020603050405020304" pitchFamily="18" charset="0"/>
              </a:rPr>
              <a:t>The more carbon and hydrogen atoms in each molecule of a fuel, the higher will be its CV or heating value</a:t>
            </a:r>
          </a:p>
          <a:p>
            <a:pPr>
              <a:lnSpc>
                <a:spcPct val="95000"/>
              </a:lnSpc>
            </a:pPr>
            <a:endParaRPr lang="en-US" altLang="en-US" sz="1800" dirty="0">
              <a:cs typeface="Times New Roman" panose="02020603050405020304" pitchFamily="18" charset="0"/>
            </a:endParaRPr>
          </a:p>
          <a:p>
            <a:pPr>
              <a:lnSpc>
                <a:spcPct val="95000"/>
              </a:lnSpc>
            </a:pPr>
            <a:r>
              <a:rPr lang="en-US" altLang="en-US" sz="1800" dirty="0">
                <a:cs typeface="Times New Roman" panose="02020603050405020304" pitchFamily="18" charset="0"/>
              </a:rPr>
              <a:t>The larger the amount of inert matters, such as nitrogen and carbon dioxide, or water content, present in a fuel, the lower the CV will be</a:t>
            </a:r>
          </a:p>
          <a:p>
            <a:pPr>
              <a:lnSpc>
                <a:spcPct val="90000"/>
              </a:lnSpc>
              <a:buFont typeface="Wingdings" panose="05000000000000000000" pitchFamily="2" charset="2"/>
              <a:buNone/>
            </a:pPr>
            <a:endParaRPr lang="en-US" altLang="en-US" sz="1800" dirty="0">
              <a:cs typeface="Times New Roman" panose="02020603050405020304" pitchFamily="18" charset="0"/>
            </a:endParaRPr>
          </a:p>
        </p:txBody>
      </p:sp>
      <p:graphicFrame>
        <p:nvGraphicFramePr>
          <p:cNvPr id="5122" name="Object 2">
            <a:extLst>
              <a:ext uri="{FF2B5EF4-FFF2-40B4-BE49-F238E27FC236}">
                <a16:creationId xmlns:a16="http://schemas.microsoft.com/office/drawing/2014/main" id="{A2D3025B-15D1-1BE6-D246-CEC76E10CBF1}"/>
              </a:ext>
            </a:extLst>
          </p:cNvPr>
          <p:cNvGraphicFramePr>
            <a:graphicFrameLocks noGrp="1" noChangeAspect="1"/>
          </p:cNvGraphicFramePr>
          <p:nvPr>
            <p:ph sz="quarter" idx="2"/>
          </p:nvPr>
        </p:nvGraphicFramePr>
        <p:xfrm>
          <a:off x="4800600" y="3810000"/>
          <a:ext cx="457200" cy="365125"/>
        </p:xfrm>
        <a:graphic>
          <a:graphicData uri="http://schemas.openxmlformats.org/presentationml/2006/ole">
            <mc:AlternateContent xmlns:mc="http://schemas.openxmlformats.org/markup-compatibility/2006">
              <mc:Choice xmlns:v="urn:schemas-microsoft-com:vml" Requires="v">
                <p:oleObj name="Equation" r:id="rId3" imgW="317225" imgH="253780" progId="Equation.3">
                  <p:embed/>
                </p:oleObj>
              </mc:Choice>
              <mc:Fallback>
                <p:oleObj name="Equation" r:id="rId3" imgW="317225" imgH="25378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3810000"/>
                        <a:ext cx="457200" cy="365125"/>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5124">
                                            <p:txEl>
                                              <p:pRg st="3" end="3"/>
                                            </p:txEl>
                                          </p:spTgt>
                                        </p:tgtEl>
                                        <p:attrNameLst>
                                          <p:attrName>style.visibility</p:attrName>
                                        </p:attrNameLst>
                                      </p:cBhvr>
                                      <p:to>
                                        <p:strVal val="visible"/>
                                      </p:to>
                                    </p:set>
                                    <p:animEffect transition="in" filter="checkerboard(across)">
                                      <p:cBhvr>
                                        <p:cTn id="7" dur="500"/>
                                        <p:tgtEl>
                                          <p:spTgt spid="5124">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5124">
                                            <p:txEl>
                                              <p:pRg st="5" end="5"/>
                                            </p:txEl>
                                          </p:spTgt>
                                        </p:tgtEl>
                                        <p:attrNameLst>
                                          <p:attrName>style.visibility</p:attrName>
                                        </p:attrNameLst>
                                      </p:cBhvr>
                                      <p:to>
                                        <p:strVal val="visible"/>
                                      </p:to>
                                    </p:set>
                                    <p:animEffect transition="in" filter="checkerboard(across)">
                                      <p:cBhvr>
                                        <p:cTn id="12" dur="500"/>
                                        <p:tgtEl>
                                          <p:spTgt spid="5124">
                                            <p:txEl>
                                              <p:pRg st="5" end="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5124">
                                            <p:txEl>
                                              <p:pRg st="7" end="7"/>
                                            </p:txEl>
                                          </p:spTgt>
                                        </p:tgtEl>
                                        <p:attrNameLst>
                                          <p:attrName>style.visibility</p:attrName>
                                        </p:attrNameLst>
                                      </p:cBhvr>
                                      <p:to>
                                        <p:strVal val="visible"/>
                                      </p:to>
                                    </p:set>
                                    <p:animEffect transition="in" filter="checkerboard(across)">
                                      <p:cBhvr>
                                        <p:cTn id="17" dur="500"/>
                                        <p:tgtEl>
                                          <p:spTgt spid="5124">
                                            <p:txEl>
                                              <p:pRg st="7" end="7"/>
                                            </p:txEl>
                                          </p:spTgt>
                                        </p:tgtEl>
                                      </p:cBhvr>
                                    </p:animEffect>
                                  </p:childTnLst>
                                </p:cTn>
                              </p:par>
                              <p:par>
                                <p:cTn id="18" presetID="5" presetClass="entr" presetSubtype="10" fill="hold" nodeType="withEffect">
                                  <p:stCondLst>
                                    <p:cond delay="0"/>
                                  </p:stCondLst>
                                  <p:childTnLst>
                                    <p:set>
                                      <p:cBhvr>
                                        <p:cTn id="19" dur="1" fill="hold">
                                          <p:stCondLst>
                                            <p:cond delay="0"/>
                                          </p:stCondLst>
                                        </p:cTn>
                                        <p:tgtEl>
                                          <p:spTgt spid="5122"/>
                                        </p:tgtEl>
                                        <p:attrNameLst>
                                          <p:attrName>style.visibility</p:attrName>
                                        </p:attrNameLst>
                                      </p:cBhvr>
                                      <p:to>
                                        <p:strVal val="visible"/>
                                      </p:to>
                                    </p:set>
                                    <p:animEffect transition="in" filter="checkerboard(across)">
                                      <p:cBhvr>
                                        <p:cTn id="20" dur="500"/>
                                        <p:tgtEl>
                                          <p:spTgt spid="512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nodeType="clickEffect">
                                  <p:stCondLst>
                                    <p:cond delay="0"/>
                                  </p:stCondLst>
                                  <p:childTnLst>
                                    <p:set>
                                      <p:cBhvr>
                                        <p:cTn id="24" dur="1" fill="hold">
                                          <p:stCondLst>
                                            <p:cond delay="0"/>
                                          </p:stCondLst>
                                        </p:cTn>
                                        <p:tgtEl>
                                          <p:spTgt spid="5124">
                                            <p:txEl>
                                              <p:pRg st="9" end="9"/>
                                            </p:txEl>
                                          </p:spTgt>
                                        </p:tgtEl>
                                        <p:attrNameLst>
                                          <p:attrName>style.visibility</p:attrName>
                                        </p:attrNameLst>
                                      </p:cBhvr>
                                      <p:to>
                                        <p:strVal val="visible"/>
                                      </p:to>
                                    </p:set>
                                    <p:animEffect transition="in" filter="checkerboard(across)">
                                      <p:cBhvr>
                                        <p:cTn id="25" dur="500"/>
                                        <p:tgtEl>
                                          <p:spTgt spid="5124">
                                            <p:txEl>
                                              <p:pRg st="9" end="9"/>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 presetClass="entr" presetSubtype="10" fill="hold" nodeType="clickEffect">
                                  <p:stCondLst>
                                    <p:cond delay="0"/>
                                  </p:stCondLst>
                                  <p:childTnLst>
                                    <p:set>
                                      <p:cBhvr>
                                        <p:cTn id="29" dur="1" fill="hold">
                                          <p:stCondLst>
                                            <p:cond delay="0"/>
                                          </p:stCondLst>
                                        </p:cTn>
                                        <p:tgtEl>
                                          <p:spTgt spid="5124">
                                            <p:txEl>
                                              <p:pRg st="11" end="11"/>
                                            </p:txEl>
                                          </p:spTgt>
                                        </p:tgtEl>
                                        <p:attrNameLst>
                                          <p:attrName>style.visibility</p:attrName>
                                        </p:attrNameLst>
                                      </p:cBhvr>
                                      <p:to>
                                        <p:strVal val="visible"/>
                                      </p:to>
                                    </p:set>
                                    <p:animEffect transition="in" filter="checkerboard(across)">
                                      <p:cBhvr>
                                        <p:cTn id="30" dur="500"/>
                                        <p:tgtEl>
                                          <p:spTgt spid="512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3490" name="Picture 4">
            <a:extLst>
              <a:ext uri="{FF2B5EF4-FFF2-40B4-BE49-F238E27FC236}">
                <a16:creationId xmlns:a16="http://schemas.microsoft.com/office/drawing/2014/main" id="{71D4AFAD-ECA3-23F1-92E0-280461E609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5248"/>
          <a:stretch>
            <a:fillRect/>
          </a:stretch>
        </p:blipFill>
        <p:spPr bwMode="auto">
          <a:xfrm>
            <a:off x="1371600" y="4953000"/>
            <a:ext cx="74993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Picture 4">
            <a:extLst>
              <a:ext uri="{FF2B5EF4-FFF2-40B4-BE49-F238E27FC236}">
                <a16:creationId xmlns:a16="http://schemas.microsoft.com/office/drawing/2014/main" id="{3DA6981F-7B3E-3AE0-C6FD-1F7DEFCB0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0"/>
            <a:ext cx="4837113"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63492" name="Rectangle 1">
            <a:extLst>
              <a:ext uri="{FF2B5EF4-FFF2-40B4-BE49-F238E27FC236}">
                <a16:creationId xmlns:a16="http://schemas.microsoft.com/office/drawing/2014/main" id="{A6DEA371-1B48-F55B-FA4F-4A9BA3E4B98C}"/>
              </a:ext>
            </a:extLst>
          </p:cNvPr>
          <p:cNvSpPr>
            <a:spLocks noChangeArrowheads="1"/>
          </p:cNvSpPr>
          <p:nvPr/>
        </p:nvSpPr>
        <p:spPr bwMode="auto">
          <a:xfrm>
            <a:off x="4876800" y="990600"/>
            <a:ext cx="152400" cy="762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
        <p:nvSpPr>
          <p:cNvPr id="63493" name="Rectangle 4">
            <a:extLst>
              <a:ext uri="{FF2B5EF4-FFF2-40B4-BE49-F238E27FC236}">
                <a16:creationId xmlns:a16="http://schemas.microsoft.com/office/drawing/2014/main" id="{A5DC7DFC-3F47-E2FF-BA7D-138999DF7AF8}"/>
              </a:ext>
            </a:extLst>
          </p:cNvPr>
          <p:cNvSpPr>
            <a:spLocks noChangeArrowheads="1"/>
          </p:cNvSpPr>
          <p:nvPr/>
        </p:nvSpPr>
        <p:spPr bwMode="auto">
          <a:xfrm>
            <a:off x="4800600" y="1905000"/>
            <a:ext cx="152400" cy="24384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
        <p:nvSpPr>
          <p:cNvPr id="63494" name="Rectangle 5">
            <a:extLst>
              <a:ext uri="{FF2B5EF4-FFF2-40B4-BE49-F238E27FC236}">
                <a16:creationId xmlns:a16="http://schemas.microsoft.com/office/drawing/2014/main" id="{AAE55267-38A1-839E-1171-E06F36C70759}"/>
              </a:ext>
            </a:extLst>
          </p:cNvPr>
          <p:cNvSpPr>
            <a:spLocks noChangeArrowheads="1"/>
          </p:cNvSpPr>
          <p:nvPr/>
        </p:nvSpPr>
        <p:spPr bwMode="auto">
          <a:xfrm>
            <a:off x="4775200" y="4648200"/>
            <a:ext cx="177800" cy="1524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
        <p:nvSpPr>
          <p:cNvPr id="63495" name="Rectangle 6">
            <a:extLst>
              <a:ext uri="{FF2B5EF4-FFF2-40B4-BE49-F238E27FC236}">
                <a16:creationId xmlns:a16="http://schemas.microsoft.com/office/drawing/2014/main" id="{AF6E5AF3-6F32-9C0D-DB9D-52C9B05B2C7A}"/>
              </a:ext>
            </a:extLst>
          </p:cNvPr>
          <p:cNvSpPr>
            <a:spLocks noChangeArrowheads="1"/>
          </p:cNvSpPr>
          <p:nvPr/>
        </p:nvSpPr>
        <p:spPr bwMode="auto">
          <a:xfrm>
            <a:off x="4876800" y="4419600"/>
            <a:ext cx="177800" cy="1524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
        <p:nvSpPr>
          <p:cNvPr id="63496" name="Rectangle 2">
            <a:extLst>
              <a:ext uri="{FF2B5EF4-FFF2-40B4-BE49-F238E27FC236}">
                <a16:creationId xmlns:a16="http://schemas.microsoft.com/office/drawing/2014/main" id="{21F5A45C-8D19-A382-F395-F1D8F88DFAC4}"/>
              </a:ext>
            </a:extLst>
          </p:cNvPr>
          <p:cNvSpPr>
            <a:spLocks noChangeArrowheads="1"/>
          </p:cNvSpPr>
          <p:nvPr/>
        </p:nvSpPr>
        <p:spPr bwMode="auto">
          <a:xfrm>
            <a:off x="4876800" y="457200"/>
            <a:ext cx="609600" cy="2286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400" b="1" i="0">
                <a:solidFill>
                  <a:srgbClr val="FF0000"/>
                </a:solidFill>
              </a:rPr>
              <a:t>HCV</a:t>
            </a:r>
          </a:p>
        </p:txBody>
      </p:sp>
      <p:sp>
        <p:nvSpPr>
          <p:cNvPr id="63497" name="Rectangle 3">
            <a:extLst>
              <a:ext uri="{FF2B5EF4-FFF2-40B4-BE49-F238E27FC236}">
                <a16:creationId xmlns:a16="http://schemas.microsoft.com/office/drawing/2014/main" id="{C69AE2B0-F7FE-558C-83C5-4D92FA485309}"/>
              </a:ext>
            </a:extLst>
          </p:cNvPr>
          <p:cNvSpPr>
            <a:spLocks noChangeArrowheads="1"/>
          </p:cNvSpPr>
          <p:nvPr/>
        </p:nvSpPr>
        <p:spPr bwMode="auto">
          <a:xfrm>
            <a:off x="5943600" y="457200"/>
            <a:ext cx="1066800" cy="4572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Slide Number Placeholder 4">
            <a:extLst>
              <a:ext uri="{FF2B5EF4-FFF2-40B4-BE49-F238E27FC236}">
                <a16:creationId xmlns:a16="http://schemas.microsoft.com/office/drawing/2014/main" id="{F09B2E73-EBAC-2DBF-DD3F-F2EBFF4F2FB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03B30CE0-8181-4501-AB32-65E4932D29B5}" type="slidenum">
              <a:rPr lang="en-US" altLang="en-US" sz="1400">
                <a:latin typeface="Arial" panose="020B0604020202020204" pitchFamily="34" charset="0"/>
              </a:rPr>
              <a:pPr>
                <a:spcBef>
                  <a:spcPct val="0"/>
                </a:spcBef>
                <a:buClrTx/>
                <a:buFontTx/>
                <a:buNone/>
              </a:pPr>
              <a:t>14</a:t>
            </a:fld>
            <a:endParaRPr lang="en-US" altLang="en-US" sz="1400">
              <a:latin typeface="Arial" panose="020B0604020202020204" pitchFamily="34" charset="0"/>
            </a:endParaRPr>
          </a:p>
        </p:txBody>
      </p:sp>
      <p:graphicFrame>
        <p:nvGraphicFramePr>
          <p:cNvPr id="65539" name="Object 5">
            <a:extLst>
              <a:ext uri="{FF2B5EF4-FFF2-40B4-BE49-F238E27FC236}">
                <a16:creationId xmlns:a16="http://schemas.microsoft.com/office/drawing/2014/main" id="{859F64D0-88A8-4C08-5750-8805E8BC4ABF}"/>
              </a:ext>
            </a:extLst>
          </p:cNvPr>
          <p:cNvGraphicFramePr>
            <a:graphicFrameLocks noChangeAspect="1"/>
          </p:cNvGraphicFramePr>
          <p:nvPr/>
        </p:nvGraphicFramePr>
        <p:xfrm>
          <a:off x="533400" y="685800"/>
          <a:ext cx="8085138" cy="5334000"/>
        </p:xfrm>
        <a:graphic>
          <a:graphicData uri="http://schemas.openxmlformats.org/presentationml/2006/ole">
            <mc:AlternateContent xmlns:mc="http://schemas.openxmlformats.org/markup-compatibility/2006">
              <mc:Choice xmlns:v="urn:schemas-microsoft-com:vml" Requires="v">
                <p:oleObj name="Worksheet" r:id="rId2" imgW="4632818" imgH="3055612" progId="Excel.Sheet.8">
                  <p:embed/>
                </p:oleObj>
              </mc:Choice>
              <mc:Fallback>
                <p:oleObj name="Worksheet" r:id="rId2" imgW="4632818" imgH="3055612" progId="Excel.Sheet.8">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85800"/>
                        <a:ext cx="8085138"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Rectangle 3">
            <a:extLst>
              <a:ext uri="{FF2B5EF4-FFF2-40B4-BE49-F238E27FC236}">
                <a16:creationId xmlns:a16="http://schemas.microsoft.com/office/drawing/2014/main" id="{E6F3EA71-D298-BC18-8CB4-F40037754DC8}"/>
              </a:ext>
            </a:extLst>
          </p:cNvPr>
          <p:cNvSpPr>
            <a:spLocks noGrp="1" noChangeArrowheads="1"/>
          </p:cNvSpPr>
          <p:nvPr>
            <p:ph type="body" sz="half" idx="1"/>
          </p:nvPr>
        </p:nvSpPr>
        <p:spPr>
          <a:xfrm>
            <a:off x="457200" y="457200"/>
            <a:ext cx="8305800" cy="6096000"/>
          </a:xfrm>
        </p:spPr>
        <p:txBody>
          <a:bodyPr/>
          <a:lstStyle/>
          <a:p>
            <a:r>
              <a:rPr lang="en-US" altLang="en-US" sz="2000">
                <a:cs typeface="Times New Roman" panose="02020603050405020304" pitchFamily="18" charset="0"/>
              </a:rPr>
              <a:t>If latent heat corresponding to 25</a:t>
            </a:r>
            <a:r>
              <a:rPr lang="en-US" altLang="en-US" sz="2000" baseline="30000">
                <a:cs typeface="Times New Roman" panose="02020603050405020304" pitchFamily="18" charset="0"/>
              </a:rPr>
              <a:t>o</a:t>
            </a:r>
            <a:r>
              <a:rPr lang="en-US" altLang="en-US" sz="2000">
                <a:cs typeface="Times New Roman" panose="02020603050405020304" pitchFamily="18" charset="0"/>
              </a:rPr>
              <a:t>C saturation temp. = 44010 kJ/kmol, is assumed </a:t>
            </a:r>
          </a:p>
          <a:p>
            <a:pPr marL="1257300" lvl="2" indent="-334963"/>
            <a:r>
              <a:rPr lang="en-US" altLang="en-US" sz="2000">
                <a:cs typeface="Times New Roman" panose="02020603050405020304" pitchFamily="18" charset="0"/>
              </a:rPr>
              <a:t>Net CV = gross CV – latent heat of water</a:t>
            </a:r>
          </a:p>
          <a:p>
            <a:pPr marL="1257300" lvl="2" indent="-334963"/>
            <a:r>
              <a:rPr lang="en-US" altLang="en-US" sz="2000">
                <a:cs typeface="Times New Roman" panose="02020603050405020304" pitchFamily="18" charset="0"/>
              </a:rPr>
              <a:t>LCV = (HCV - n</a:t>
            </a:r>
            <a:r>
              <a:rPr lang="en-US" altLang="en-US" sz="1400" baseline="-50000">
                <a:cs typeface="Times New Roman" panose="02020603050405020304" pitchFamily="18" charset="0"/>
              </a:rPr>
              <a:t>H2O</a:t>
            </a:r>
            <a:r>
              <a:rPr lang="en-US" altLang="en-US" sz="2000">
                <a:cs typeface="Times New Roman" panose="02020603050405020304" pitchFamily="18" charset="0"/>
              </a:rPr>
              <a:t>.44010)  kJ/kmol,  where n</a:t>
            </a:r>
            <a:r>
              <a:rPr lang="en-US" altLang="en-US" sz="2000" baseline="-50000">
                <a:cs typeface="Times New Roman" panose="02020603050405020304" pitchFamily="18" charset="0"/>
              </a:rPr>
              <a:t>H2O</a:t>
            </a:r>
            <a:r>
              <a:rPr lang="en-US" altLang="en-US" sz="2000">
                <a:cs typeface="Times New Roman" panose="02020603050405020304" pitchFamily="18" charset="0"/>
              </a:rPr>
              <a:t> = mol of water produced per mol fuel burned</a:t>
            </a:r>
          </a:p>
          <a:p>
            <a:pPr marL="1257300" lvl="2" indent="-334963">
              <a:buFont typeface="Wingdings" panose="05000000000000000000" pitchFamily="2" charset="2"/>
              <a:buNone/>
            </a:pPr>
            <a:r>
              <a:rPr lang="en-US" altLang="en-US" sz="2000">
                <a:cs typeface="Times New Roman" panose="02020603050405020304" pitchFamily="18" charset="0"/>
              </a:rPr>
              <a:t>		</a:t>
            </a:r>
          </a:p>
          <a:p>
            <a:r>
              <a:rPr lang="en-US" altLang="en-US" sz="2000">
                <a:cs typeface="Times New Roman" panose="02020603050405020304" pitchFamily="18" charset="0"/>
              </a:rPr>
              <a:t>Example  :    CH</a:t>
            </a:r>
            <a:r>
              <a:rPr lang="en-US" altLang="en-US" sz="2000" baseline="-25000">
                <a:cs typeface="Times New Roman" panose="02020603050405020304" pitchFamily="18" charset="0"/>
              </a:rPr>
              <a:t>4</a:t>
            </a:r>
            <a:r>
              <a:rPr lang="en-US" altLang="en-US" sz="2000">
                <a:cs typeface="Times New Roman" panose="02020603050405020304" pitchFamily="18" charset="0"/>
              </a:rPr>
              <a:t>(g)  + 2O</a:t>
            </a:r>
            <a:r>
              <a:rPr lang="en-US" altLang="en-US" sz="2000" baseline="-25000">
                <a:cs typeface="Times New Roman" panose="02020603050405020304" pitchFamily="18" charset="0"/>
              </a:rPr>
              <a:t>2</a:t>
            </a:r>
            <a:r>
              <a:rPr lang="en-US" altLang="en-US" sz="2000">
                <a:cs typeface="Times New Roman" panose="02020603050405020304" pitchFamily="18" charset="0"/>
              </a:rPr>
              <a:t>(g) </a:t>
            </a:r>
            <a:r>
              <a:rPr lang="en-US" altLang="en-US" sz="2000">
                <a:cs typeface="Times New Roman" panose="02020603050405020304" pitchFamily="18" charset="0"/>
                <a:sym typeface="Wingdings" panose="05000000000000000000" pitchFamily="2" charset="2"/>
              </a:rPr>
              <a:t> CO</a:t>
            </a:r>
            <a:r>
              <a:rPr lang="en-US" altLang="en-US" sz="2000" baseline="-25000">
                <a:cs typeface="Times New Roman" panose="02020603050405020304" pitchFamily="18" charset="0"/>
                <a:sym typeface="Wingdings" panose="05000000000000000000" pitchFamily="2" charset="2"/>
              </a:rPr>
              <a:t>2</a:t>
            </a:r>
            <a:r>
              <a:rPr lang="en-US" altLang="en-US" sz="2000">
                <a:cs typeface="Times New Roman" panose="02020603050405020304" pitchFamily="18" charset="0"/>
                <a:sym typeface="Wingdings" panose="05000000000000000000" pitchFamily="2" charset="2"/>
              </a:rPr>
              <a:t>(g) + </a:t>
            </a:r>
            <a:r>
              <a:rPr lang="en-US" altLang="en-US" sz="2000">
                <a:solidFill>
                  <a:srgbClr val="FF0000"/>
                </a:solidFill>
                <a:cs typeface="Times New Roman" panose="02020603050405020304" pitchFamily="18" charset="0"/>
                <a:sym typeface="Wingdings" panose="05000000000000000000" pitchFamily="2" charset="2"/>
              </a:rPr>
              <a:t>2</a:t>
            </a:r>
            <a:r>
              <a:rPr lang="en-US" altLang="en-US" sz="2000">
                <a:cs typeface="Times New Roman" panose="02020603050405020304" pitchFamily="18" charset="0"/>
                <a:sym typeface="Wingdings" panose="05000000000000000000" pitchFamily="2" charset="2"/>
              </a:rPr>
              <a:t>H</a:t>
            </a:r>
            <a:r>
              <a:rPr lang="en-US" altLang="en-US" sz="2000" baseline="-25000">
                <a:cs typeface="Times New Roman" panose="02020603050405020304" pitchFamily="18" charset="0"/>
                <a:sym typeface="Wingdings" panose="05000000000000000000" pitchFamily="2" charset="2"/>
              </a:rPr>
              <a:t>2</a:t>
            </a:r>
            <a:r>
              <a:rPr lang="en-US" altLang="en-US" sz="2000">
                <a:cs typeface="Times New Roman" panose="02020603050405020304" pitchFamily="18" charset="0"/>
                <a:sym typeface="Wingdings" panose="05000000000000000000" pitchFamily="2" charset="2"/>
              </a:rPr>
              <a:t>O</a:t>
            </a:r>
            <a:r>
              <a:rPr lang="en-US" altLang="en-US" sz="2000">
                <a:solidFill>
                  <a:srgbClr val="FF0000"/>
                </a:solidFill>
                <a:cs typeface="Times New Roman" panose="02020603050405020304" pitchFamily="18" charset="0"/>
                <a:sym typeface="Wingdings" panose="05000000000000000000" pitchFamily="2" charset="2"/>
              </a:rPr>
              <a:t> (g or l)</a:t>
            </a:r>
          </a:p>
          <a:p>
            <a:endParaRPr lang="en-US" altLang="en-US" sz="2000">
              <a:cs typeface="Times New Roman" panose="02020603050405020304" pitchFamily="18" charset="0"/>
            </a:endParaRPr>
          </a:p>
          <a:p>
            <a:pPr>
              <a:lnSpc>
                <a:spcPct val="150000"/>
              </a:lnSpc>
              <a:buFont typeface="Wingdings" panose="05000000000000000000" pitchFamily="2" charset="2"/>
              <a:buNone/>
            </a:pPr>
            <a:r>
              <a:rPr lang="en-US" altLang="en-US" sz="2000">
                <a:cs typeface="Times New Roman" panose="02020603050405020304" pitchFamily="18" charset="0"/>
              </a:rPr>
              <a:t>			HCV</a:t>
            </a:r>
            <a:r>
              <a:rPr lang="en-US" altLang="en-US" sz="2000" baseline="-25000">
                <a:cs typeface="Times New Roman" panose="02020603050405020304" pitchFamily="18" charset="0"/>
              </a:rPr>
              <a:t>methane</a:t>
            </a:r>
            <a:r>
              <a:rPr lang="en-US" altLang="en-US" sz="2000">
                <a:cs typeface="Times New Roman" panose="02020603050405020304" pitchFamily="18" charset="0"/>
              </a:rPr>
              <a:t>  = 890, 360 kJ/kmol  (25</a:t>
            </a:r>
            <a:r>
              <a:rPr lang="en-US" altLang="en-US" sz="2000" baseline="30000">
                <a:cs typeface="Times New Roman" panose="02020603050405020304" pitchFamily="18" charset="0"/>
              </a:rPr>
              <a:t>o</a:t>
            </a:r>
            <a:r>
              <a:rPr lang="en-US" altLang="en-US" sz="2000">
                <a:cs typeface="Times New Roman" panose="02020603050405020304" pitchFamily="18" charset="0"/>
              </a:rPr>
              <a:t>C &amp;  1 atm)</a:t>
            </a:r>
          </a:p>
          <a:p>
            <a:pPr>
              <a:lnSpc>
                <a:spcPct val="150000"/>
              </a:lnSpc>
              <a:buFont typeface="Wingdings" panose="05000000000000000000" pitchFamily="2" charset="2"/>
              <a:buNone/>
            </a:pPr>
            <a:r>
              <a:rPr lang="en-US" altLang="en-US" sz="2000">
                <a:cs typeface="Times New Roman" panose="02020603050405020304" pitchFamily="18" charset="0"/>
              </a:rPr>
              <a:t>			LCV</a:t>
            </a:r>
            <a:r>
              <a:rPr lang="en-US" altLang="en-US" sz="2000" baseline="-25000">
                <a:cs typeface="Times New Roman" panose="02020603050405020304" pitchFamily="18" charset="0"/>
              </a:rPr>
              <a:t>methane</a:t>
            </a:r>
            <a:r>
              <a:rPr lang="en-US" altLang="en-US" sz="2000">
                <a:cs typeface="Times New Roman" panose="02020603050405020304" pitchFamily="18" charset="0"/>
              </a:rPr>
              <a:t>  = HCV</a:t>
            </a:r>
            <a:r>
              <a:rPr lang="en-US" altLang="en-US" sz="2000" baseline="-25000">
                <a:cs typeface="Times New Roman" panose="02020603050405020304" pitchFamily="18" charset="0"/>
              </a:rPr>
              <a:t>methane</a:t>
            </a:r>
            <a:r>
              <a:rPr lang="en-US" altLang="en-US" sz="2000">
                <a:cs typeface="Times New Roman" panose="02020603050405020304" pitchFamily="18" charset="0"/>
              </a:rPr>
              <a:t> - n</a:t>
            </a:r>
            <a:r>
              <a:rPr lang="en-US" altLang="en-US" sz="2000" baseline="-50000">
                <a:cs typeface="Times New Roman" panose="02020603050405020304" pitchFamily="18" charset="0"/>
              </a:rPr>
              <a:t>H2O </a:t>
            </a:r>
            <a:r>
              <a:rPr lang="en-US" altLang="en-US" sz="2000">
                <a:latin typeface="Symbol" panose="05050102010706020507" pitchFamily="18" charset="2"/>
                <a:cs typeface="Times New Roman" panose="02020603050405020304" pitchFamily="18" charset="0"/>
              </a:rPr>
              <a:t>D</a:t>
            </a:r>
            <a:r>
              <a:rPr lang="en-US" altLang="en-US" sz="2000">
                <a:cs typeface="Times New Roman" panose="02020603050405020304" pitchFamily="18" charset="0"/>
              </a:rPr>
              <a:t>H</a:t>
            </a:r>
            <a:r>
              <a:rPr lang="en-US" altLang="en-US" sz="2000" baseline="-25000">
                <a:cs typeface="Times New Roman" panose="02020603050405020304" pitchFamily="18" charset="0"/>
              </a:rPr>
              <a:t>vap</a:t>
            </a:r>
            <a:r>
              <a:rPr lang="en-US" altLang="en-US" sz="2000">
                <a:cs typeface="Times New Roman" panose="02020603050405020304" pitchFamily="18" charset="0"/>
              </a:rPr>
              <a:t> </a:t>
            </a:r>
          </a:p>
          <a:p>
            <a:pPr>
              <a:lnSpc>
                <a:spcPct val="150000"/>
              </a:lnSpc>
              <a:buFont typeface="Wingdings" panose="05000000000000000000" pitchFamily="2" charset="2"/>
              <a:buNone/>
            </a:pPr>
            <a:r>
              <a:rPr lang="en-US" altLang="en-US" sz="2000">
                <a:cs typeface="Times New Roman" panose="02020603050405020304" pitchFamily="18" charset="0"/>
              </a:rPr>
              <a:t>			LCV</a:t>
            </a:r>
            <a:r>
              <a:rPr lang="en-US" altLang="en-US" sz="2000" baseline="-25000">
                <a:cs typeface="Times New Roman" panose="02020603050405020304" pitchFamily="18" charset="0"/>
              </a:rPr>
              <a:t>methane</a:t>
            </a:r>
            <a:r>
              <a:rPr lang="en-US" altLang="en-US" sz="2000">
                <a:cs typeface="Times New Roman" panose="02020603050405020304" pitchFamily="18" charset="0"/>
              </a:rPr>
              <a:t>  = 890, 330 – </a:t>
            </a:r>
            <a:r>
              <a:rPr lang="en-US" altLang="en-US" sz="2000">
                <a:solidFill>
                  <a:srgbClr val="FF0000"/>
                </a:solidFill>
                <a:cs typeface="Times New Roman" panose="02020603050405020304" pitchFamily="18" charset="0"/>
              </a:rPr>
              <a:t>2</a:t>
            </a:r>
            <a:r>
              <a:rPr lang="en-US" altLang="en-US" sz="2000">
                <a:cs typeface="Times New Roman" panose="02020603050405020304" pitchFamily="18" charset="0"/>
              </a:rPr>
              <a:t>(44010)  kJ/kmol</a:t>
            </a:r>
          </a:p>
          <a:p>
            <a:pPr>
              <a:lnSpc>
                <a:spcPct val="150000"/>
              </a:lnSpc>
              <a:buFont typeface="Wingdings" panose="05000000000000000000" pitchFamily="2" charset="2"/>
              <a:buNone/>
            </a:pPr>
            <a:r>
              <a:rPr lang="en-US" altLang="en-US" sz="2000">
                <a:cs typeface="Times New Roman" panose="02020603050405020304" pitchFamily="18" charset="0"/>
              </a:rPr>
              <a:t>				        =  802,310 kJ/kmol</a:t>
            </a:r>
          </a:p>
          <a:p>
            <a:pPr>
              <a:buFont typeface="Wingdings" panose="05000000000000000000" pitchFamily="2" charset="2"/>
              <a:buNone/>
            </a:pPr>
            <a:r>
              <a:rPr lang="en-US" altLang="en-US" sz="2000"/>
              <a:t>	</a:t>
            </a:r>
          </a:p>
          <a:p>
            <a:pPr>
              <a:buFont typeface="Wingdings" panose="05000000000000000000" pitchFamily="2" charset="2"/>
              <a:buNone/>
            </a:pPr>
            <a:r>
              <a:rPr lang="en-US" altLang="en-US" sz="2000"/>
              <a:t>	</a:t>
            </a:r>
            <a:endParaRPr lang="en-US" altLang="en-US" sz="2000" i="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55298">
                                            <p:txEl>
                                              <p:pRg st="4" end="4"/>
                                            </p:txEl>
                                          </p:spTgt>
                                        </p:tgtEl>
                                        <p:attrNameLst>
                                          <p:attrName>style.visibility</p:attrName>
                                        </p:attrNameLst>
                                      </p:cBhvr>
                                      <p:to>
                                        <p:strVal val="visible"/>
                                      </p:to>
                                    </p:set>
                                    <p:animEffect transition="in" filter="checkerboard(across)">
                                      <p:cBhvr>
                                        <p:cTn id="7" dur="500"/>
                                        <p:tgtEl>
                                          <p:spTgt spid="55298">
                                            <p:txEl>
                                              <p:pRg st="4" end="4"/>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55298">
                                            <p:txEl>
                                              <p:pRg st="6" end="6"/>
                                            </p:txEl>
                                          </p:spTgt>
                                        </p:tgtEl>
                                        <p:attrNameLst>
                                          <p:attrName>style.visibility</p:attrName>
                                        </p:attrNameLst>
                                      </p:cBhvr>
                                      <p:to>
                                        <p:strVal val="visible"/>
                                      </p:to>
                                    </p:set>
                                    <p:animEffect transition="in" filter="checkerboard(across)">
                                      <p:cBhvr>
                                        <p:cTn id="10" dur="500"/>
                                        <p:tgtEl>
                                          <p:spTgt spid="55298">
                                            <p:txEl>
                                              <p:pRg st="6" end="6"/>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55298">
                                            <p:txEl>
                                              <p:pRg st="7" end="7"/>
                                            </p:txEl>
                                          </p:spTgt>
                                        </p:tgtEl>
                                        <p:attrNameLst>
                                          <p:attrName>style.visibility</p:attrName>
                                        </p:attrNameLst>
                                      </p:cBhvr>
                                      <p:to>
                                        <p:strVal val="visible"/>
                                      </p:to>
                                    </p:set>
                                    <p:animEffect transition="in" filter="checkerboard(across)">
                                      <p:cBhvr>
                                        <p:cTn id="13" dur="500"/>
                                        <p:tgtEl>
                                          <p:spTgt spid="55298">
                                            <p:txEl>
                                              <p:pRg st="7" end="7"/>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55298">
                                            <p:txEl>
                                              <p:pRg st="8" end="8"/>
                                            </p:txEl>
                                          </p:spTgt>
                                        </p:tgtEl>
                                        <p:attrNameLst>
                                          <p:attrName>style.visibility</p:attrName>
                                        </p:attrNameLst>
                                      </p:cBhvr>
                                      <p:to>
                                        <p:strVal val="visible"/>
                                      </p:to>
                                    </p:set>
                                    <p:animEffect transition="in" filter="checkerboard(across)">
                                      <p:cBhvr>
                                        <p:cTn id="16" dur="500"/>
                                        <p:tgtEl>
                                          <p:spTgt spid="55298">
                                            <p:txEl>
                                              <p:pRg st="8" end="8"/>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55298">
                                            <p:txEl>
                                              <p:pRg st="9" end="9"/>
                                            </p:txEl>
                                          </p:spTgt>
                                        </p:tgtEl>
                                        <p:attrNameLst>
                                          <p:attrName>style.visibility</p:attrName>
                                        </p:attrNameLst>
                                      </p:cBhvr>
                                      <p:to>
                                        <p:strVal val="visible"/>
                                      </p:to>
                                    </p:set>
                                    <p:animEffect transition="in" filter="checkerboard(across)">
                                      <p:cBhvr>
                                        <p:cTn id="19" dur="500"/>
                                        <p:tgtEl>
                                          <p:spTgt spid="55298">
                                            <p:txEl>
                                              <p:pRg st="9" end="9"/>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 presetClass="entr" presetSubtype="10" fill="hold" nodeType="clickEffect">
                                  <p:stCondLst>
                                    <p:cond delay="0"/>
                                  </p:stCondLst>
                                  <p:childTnLst>
                                    <p:set>
                                      <p:cBhvr>
                                        <p:cTn id="23" dur="1" fill="hold">
                                          <p:stCondLst>
                                            <p:cond delay="0"/>
                                          </p:stCondLst>
                                        </p:cTn>
                                        <p:tgtEl>
                                          <p:spTgt spid="55298">
                                            <p:txEl>
                                              <p:pRg st="11" end="11"/>
                                            </p:txEl>
                                          </p:spTgt>
                                        </p:tgtEl>
                                        <p:attrNameLst>
                                          <p:attrName>style.visibility</p:attrName>
                                        </p:attrNameLst>
                                      </p:cBhvr>
                                      <p:to>
                                        <p:strVal val="visible"/>
                                      </p:to>
                                    </p:set>
                                    <p:animEffect transition="in" filter="checkerboard(across)">
                                      <p:cBhvr>
                                        <p:cTn id="24" dur="500"/>
                                        <p:tgtEl>
                                          <p:spTgt spid="5529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3">
            <a:extLst>
              <a:ext uri="{FF2B5EF4-FFF2-40B4-BE49-F238E27FC236}">
                <a16:creationId xmlns:a16="http://schemas.microsoft.com/office/drawing/2014/main" id="{A2B464F8-BDC3-6EAB-B930-F9300A1C5A80}"/>
              </a:ext>
            </a:extLst>
          </p:cNvPr>
          <p:cNvSpPr>
            <a:spLocks noGrp="1" noChangeArrowheads="1"/>
          </p:cNvSpPr>
          <p:nvPr>
            <p:ph type="body" sz="half" idx="1"/>
          </p:nvPr>
        </p:nvSpPr>
        <p:spPr>
          <a:xfrm>
            <a:off x="381000" y="457200"/>
            <a:ext cx="8077200" cy="6096000"/>
          </a:xfrm>
        </p:spPr>
        <p:txBody>
          <a:bodyPr/>
          <a:lstStyle/>
          <a:p>
            <a:pPr>
              <a:buFontTx/>
              <a:buNone/>
            </a:pPr>
            <a:r>
              <a:rPr lang="en-US" altLang="en-US" sz="2400" b="1" dirty="0">
                <a:cs typeface="Times New Roman" panose="02020603050405020304" pitchFamily="18" charset="0"/>
              </a:rPr>
              <a:t>Example 2</a:t>
            </a:r>
          </a:p>
          <a:p>
            <a:pPr>
              <a:buFontTx/>
              <a:buNone/>
            </a:pPr>
            <a:endParaRPr lang="en-US" altLang="en-US" sz="2400" b="1" dirty="0">
              <a:cs typeface="Times New Roman" panose="02020603050405020304" pitchFamily="18" charset="0"/>
            </a:endParaRPr>
          </a:p>
          <a:p>
            <a:pPr>
              <a:buFontTx/>
              <a:buNone/>
            </a:pPr>
            <a:endParaRPr lang="en-US" altLang="en-US" sz="2400" b="1" dirty="0">
              <a:cs typeface="Times New Roman" panose="02020603050405020304" pitchFamily="18" charset="0"/>
            </a:endParaRPr>
          </a:p>
          <a:p>
            <a:pPr>
              <a:buFontTx/>
              <a:buNone/>
            </a:pPr>
            <a:endParaRPr lang="en-US" altLang="en-US" sz="2400" b="1" dirty="0">
              <a:cs typeface="Times New Roman" panose="02020603050405020304" pitchFamily="18" charset="0"/>
            </a:endParaRPr>
          </a:p>
          <a:p>
            <a:pPr>
              <a:buFontTx/>
              <a:buNone/>
            </a:pPr>
            <a:endParaRPr lang="en-US" altLang="en-US" sz="2400" b="1"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r>
              <a:rPr lang="en-US" altLang="en-US" sz="2400" dirty="0">
                <a:cs typeface="Times New Roman" panose="02020603050405020304" pitchFamily="18" charset="0"/>
              </a:rPr>
              <a:t>	Calculate the higher and lower calorific values (kJ/mol) of  NG and LPG compositions as shown above.</a:t>
            </a:r>
            <a:endParaRPr lang="en-US" altLang="en-US" sz="2400" dirty="0"/>
          </a:p>
        </p:txBody>
      </p:sp>
      <p:graphicFrame>
        <p:nvGraphicFramePr>
          <p:cNvPr id="4" name="Table 3">
            <a:extLst>
              <a:ext uri="{FF2B5EF4-FFF2-40B4-BE49-F238E27FC236}">
                <a16:creationId xmlns:a16="http://schemas.microsoft.com/office/drawing/2014/main" id="{AB983D29-0F0C-E0F3-A488-A069DD9A98B6}"/>
              </a:ext>
            </a:extLst>
          </p:cNvPr>
          <p:cNvGraphicFramePr>
            <a:graphicFrameLocks noGrp="1"/>
          </p:cNvGraphicFramePr>
          <p:nvPr/>
        </p:nvGraphicFramePr>
        <p:xfrm>
          <a:off x="914400" y="1524000"/>
          <a:ext cx="7086600" cy="3200397"/>
        </p:xfrm>
        <a:graphic>
          <a:graphicData uri="http://schemas.openxmlformats.org/drawingml/2006/table">
            <a:tbl>
              <a:tblPr/>
              <a:tblGrid>
                <a:gridCol w="2471913">
                  <a:extLst>
                    <a:ext uri="{9D8B030D-6E8A-4147-A177-3AD203B41FA5}">
                      <a16:colId xmlns:a16="http://schemas.microsoft.com/office/drawing/2014/main" val="20000"/>
                    </a:ext>
                  </a:extLst>
                </a:gridCol>
                <a:gridCol w="2561560">
                  <a:extLst>
                    <a:ext uri="{9D8B030D-6E8A-4147-A177-3AD203B41FA5}">
                      <a16:colId xmlns:a16="http://schemas.microsoft.com/office/drawing/2014/main" val="20001"/>
                    </a:ext>
                  </a:extLst>
                </a:gridCol>
                <a:gridCol w="2053127">
                  <a:extLst>
                    <a:ext uri="{9D8B030D-6E8A-4147-A177-3AD203B41FA5}">
                      <a16:colId xmlns:a16="http://schemas.microsoft.com/office/drawing/2014/main" val="20002"/>
                    </a:ext>
                  </a:extLst>
                </a:gridCol>
              </a:tblGrid>
              <a:tr h="498117">
                <a:tc>
                  <a:txBody>
                    <a:bodyPr/>
                    <a:lstStyle/>
                    <a:p>
                      <a:pPr algn="ctr" rtl="0" fontAlgn="ctr"/>
                      <a:r>
                        <a:rPr lang="en-US" sz="2000" b="1" i="0" u="none" strike="noStrike" dirty="0">
                          <a:solidFill>
                            <a:srgbClr val="000000"/>
                          </a:solidFill>
                          <a:latin typeface="Arial" pitchFamily="34" charset="0"/>
                          <a:cs typeface="Arial" pitchFamily="34" charset="0"/>
                        </a:rPr>
                        <a:t> Component</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ctr"/>
                      <a:r>
                        <a:rPr lang="en-US" sz="2000" b="1" i="0" u="none" strike="noStrike" dirty="0">
                          <a:solidFill>
                            <a:srgbClr val="000000"/>
                          </a:solidFill>
                          <a:latin typeface="Arial" pitchFamily="34" charset="0"/>
                          <a:cs typeface="Arial" pitchFamily="34" charset="0"/>
                        </a:rPr>
                        <a:t>Range (</a:t>
                      </a:r>
                      <a:r>
                        <a:rPr lang="en-US" sz="2000" b="1" i="0" u="none" strike="noStrike" dirty="0" err="1">
                          <a:solidFill>
                            <a:srgbClr val="000000"/>
                          </a:solidFill>
                          <a:latin typeface="Arial" pitchFamily="34" charset="0"/>
                          <a:cs typeface="Arial" pitchFamily="34" charset="0"/>
                        </a:rPr>
                        <a:t>vol</a:t>
                      </a:r>
                      <a:r>
                        <a:rPr lang="en-US" sz="2000" b="1" i="0" u="none" strike="noStrike" dirty="0">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0"/>
                  </a:ext>
                </a:extLst>
              </a:tr>
              <a:tr h="386040">
                <a:tc>
                  <a:txBody>
                    <a:bodyPr/>
                    <a:lstStyle/>
                    <a:p>
                      <a:pPr algn="ctr" fontAlgn="ctr"/>
                      <a:r>
                        <a:rPr lang="en-US" sz="2000" b="0" i="0" u="none" strike="noStrike" dirty="0">
                          <a:solidFill>
                            <a:srgbClr val="000000"/>
                          </a:solidFill>
                          <a:latin typeface="Arial" pitchFamily="34" charset="0"/>
                          <a:cs typeface="Arial" pitchFamily="34" charset="0"/>
                        </a:rPr>
                        <a:t>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dirty="0">
                          <a:solidFill>
                            <a:srgbClr val="000000"/>
                          </a:solidFill>
                          <a:latin typeface="Arial" pitchFamily="34" charset="0"/>
                          <a:cs typeface="Arial" pitchFamily="34" charset="0"/>
                        </a:rPr>
                        <a:t>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000000"/>
                          </a:solidFill>
                          <a:latin typeface="Arial" pitchFamily="34" charset="0"/>
                          <a:cs typeface="Arial" pitchFamily="34" charset="0"/>
                        </a:rPr>
                        <a:t>LPG</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86040">
                <a:tc>
                  <a:txBody>
                    <a:bodyPr/>
                    <a:lstStyle/>
                    <a:p>
                      <a:pPr algn="ctr" fontAlgn="ctr"/>
                      <a:r>
                        <a:rPr lang="en-US" sz="2000" b="0" i="0" u="none" strike="noStrike" dirty="0">
                          <a:solidFill>
                            <a:srgbClr val="000000"/>
                          </a:solidFill>
                          <a:latin typeface="Arial" pitchFamily="34" charset="0"/>
                          <a:cs typeface="Arial" pitchFamily="34" charset="0"/>
                        </a:rPr>
                        <a:t> Methane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92.74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86040">
                <a:tc>
                  <a:txBody>
                    <a:bodyPr/>
                    <a:lstStyle/>
                    <a:p>
                      <a:pPr algn="ctr" fontAlgn="ctr"/>
                      <a:r>
                        <a:rPr lang="en-US" sz="2000" b="0" i="0" u="none" strike="noStrike" dirty="0">
                          <a:solidFill>
                            <a:srgbClr val="000000"/>
                          </a:solidFill>
                          <a:latin typeface="Arial" pitchFamily="34" charset="0"/>
                          <a:cs typeface="Arial" pitchFamily="34" charset="0"/>
                        </a:rPr>
                        <a:t> Ethane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4.07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86040">
                <a:tc>
                  <a:txBody>
                    <a:bodyPr/>
                    <a:lstStyle/>
                    <a:p>
                      <a:pPr algn="ctr" fontAlgn="ctr"/>
                      <a:r>
                        <a:rPr lang="en-US" sz="2000" b="0" i="0" u="none" strike="noStrike">
                          <a:solidFill>
                            <a:srgbClr val="000000"/>
                          </a:solidFill>
                          <a:latin typeface="Arial" pitchFamily="34" charset="0"/>
                          <a:cs typeface="Arial" pitchFamily="34" charset="0"/>
                        </a:rPr>
                        <a:t> Propane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0.77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30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86040">
                <a:tc>
                  <a:txBody>
                    <a:bodyPr/>
                    <a:lstStyle/>
                    <a:p>
                      <a:pPr algn="ctr" fontAlgn="ctr"/>
                      <a:r>
                        <a:rPr lang="en-US" sz="2000" b="0" i="0" u="none" strike="noStrike">
                          <a:solidFill>
                            <a:srgbClr val="000000"/>
                          </a:solidFill>
                          <a:latin typeface="Arial" pitchFamily="34" charset="0"/>
                          <a:cs typeface="Arial" pitchFamily="34" charset="0"/>
                        </a:rPr>
                        <a:t>Butane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0.14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70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86040">
                <a:tc>
                  <a:txBody>
                    <a:bodyPr/>
                    <a:lstStyle/>
                    <a:p>
                      <a:pPr algn="ctr" fontAlgn="ctr"/>
                      <a:r>
                        <a:rPr lang="en-US" sz="2000" b="0" i="0" u="none" strike="noStrike">
                          <a:solidFill>
                            <a:srgbClr val="000000"/>
                          </a:solidFill>
                          <a:latin typeface="Arial" pitchFamily="34" charset="0"/>
                          <a:cs typeface="Arial" pitchFamily="34" charset="0"/>
                        </a:rPr>
                        <a:t> Nitrogen</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0.45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86040">
                <a:tc>
                  <a:txBody>
                    <a:bodyPr/>
                    <a:lstStyle/>
                    <a:p>
                      <a:pPr algn="ctr" fontAlgn="ctr"/>
                      <a:r>
                        <a:rPr lang="en-US" sz="2000" b="0" i="0" u="none" strike="noStrike">
                          <a:solidFill>
                            <a:srgbClr val="000000"/>
                          </a:solidFill>
                          <a:latin typeface="Arial" pitchFamily="34" charset="0"/>
                          <a:cs typeface="Arial" pitchFamily="34" charset="0"/>
                        </a:rPr>
                        <a:t> Carbon Dioxide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1.83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70658" name="Slide Number Placeholder 4">
            <a:extLst>
              <a:ext uri="{FF2B5EF4-FFF2-40B4-BE49-F238E27FC236}">
                <a16:creationId xmlns:a16="http://schemas.microsoft.com/office/drawing/2014/main" id="{1E6A4832-6131-8865-B7E2-A213EFEE3523}"/>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9B2F6857-89D5-4436-8F9F-959C3E9CC869}" type="slidenum">
              <a:rPr lang="en-US" altLang="en-US" sz="1400">
                <a:latin typeface="Arial" panose="020B0604020202020204" pitchFamily="34" charset="0"/>
              </a:rPr>
              <a:pPr>
                <a:spcBef>
                  <a:spcPct val="0"/>
                </a:spcBef>
                <a:buClrTx/>
                <a:buFontTx/>
                <a:buNone/>
              </a:pPr>
              <a:t>17</a:t>
            </a:fld>
            <a:endParaRPr lang="en-US" altLang="en-US" sz="1400">
              <a:latin typeface="Arial" panose="020B0604020202020204" pitchFamily="34" charset="0"/>
            </a:endParaRPr>
          </a:p>
        </p:txBody>
      </p:sp>
      <p:graphicFrame>
        <p:nvGraphicFramePr>
          <p:cNvPr id="70659" name="Object 5">
            <a:extLst>
              <a:ext uri="{FF2B5EF4-FFF2-40B4-BE49-F238E27FC236}">
                <a16:creationId xmlns:a16="http://schemas.microsoft.com/office/drawing/2014/main" id="{F2870CD1-74B3-7078-AFD1-CF7F5540B43C}"/>
              </a:ext>
            </a:extLst>
          </p:cNvPr>
          <p:cNvGraphicFramePr>
            <a:graphicFrameLocks noChangeAspect="1"/>
          </p:cNvGraphicFramePr>
          <p:nvPr/>
        </p:nvGraphicFramePr>
        <p:xfrm>
          <a:off x="2590800" y="152400"/>
          <a:ext cx="4216400" cy="908050"/>
        </p:xfrm>
        <a:graphic>
          <a:graphicData uri="http://schemas.openxmlformats.org/presentationml/2006/ole">
            <mc:AlternateContent xmlns:mc="http://schemas.openxmlformats.org/markup-compatibility/2006">
              <mc:Choice xmlns:v="urn:schemas-microsoft-com:vml" Requires="v">
                <p:oleObj name="Equation" r:id="rId2" imgW="1295400" imgH="342900" progId="Equation.3">
                  <p:embed/>
                </p:oleObj>
              </mc:Choice>
              <mc:Fallback>
                <p:oleObj name="Equation" r:id="rId2" imgW="1295400" imgH="342900" progId="Equation.3">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52400"/>
                        <a:ext cx="4216400" cy="908050"/>
                      </a:xfrm>
                      <a:prstGeom prst="rect">
                        <a:avLst/>
                      </a:prstGeom>
                      <a:solidFill>
                        <a:srgbClr val="FFFF00">
                          <a:alpha val="25882"/>
                        </a:srgbClr>
                      </a:solidFill>
                      <a:ln w="9525">
                        <a:solidFill>
                          <a:srgbClr val="FF0000"/>
                        </a:solidFill>
                        <a:miter lim="800000"/>
                        <a:headEnd/>
                        <a:tailEnd/>
                      </a:ln>
                    </p:spPr>
                  </p:pic>
                </p:oleObj>
              </mc:Fallback>
            </mc:AlternateContent>
          </a:graphicData>
        </a:graphic>
      </p:graphicFrame>
      <p:graphicFrame>
        <p:nvGraphicFramePr>
          <p:cNvPr id="70660" name="Object 9">
            <a:extLst>
              <a:ext uri="{FF2B5EF4-FFF2-40B4-BE49-F238E27FC236}">
                <a16:creationId xmlns:a16="http://schemas.microsoft.com/office/drawing/2014/main" id="{6F0576A9-437E-C15F-E261-BE1BF2DD71DC}"/>
              </a:ext>
            </a:extLst>
          </p:cNvPr>
          <p:cNvGraphicFramePr>
            <a:graphicFrameLocks noChangeAspect="1"/>
          </p:cNvGraphicFramePr>
          <p:nvPr/>
        </p:nvGraphicFramePr>
        <p:xfrm>
          <a:off x="1828800" y="1219200"/>
          <a:ext cx="6124575" cy="2592388"/>
        </p:xfrm>
        <a:graphic>
          <a:graphicData uri="http://schemas.openxmlformats.org/presentationml/2006/ole">
            <mc:AlternateContent xmlns:mc="http://schemas.openxmlformats.org/markup-compatibility/2006">
              <mc:Choice xmlns:v="urn:schemas-microsoft-com:vml" Requires="v">
                <p:oleObj name="Worksheet" r:id="rId4" imgW="5112985" imgH="2164001" progId="Excel.Sheet.8">
                  <p:embed/>
                </p:oleObj>
              </mc:Choice>
              <mc:Fallback>
                <p:oleObj name="Worksheet" r:id="rId4" imgW="5112985" imgH="2164001" progId="Excel.Sheet.8">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1219200"/>
                        <a:ext cx="6124575"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0661" name="Object 10">
            <a:extLst>
              <a:ext uri="{FF2B5EF4-FFF2-40B4-BE49-F238E27FC236}">
                <a16:creationId xmlns:a16="http://schemas.microsoft.com/office/drawing/2014/main" id="{39FA68DF-ADCB-E74D-AA0C-EF2F14D9715D}"/>
              </a:ext>
            </a:extLst>
          </p:cNvPr>
          <p:cNvGraphicFramePr>
            <a:graphicFrameLocks noChangeAspect="1"/>
          </p:cNvGraphicFramePr>
          <p:nvPr/>
        </p:nvGraphicFramePr>
        <p:xfrm>
          <a:off x="1874838" y="3959225"/>
          <a:ext cx="6078537" cy="2541588"/>
        </p:xfrm>
        <a:graphic>
          <a:graphicData uri="http://schemas.openxmlformats.org/presentationml/2006/ole">
            <mc:AlternateContent xmlns:mc="http://schemas.openxmlformats.org/markup-compatibility/2006">
              <mc:Choice xmlns:v="urn:schemas-microsoft-com:vml" Requires="v">
                <p:oleObj name="Worksheet" r:id="rId6" imgW="5173803" imgH="2164001" progId="Excel.Sheet.8">
                  <p:embed/>
                </p:oleObj>
              </mc:Choice>
              <mc:Fallback>
                <p:oleObj name="Worksheet" r:id="rId6" imgW="5173803" imgH="2164001" progId="Excel.Sheet.8">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74838" y="3959225"/>
                        <a:ext cx="6078537" cy="254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F18DC3D0-9E99-BE90-C3AB-B80060AA1FB8}"/>
              </a:ext>
            </a:extLst>
          </p:cNvPr>
          <p:cNvSpPr>
            <a:spLocks noGrp="1" noChangeArrowheads="1"/>
          </p:cNvSpPr>
          <p:nvPr>
            <p:ph type="title"/>
          </p:nvPr>
        </p:nvSpPr>
        <p:spPr>
          <a:xfrm>
            <a:off x="304800" y="228600"/>
            <a:ext cx="8610600" cy="762000"/>
          </a:xfrm>
          <a:ln>
            <a:solidFill>
              <a:schemeClr val="tx1"/>
            </a:solidFill>
            <a:miter lim="800000"/>
            <a:headEnd/>
            <a:tailEnd/>
          </a:ln>
        </p:spPr>
        <p:txBody>
          <a:bodyPr anchor="ctr"/>
          <a:lstStyle/>
          <a:p>
            <a:pPr algn="ctr"/>
            <a:r>
              <a:rPr lang="en-US" altLang="en-US" sz="2800" b="1" i="0">
                <a:solidFill>
                  <a:srgbClr val="C00000"/>
                </a:solidFill>
              </a:rPr>
              <a:t>Wobbe Number or Index (WI)</a:t>
            </a:r>
          </a:p>
        </p:txBody>
      </p:sp>
      <p:sp>
        <p:nvSpPr>
          <p:cNvPr id="7172" name="Rectangle 3">
            <a:extLst>
              <a:ext uri="{FF2B5EF4-FFF2-40B4-BE49-F238E27FC236}">
                <a16:creationId xmlns:a16="http://schemas.microsoft.com/office/drawing/2014/main" id="{5E0C4E6D-3A46-B6DB-E44C-DF7CF7AA397E}"/>
              </a:ext>
            </a:extLst>
          </p:cNvPr>
          <p:cNvSpPr>
            <a:spLocks noGrp="1" noChangeArrowheads="1"/>
          </p:cNvSpPr>
          <p:nvPr>
            <p:ph type="body" sz="half" idx="1"/>
          </p:nvPr>
        </p:nvSpPr>
        <p:spPr>
          <a:xfrm>
            <a:off x="381000" y="990600"/>
            <a:ext cx="8534400" cy="5638800"/>
          </a:xfrm>
        </p:spPr>
        <p:txBody>
          <a:bodyPr/>
          <a:lstStyle/>
          <a:p>
            <a:pPr>
              <a:lnSpc>
                <a:spcPct val="70000"/>
              </a:lnSpc>
              <a:defRPr/>
            </a:pPr>
            <a:endParaRPr lang="en-US" altLang="en-US" sz="2000" dirty="0">
              <a:cs typeface="Times New Roman" panose="02020603050405020304" pitchFamily="18" charset="0"/>
            </a:endParaRPr>
          </a:p>
          <a:p>
            <a:pPr>
              <a:spcBef>
                <a:spcPct val="0"/>
              </a:spcBef>
              <a:defRPr/>
            </a:pPr>
            <a:r>
              <a:rPr lang="en-US" altLang="en-US" sz="1800" dirty="0">
                <a:cs typeface="Times New Roman" panose="02020603050405020304" pitchFamily="18" charset="0"/>
              </a:rPr>
              <a:t>The rate at which heat may be generated in a gas burner is proportional  to</a:t>
            </a:r>
          </a:p>
          <a:p>
            <a:pPr>
              <a:spcBef>
                <a:spcPct val="0"/>
              </a:spcBef>
              <a:defRPr/>
            </a:pPr>
            <a:endParaRPr lang="en-US" altLang="en-US" sz="1800" dirty="0">
              <a:cs typeface="Times New Roman" panose="02020603050405020304" pitchFamily="18" charset="0"/>
            </a:endParaRPr>
          </a:p>
          <a:p>
            <a:pPr lvl="1">
              <a:spcBef>
                <a:spcPct val="0"/>
              </a:spcBef>
              <a:defRPr/>
            </a:pPr>
            <a:r>
              <a:rPr lang="en-US" altLang="en-US" sz="1800" dirty="0">
                <a:cs typeface="Times New Roman" panose="02020603050405020304" pitchFamily="18" charset="0"/>
              </a:rPr>
              <a:t>Volumetric rate of fuel</a:t>
            </a:r>
          </a:p>
          <a:p>
            <a:pPr lvl="1">
              <a:spcBef>
                <a:spcPct val="0"/>
              </a:spcBef>
              <a:defRPr/>
            </a:pPr>
            <a:r>
              <a:rPr lang="en-US" altLang="en-US" sz="1800" dirty="0">
                <a:cs typeface="Times New Roman" panose="02020603050405020304" pitchFamily="18" charset="0"/>
              </a:rPr>
              <a:t>Specific enthalpy of fuel</a:t>
            </a:r>
          </a:p>
          <a:p>
            <a:pPr lvl="1">
              <a:spcBef>
                <a:spcPct val="0"/>
              </a:spcBef>
              <a:defRPr/>
            </a:pPr>
            <a:endParaRPr lang="en-US" altLang="en-US" sz="1800" dirty="0">
              <a:cs typeface="Times New Roman" panose="02020603050405020304" pitchFamily="18" charset="0"/>
            </a:endParaRPr>
          </a:p>
          <a:p>
            <a:pPr>
              <a:spcBef>
                <a:spcPct val="0"/>
              </a:spcBef>
              <a:defRPr/>
            </a:pPr>
            <a:r>
              <a:rPr lang="en-US" altLang="en-US" sz="1800" dirty="0">
                <a:cs typeface="Times New Roman" panose="02020603050405020304" pitchFamily="18" charset="0"/>
              </a:rPr>
              <a:t>For a given pressure of fuel gas at the burner, the  volumetric flow rate (V)  is inversely proportional to the square root of the density of the gas, </a:t>
            </a:r>
            <a:r>
              <a:rPr lang="en-US" altLang="en-US" sz="1800" dirty="0">
                <a:latin typeface="Symbol" panose="05050102010706020507" pitchFamily="18" charset="2"/>
                <a:cs typeface="Times New Roman" panose="02020603050405020304" pitchFamily="18" charset="0"/>
              </a:rPr>
              <a:t>r</a:t>
            </a:r>
            <a:r>
              <a:rPr lang="en-US" altLang="en-US" sz="1800" dirty="0">
                <a:cs typeface="Times New Roman" panose="02020603050405020304" pitchFamily="18" charset="0"/>
              </a:rPr>
              <a:t>, hence specific gravity (SG)…thus the heat released can be expressed as</a:t>
            </a:r>
          </a:p>
          <a:p>
            <a:pPr>
              <a:spcBef>
                <a:spcPct val="0"/>
              </a:spcBef>
              <a:defRPr/>
            </a:pPr>
            <a:endParaRPr lang="en-US" altLang="en-US" sz="1800" dirty="0">
              <a:cs typeface="Times New Roman" panose="02020603050405020304" pitchFamily="18" charset="0"/>
            </a:endParaRPr>
          </a:p>
          <a:p>
            <a:pPr>
              <a:spcBef>
                <a:spcPct val="0"/>
              </a:spcBef>
              <a:defRPr/>
            </a:pPr>
            <a:endParaRPr lang="en-US" altLang="en-US" sz="1800" dirty="0">
              <a:cs typeface="Times New Roman" panose="02020603050405020304" pitchFamily="18" charset="0"/>
            </a:endParaRPr>
          </a:p>
          <a:p>
            <a:pPr>
              <a:spcBef>
                <a:spcPct val="0"/>
              </a:spcBef>
              <a:defRPr/>
            </a:pPr>
            <a:endParaRPr lang="en-US" altLang="en-US" sz="1800" dirty="0">
              <a:cs typeface="Times New Roman" panose="02020603050405020304" pitchFamily="18" charset="0"/>
            </a:endParaRPr>
          </a:p>
          <a:p>
            <a:pPr>
              <a:spcBef>
                <a:spcPct val="0"/>
              </a:spcBef>
              <a:defRPr/>
            </a:pPr>
            <a:endParaRPr lang="en-US" altLang="en-US" sz="1800" dirty="0">
              <a:cs typeface="Times New Roman" panose="02020603050405020304" pitchFamily="18" charset="0"/>
            </a:endParaRPr>
          </a:p>
          <a:p>
            <a:pPr>
              <a:spcBef>
                <a:spcPct val="0"/>
              </a:spcBef>
              <a:defRPr/>
            </a:pPr>
            <a:endParaRPr lang="en-US" altLang="en-US" sz="1800" dirty="0">
              <a:cs typeface="Times New Roman" panose="02020603050405020304" pitchFamily="18" charset="0"/>
            </a:endParaRPr>
          </a:p>
          <a:p>
            <a:pPr>
              <a:spcBef>
                <a:spcPct val="0"/>
              </a:spcBef>
              <a:defRPr/>
            </a:pPr>
            <a:r>
              <a:rPr lang="en-US" altLang="en-US" sz="1800" dirty="0">
                <a:solidFill>
                  <a:srgbClr val="FF0000"/>
                </a:solidFill>
                <a:cs typeface="Times New Roman" panose="02020603050405020304" pitchFamily="18" charset="0"/>
              </a:rPr>
              <a:t>Wobbe Index is also known as FUEL INTERCHANGEABILITY PARAMETER.</a:t>
            </a:r>
          </a:p>
          <a:p>
            <a:pPr marL="0" indent="0">
              <a:spcBef>
                <a:spcPct val="0"/>
              </a:spcBef>
              <a:buFontTx/>
              <a:buNone/>
              <a:defRPr/>
            </a:pPr>
            <a:r>
              <a:rPr lang="en-US" altLang="en-US" sz="1800" dirty="0">
                <a:solidFill>
                  <a:srgbClr val="FF0000"/>
                </a:solidFill>
                <a:cs typeface="Times New Roman" panose="02020603050405020304" pitchFamily="18" charset="0"/>
              </a:rPr>
              <a:t> </a:t>
            </a:r>
          </a:p>
          <a:p>
            <a:pPr>
              <a:spcBef>
                <a:spcPct val="0"/>
              </a:spcBef>
              <a:defRPr/>
            </a:pPr>
            <a:r>
              <a:rPr lang="en-US" altLang="en-US" sz="1800" dirty="0">
                <a:solidFill>
                  <a:srgbClr val="FF0000"/>
                </a:solidFill>
                <a:cs typeface="Times New Roman" panose="02020603050405020304" pitchFamily="18" charset="0"/>
              </a:rPr>
              <a:t>For the same pressure at the burner, gases of equal  </a:t>
            </a:r>
            <a:r>
              <a:rPr lang="en-US" altLang="en-US" sz="1800" dirty="0" err="1">
                <a:solidFill>
                  <a:srgbClr val="FF0000"/>
                </a:solidFill>
                <a:cs typeface="Times New Roman" panose="02020603050405020304" pitchFamily="18" charset="0"/>
              </a:rPr>
              <a:t>Wobbe</a:t>
            </a:r>
            <a:r>
              <a:rPr lang="en-US" altLang="en-US" sz="1800" dirty="0">
                <a:solidFill>
                  <a:srgbClr val="FF0000"/>
                </a:solidFill>
                <a:cs typeface="Times New Roman" panose="02020603050405020304" pitchFamily="18" charset="0"/>
              </a:rPr>
              <a:t> Number (WI) will generate heat at equal rate per unit burner port area</a:t>
            </a:r>
          </a:p>
          <a:p>
            <a:pPr>
              <a:spcBef>
                <a:spcPct val="0"/>
              </a:spcBef>
              <a:defRPr/>
            </a:pPr>
            <a:endParaRPr lang="en-US" altLang="en-US" sz="1800" dirty="0">
              <a:solidFill>
                <a:srgbClr val="FF0000"/>
              </a:solidFill>
              <a:cs typeface="Times New Roman" panose="02020603050405020304" pitchFamily="18" charset="0"/>
            </a:endParaRPr>
          </a:p>
          <a:p>
            <a:pPr lvl="1">
              <a:spcBef>
                <a:spcPct val="0"/>
              </a:spcBef>
              <a:defRPr/>
            </a:pPr>
            <a:r>
              <a:rPr lang="en-US" altLang="en-US" sz="1800" dirty="0">
                <a:solidFill>
                  <a:srgbClr val="FF0000"/>
                </a:solidFill>
                <a:cs typeface="Times New Roman" panose="02020603050405020304" pitchFamily="18" charset="0"/>
              </a:rPr>
              <a:t>Hence, gaseous fuels having the same WI can be interchanged with no significant physical changes to the burner. (CHAP 6 : BURNER CONVERSION) </a:t>
            </a:r>
          </a:p>
          <a:p>
            <a:pPr>
              <a:lnSpc>
                <a:spcPct val="90000"/>
              </a:lnSpc>
              <a:defRPr/>
            </a:pPr>
            <a:endParaRPr lang="en-US" altLang="en-US" sz="2000" dirty="0">
              <a:cs typeface="Times New Roman" panose="02020603050405020304" pitchFamily="18" charset="0"/>
            </a:endParaRPr>
          </a:p>
          <a:p>
            <a:pPr lvl="2">
              <a:lnSpc>
                <a:spcPct val="75000"/>
              </a:lnSpc>
              <a:buFont typeface="Wingdings" panose="05000000000000000000" pitchFamily="2" charset="2"/>
              <a:buNone/>
              <a:defRPr/>
            </a:pPr>
            <a:r>
              <a:rPr lang="en-US" altLang="en-US" sz="3200" dirty="0">
                <a:cs typeface="Times New Roman" panose="02020603050405020304" pitchFamily="18" charset="0"/>
              </a:rPr>
              <a:t>		</a:t>
            </a:r>
            <a:endParaRPr lang="en-US" altLang="en-US" sz="3200" dirty="0"/>
          </a:p>
        </p:txBody>
      </p:sp>
      <p:graphicFrame>
        <p:nvGraphicFramePr>
          <p:cNvPr id="7170" name="Object 2">
            <a:extLst>
              <a:ext uri="{FF2B5EF4-FFF2-40B4-BE49-F238E27FC236}">
                <a16:creationId xmlns:a16="http://schemas.microsoft.com/office/drawing/2014/main" id="{CE847A7D-A8E4-241A-8767-8620E02B6DC7}"/>
              </a:ext>
            </a:extLst>
          </p:cNvPr>
          <p:cNvGraphicFramePr>
            <a:graphicFrameLocks noGrp="1" noChangeAspect="1"/>
          </p:cNvGraphicFramePr>
          <p:nvPr>
            <p:ph sz="half" idx="2"/>
          </p:nvPr>
        </p:nvGraphicFramePr>
        <p:xfrm>
          <a:off x="609600" y="3886200"/>
          <a:ext cx="8250238" cy="838200"/>
        </p:xfrm>
        <a:graphic>
          <a:graphicData uri="http://schemas.openxmlformats.org/presentationml/2006/ole">
            <mc:AlternateContent xmlns:mc="http://schemas.openxmlformats.org/markup-compatibility/2006">
              <mc:Choice xmlns:v="urn:schemas-microsoft-com:vml" Requires="v">
                <p:oleObj name="Equation" r:id="rId3" imgW="3746500" imgH="381000" progId="Equation.3">
                  <p:embed/>
                </p:oleObj>
              </mc:Choice>
              <mc:Fallback>
                <p:oleObj name="Equation" r:id="rId3" imgW="3746500" imgH="3810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886200"/>
                        <a:ext cx="8250238" cy="83820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7172">
                                            <p:txEl>
                                              <p:pRg st="6" end="6"/>
                                            </p:txEl>
                                          </p:spTgt>
                                        </p:tgtEl>
                                        <p:attrNameLst>
                                          <p:attrName>style.visibility</p:attrName>
                                        </p:attrNameLst>
                                      </p:cBhvr>
                                      <p:to>
                                        <p:strVal val="visible"/>
                                      </p:to>
                                    </p:set>
                                    <p:animEffect transition="in" filter="checkerboard(across)">
                                      <p:cBhvr>
                                        <p:cTn id="7" dur="500"/>
                                        <p:tgtEl>
                                          <p:spTgt spid="7172">
                                            <p:txEl>
                                              <p:pRg st="6" end="6"/>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7170"/>
                                        </p:tgtEl>
                                        <p:attrNameLst>
                                          <p:attrName>style.visibility</p:attrName>
                                        </p:attrNameLst>
                                      </p:cBhvr>
                                      <p:to>
                                        <p:strVal val="visible"/>
                                      </p:to>
                                    </p:set>
                                    <p:animEffect transition="in" filter="checkerboard(across)">
                                      <p:cBhvr>
                                        <p:cTn id="10" dur="500"/>
                                        <p:tgtEl>
                                          <p:spTgt spid="717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7172">
                                            <p:txEl>
                                              <p:pRg st="12" end="12"/>
                                            </p:txEl>
                                          </p:spTgt>
                                        </p:tgtEl>
                                        <p:attrNameLst>
                                          <p:attrName>style.visibility</p:attrName>
                                        </p:attrNameLst>
                                      </p:cBhvr>
                                      <p:to>
                                        <p:strVal val="visible"/>
                                      </p:to>
                                    </p:set>
                                    <p:animEffect transition="in" filter="checkerboard(across)">
                                      <p:cBhvr>
                                        <p:cTn id="15" dur="500"/>
                                        <p:tgtEl>
                                          <p:spTgt spid="7172">
                                            <p:txEl>
                                              <p:pRg st="12" end="1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nodeType="clickEffect">
                                  <p:stCondLst>
                                    <p:cond delay="0"/>
                                  </p:stCondLst>
                                  <p:childTnLst>
                                    <p:set>
                                      <p:cBhvr>
                                        <p:cTn id="19" dur="1" fill="hold">
                                          <p:stCondLst>
                                            <p:cond delay="0"/>
                                          </p:stCondLst>
                                        </p:cTn>
                                        <p:tgtEl>
                                          <p:spTgt spid="7172">
                                            <p:txEl>
                                              <p:pRg st="13" end="13"/>
                                            </p:txEl>
                                          </p:spTgt>
                                        </p:tgtEl>
                                        <p:attrNameLst>
                                          <p:attrName>style.visibility</p:attrName>
                                        </p:attrNameLst>
                                      </p:cBhvr>
                                      <p:to>
                                        <p:strVal val="visible"/>
                                      </p:to>
                                    </p:set>
                                    <p:animEffect transition="in" filter="checkerboard(across)">
                                      <p:cBhvr>
                                        <p:cTn id="20" dur="500"/>
                                        <p:tgtEl>
                                          <p:spTgt spid="7172">
                                            <p:txEl>
                                              <p:pRg st="13" end="1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nodeType="clickEffect">
                                  <p:stCondLst>
                                    <p:cond delay="0"/>
                                  </p:stCondLst>
                                  <p:childTnLst>
                                    <p:set>
                                      <p:cBhvr>
                                        <p:cTn id="24" dur="1" fill="hold">
                                          <p:stCondLst>
                                            <p:cond delay="0"/>
                                          </p:stCondLst>
                                        </p:cTn>
                                        <p:tgtEl>
                                          <p:spTgt spid="7172">
                                            <p:txEl>
                                              <p:pRg st="14" end="14"/>
                                            </p:txEl>
                                          </p:spTgt>
                                        </p:tgtEl>
                                        <p:attrNameLst>
                                          <p:attrName>style.visibility</p:attrName>
                                        </p:attrNameLst>
                                      </p:cBhvr>
                                      <p:to>
                                        <p:strVal val="visible"/>
                                      </p:to>
                                    </p:set>
                                    <p:animEffect transition="in" filter="checkerboard(across)">
                                      <p:cBhvr>
                                        <p:cTn id="25" dur="500"/>
                                        <p:tgtEl>
                                          <p:spTgt spid="7172">
                                            <p:txEl>
                                              <p:pRg st="14" end="14"/>
                                            </p:txEl>
                                          </p:spTgt>
                                        </p:tgtEl>
                                      </p:cBhvr>
                                    </p:animEffect>
                                  </p:childTnLst>
                                </p:cTn>
                              </p:par>
                              <p:par>
                                <p:cTn id="26" presetID="5" presetClass="entr" presetSubtype="10" fill="hold" nodeType="withEffect">
                                  <p:stCondLst>
                                    <p:cond delay="0"/>
                                  </p:stCondLst>
                                  <p:childTnLst>
                                    <p:set>
                                      <p:cBhvr>
                                        <p:cTn id="27" dur="1" fill="hold">
                                          <p:stCondLst>
                                            <p:cond delay="0"/>
                                          </p:stCondLst>
                                        </p:cTn>
                                        <p:tgtEl>
                                          <p:spTgt spid="7172">
                                            <p:txEl>
                                              <p:pRg st="16" end="16"/>
                                            </p:txEl>
                                          </p:spTgt>
                                        </p:tgtEl>
                                        <p:attrNameLst>
                                          <p:attrName>style.visibility</p:attrName>
                                        </p:attrNameLst>
                                      </p:cBhvr>
                                      <p:to>
                                        <p:strVal val="visible"/>
                                      </p:to>
                                    </p:set>
                                    <p:animEffect transition="in" filter="checkerboard(across)">
                                      <p:cBhvr>
                                        <p:cTn id="28" dur="500"/>
                                        <p:tgtEl>
                                          <p:spTgt spid="7172">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a:extLst>
              <a:ext uri="{FF2B5EF4-FFF2-40B4-BE49-F238E27FC236}">
                <a16:creationId xmlns:a16="http://schemas.microsoft.com/office/drawing/2014/main" id="{600D780F-2F29-24B4-6EBE-7714951E464B}"/>
              </a:ext>
            </a:extLst>
          </p:cNvPr>
          <p:cNvSpPr>
            <a:spLocks noGrp="1" noChangeArrowheads="1"/>
          </p:cNvSpPr>
          <p:nvPr>
            <p:ph type="body" sz="half" idx="1"/>
          </p:nvPr>
        </p:nvSpPr>
        <p:spPr>
          <a:xfrm>
            <a:off x="395288" y="333375"/>
            <a:ext cx="8424862" cy="6191250"/>
          </a:xfrm>
        </p:spPr>
        <p:txBody>
          <a:bodyPr/>
          <a:lstStyle/>
          <a:p>
            <a:pPr marL="457200" lvl="2" indent="-400050" eaLnBrk="1" hangingPunct="1">
              <a:spcBef>
                <a:spcPts val="0"/>
              </a:spcBef>
              <a:defRPr/>
            </a:pPr>
            <a:r>
              <a:rPr lang="en-US" sz="2800" dirty="0" err="1">
                <a:latin typeface="+mj-lt"/>
              </a:rPr>
              <a:t>Wobbe</a:t>
            </a:r>
            <a:r>
              <a:rPr lang="en-US" sz="2800" dirty="0">
                <a:latin typeface="+mj-lt"/>
              </a:rPr>
              <a:t> Index of gas mixture</a:t>
            </a: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lvl="1" eaLnBrk="1" hangingPunct="1">
              <a:defRPr/>
            </a:pPr>
            <a:endParaRPr lang="en-US" sz="2000" dirty="0">
              <a:latin typeface="Comic Sans MS" pitchFamily="66" charset="0"/>
            </a:endParaRPr>
          </a:p>
          <a:p>
            <a:pPr marL="914400" lvl="1" indent="-457200" eaLnBrk="1" hangingPunct="1">
              <a:buFontTx/>
              <a:buNone/>
              <a:defRPr/>
            </a:pPr>
            <a:r>
              <a:rPr lang="en-US" dirty="0">
                <a:solidFill>
                  <a:srgbClr val="FF0000"/>
                </a:solidFill>
                <a:latin typeface="Comic Sans MS" pitchFamily="66" charset="0"/>
              </a:rPr>
              <a:t>.</a:t>
            </a:r>
          </a:p>
          <a:p>
            <a:pPr lvl="1" eaLnBrk="1" hangingPunct="1">
              <a:defRPr/>
            </a:pPr>
            <a:endParaRPr lang="en-US" sz="2000" dirty="0">
              <a:latin typeface="Comic Sans MS" pitchFamily="66" charset="0"/>
            </a:endParaRPr>
          </a:p>
        </p:txBody>
      </p:sp>
      <p:graphicFrame>
        <p:nvGraphicFramePr>
          <p:cNvPr id="73731" name="Object 4">
            <a:extLst>
              <a:ext uri="{FF2B5EF4-FFF2-40B4-BE49-F238E27FC236}">
                <a16:creationId xmlns:a16="http://schemas.microsoft.com/office/drawing/2014/main" id="{F3BF96B5-117F-E390-56AD-86FF76A77C12}"/>
              </a:ext>
            </a:extLst>
          </p:cNvPr>
          <p:cNvGraphicFramePr>
            <a:graphicFrameLocks noChangeAspect="1"/>
          </p:cNvGraphicFramePr>
          <p:nvPr/>
        </p:nvGraphicFramePr>
        <p:xfrm>
          <a:off x="320675" y="1149350"/>
          <a:ext cx="8499475" cy="5459413"/>
        </p:xfrm>
        <a:graphic>
          <a:graphicData uri="http://schemas.openxmlformats.org/presentationml/2006/ole">
            <mc:AlternateContent xmlns:mc="http://schemas.openxmlformats.org/markup-compatibility/2006">
              <mc:Choice xmlns:v="urn:schemas-microsoft-com:vml" Requires="v">
                <p:oleObj name="Equation" r:id="rId2" imgW="3619500" imgH="2286000" progId="Equation.3">
                  <p:embed/>
                </p:oleObj>
              </mc:Choice>
              <mc:Fallback>
                <p:oleObj name="Equation" r:id="rId2" imgW="3619500" imgH="22860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675" y="1149350"/>
                        <a:ext cx="8499475" cy="545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ectangle 1">
            <a:extLst>
              <a:ext uri="{FF2B5EF4-FFF2-40B4-BE49-F238E27FC236}">
                <a16:creationId xmlns:a16="http://schemas.microsoft.com/office/drawing/2014/main" id="{5C2E2B20-9119-C27B-E7EA-1CD39895CF2D}"/>
              </a:ext>
            </a:extLst>
          </p:cNvPr>
          <p:cNvSpPr/>
          <p:nvPr/>
        </p:nvSpPr>
        <p:spPr>
          <a:xfrm>
            <a:off x="303213" y="4191000"/>
            <a:ext cx="8424862" cy="2257425"/>
          </a:xfrm>
          <a:prstGeom prst="rect">
            <a:avLst/>
          </a:prstGeom>
          <a:solidFill>
            <a:srgbClr val="FF0000">
              <a:alpha val="41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MY"/>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3546B8E5-8773-BB13-7424-DEA829A735C7}"/>
              </a:ext>
            </a:extLst>
          </p:cNvPr>
          <p:cNvSpPr>
            <a:spLocks noGrp="1" noChangeArrowheads="1"/>
          </p:cNvSpPr>
          <p:nvPr>
            <p:ph type="title"/>
          </p:nvPr>
        </p:nvSpPr>
        <p:spPr>
          <a:xfrm>
            <a:off x="457200" y="304800"/>
            <a:ext cx="7916863" cy="1143000"/>
          </a:xfrm>
          <a:ln>
            <a:solidFill>
              <a:schemeClr val="tx1"/>
            </a:solidFill>
            <a:miter lim="800000"/>
            <a:headEnd/>
            <a:tailEnd/>
          </a:ln>
        </p:spPr>
        <p:txBody>
          <a:bodyPr/>
          <a:lstStyle/>
          <a:p>
            <a:pPr algn="ctr"/>
            <a:br>
              <a:rPr lang="en-US" altLang="en-US" sz="4000" b="1">
                <a:solidFill>
                  <a:srgbClr val="C00000"/>
                </a:solidFill>
              </a:rPr>
            </a:br>
            <a:r>
              <a:rPr lang="en-US" altLang="en-US" sz="3200" b="1" i="0">
                <a:solidFill>
                  <a:srgbClr val="C00000"/>
                </a:solidFill>
              </a:rPr>
              <a:t>Combustion-related Fuel Property Calculations </a:t>
            </a:r>
          </a:p>
        </p:txBody>
      </p:sp>
      <p:sp>
        <p:nvSpPr>
          <p:cNvPr id="45059" name="Rectangle 3">
            <a:extLst>
              <a:ext uri="{FF2B5EF4-FFF2-40B4-BE49-F238E27FC236}">
                <a16:creationId xmlns:a16="http://schemas.microsoft.com/office/drawing/2014/main" id="{0CE43840-BB03-F69F-BCCE-13F1BBEB9C35}"/>
              </a:ext>
            </a:extLst>
          </p:cNvPr>
          <p:cNvSpPr>
            <a:spLocks noGrp="1" noChangeArrowheads="1"/>
          </p:cNvSpPr>
          <p:nvPr>
            <p:ph type="body" idx="1"/>
          </p:nvPr>
        </p:nvSpPr>
        <p:spPr>
          <a:xfrm>
            <a:off x="608013" y="1676400"/>
            <a:ext cx="7848600" cy="4883150"/>
          </a:xfrm>
        </p:spPr>
        <p:txBody>
          <a:bodyPr/>
          <a:lstStyle/>
          <a:p>
            <a:pPr algn="ctr">
              <a:buFontTx/>
              <a:buNone/>
            </a:pPr>
            <a:r>
              <a:rPr lang="en-US" altLang="en-US" sz="2800" dirty="0"/>
              <a:t>Fuel composition</a:t>
            </a:r>
          </a:p>
          <a:p>
            <a:pPr algn="ctr">
              <a:buFontTx/>
              <a:buNone/>
            </a:pPr>
            <a:r>
              <a:rPr lang="en-US" altLang="en-US" sz="2800" dirty="0"/>
              <a:t>Density, Specific gravity, Viscosity</a:t>
            </a:r>
          </a:p>
          <a:p>
            <a:pPr algn="ctr">
              <a:buFontTx/>
              <a:buNone/>
            </a:pPr>
            <a:r>
              <a:rPr lang="en-US" altLang="en-US" sz="2800" dirty="0">
                <a:solidFill>
                  <a:srgbClr val="FF0000"/>
                </a:solidFill>
              </a:rPr>
              <a:t>Ideal &amp; Real gases (compressibility factor)</a:t>
            </a:r>
          </a:p>
          <a:p>
            <a:pPr algn="ctr">
              <a:buFontTx/>
              <a:buNone/>
            </a:pPr>
            <a:r>
              <a:rPr lang="en-US" altLang="en-US" sz="2800" dirty="0">
                <a:solidFill>
                  <a:srgbClr val="FF0000"/>
                </a:solidFill>
              </a:rPr>
              <a:t>Heat of Combustion </a:t>
            </a:r>
          </a:p>
          <a:p>
            <a:pPr algn="ctr">
              <a:buFontTx/>
              <a:buNone/>
            </a:pPr>
            <a:r>
              <a:rPr lang="en-US" altLang="en-US" sz="2800" dirty="0"/>
              <a:t>Calorific / Heating value</a:t>
            </a:r>
          </a:p>
          <a:p>
            <a:pPr algn="ctr">
              <a:buFontTx/>
              <a:buNone/>
            </a:pPr>
            <a:r>
              <a:rPr lang="en-US" altLang="en-US" sz="2800" dirty="0"/>
              <a:t>Flammability limit</a:t>
            </a:r>
          </a:p>
          <a:p>
            <a:pPr algn="ctr">
              <a:buFontTx/>
              <a:buNone/>
            </a:pPr>
            <a:r>
              <a:rPr lang="en-US" altLang="en-US" sz="2800" dirty="0"/>
              <a:t>Flame speed</a:t>
            </a:r>
          </a:p>
          <a:p>
            <a:pPr algn="ctr">
              <a:buFontTx/>
              <a:buNone/>
            </a:pPr>
            <a:r>
              <a:rPr lang="en-US" altLang="en-US" sz="2800" dirty="0"/>
              <a:t>Ignition temperature</a:t>
            </a:r>
          </a:p>
          <a:p>
            <a:pPr algn="ctr">
              <a:buFontTx/>
              <a:buNone/>
            </a:pPr>
            <a:r>
              <a:rPr lang="en-US" altLang="en-US" sz="2800" dirty="0"/>
              <a:t>Flame temperature</a:t>
            </a:r>
          </a:p>
          <a:p>
            <a:pPr algn="ctr">
              <a:buFontTx/>
              <a:buNone/>
            </a:pPr>
            <a:endParaRPr lang="en-US" altLang="en-U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4" name="Rectangle 3">
            <a:extLst>
              <a:ext uri="{FF2B5EF4-FFF2-40B4-BE49-F238E27FC236}">
                <a16:creationId xmlns:a16="http://schemas.microsoft.com/office/drawing/2014/main" id="{C5A13D17-F297-BBA4-2648-9642BE123597}"/>
              </a:ext>
            </a:extLst>
          </p:cNvPr>
          <p:cNvSpPr>
            <a:spLocks noGrp="1" noChangeArrowheads="1"/>
          </p:cNvSpPr>
          <p:nvPr>
            <p:ph type="body" sz="half" idx="1"/>
          </p:nvPr>
        </p:nvSpPr>
        <p:spPr>
          <a:xfrm>
            <a:off x="381000" y="457200"/>
            <a:ext cx="8077200" cy="6096000"/>
          </a:xfrm>
        </p:spPr>
        <p:txBody>
          <a:bodyPr/>
          <a:lstStyle/>
          <a:p>
            <a:pPr>
              <a:buFontTx/>
              <a:buNone/>
            </a:pPr>
            <a:r>
              <a:rPr lang="en-US" altLang="en-US" sz="2400" b="1" dirty="0">
                <a:cs typeface="Times New Roman" panose="02020603050405020304" pitchFamily="18" charset="0"/>
              </a:rPr>
              <a:t>Example 3</a:t>
            </a:r>
          </a:p>
          <a:p>
            <a:pPr>
              <a:buFontTx/>
              <a:buNone/>
            </a:pPr>
            <a:endParaRPr lang="en-US" altLang="en-US" sz="2400" b="1" dirty="0">
              <a:cs typeface="Times New Roman" panose="02020603050405020304" pitchFamily="18" charset="0"/>
            </a:endParaRPr>
          </a:p>
          <a:p>
            <a:pPr>
              <a:buFontTx/>
              <a:buNone/>
            </a:pPr>
            <a:endParaRPr lang="en-US" altLang="en-US" sz="2400" b="1" dirty="0">
              <a:cs typeface="Times New Roman" panose="02020603050405020304" pitchFamily="18" charset="0"/>
            </a:endParaRPr>
          </a:p>
          <a:p>
            <a:pPr>
              <a:buFontTx/>
              <a:buNone/>
            </a:pPr>
            <a:endParaRPr lang="en-US" altLang="en-US" sz="2400" b="1" dirty="0">
              <a:cs typeface="Times New Roman" panose="02020603050405020304" pitchFamily="18" charset="0"/>
            </a:endParaRPr>
          </a:p>
          <a:p>
            <a:pPr>
              <a:buFontTx/>
              <a:buNone/>
            </a:pPr>
            <a:endParaRPr lang="en-US" altLang="en-US" sz="2400" b="1"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r>
              <a:rPr lang="en-US" altLang="en-US" sz="2400" dirty="0">
                <a:cs typeface="Times New Roman" panose="02020603050405020304" pitchFamily="18" charset="0"/>
              </a:rPr>
              <a:t>	Calculate the higher and lower </a:t>
            </a:r>
            <a:r>
              <a:rPr lang="en-US" altLang="en-US" sz="2400" dirty="0" err="1">
                <a:cs typeface="Times New Roman" panose="02020603050405020304" pitchFamily="18" charset="0"/>
              </a:rPr>
              <a:t>Wobbe</a:t>
            </a:r>
            <a:r>
              <a:rPr lang="en-US" altLang="en-US" sz="2400" dirty="0">
                <a:cs typeface="Times New Roman" panose="02020603050405020304" pitchFamily="18" charset="0"/>
              </a:rPr>
              <a:t> indices of NG and LPG compositions as shown above.</a:t>
            </a:r>
            <a:endParaRPr lang="en-US" altLang="en-US" sz="2400" dirty="0"/>
          </a:p>
        </p:txBody>
      </p:sp>
      <p:graphicFrame>
        <p:nvGraphicFramePr>
          <p:cNvPr id="4" name="Table 3">
            <a:extLst>
              <a:ext uri="{FF2B5EF4-FFF2-40B4-BE49-F238E27FC236}">
                <a16:creationId xmlns:a16="http://schemas.microsoft.com/office/drawing/2014/main" id="{EC79E9E8-77CF-E77C-DDDB-78AD0AB20096}"/>
              </a:ext>
            </a:extLst>
          </p:cNvPr>
          <p:cNvGraphicFramePr>
            <a:graphicFrameLocks noGrp="1"/>
          </p:cNvGraphicFramePr>
          <p:nvPr/>
        </p:nvGraphicFramePr>
        <p:xfrm>
          <a:off x="914400" y="1524000"/>
          <a:ext cx="7086600" cy="3200397"/>
        </p:xfrm>
        <a:graphic>
          <a:graphicData uri="http://schemas.openxmlformats.org/drawingml/2006/table">
            <a:tbl>
              <a:tblPr/>
              <a:tblGrid>
                <a:gridCol w="2471913">
                  <a:extLst>
                    <a:ext uri="{9D8B030D-6E8A-4147-A177-3AD203B41FA5}">
                      <a16:colId xmlns:a16="http://schemas.microsoft.com/office/drawing/2014/main" val="20000"/>
                    </a:ext>
                  </a:extLst>
                </a:gridCol>
                <a:gridCol w="2561560">
                  <a:extLst>
                    <a:ext uri="{9D8B030D-6E8A-4147-A177-3AD203B41FA5}">
                      <a16:colId xmlns:a16="http://schemas.microsoft.com/office/drawing/2014/main" val="20001"/>
                    </a:ext>
                  </a:extLst>
                </a:gridCol>
                <a:gridCol w="2053127">
                  <a:extLst>
                    <a:ext uri="{9D8B030D-6E8A-4147-A177-3AD203B41FA5}">
                      <a16:colId xmlns:a16="http://schemas.microsoft.com/office/drawing/2014/main" val="20002"/>
                    </a:ext>
                  </a:extLst>
                </a:gridCol>
              </a:tblGrid>
              <a:tr h="498117">
                <a:tc>
                  <a:txBody>
                    <a:bodyPr/>
                    <a:lstStyle/>
                    <a:p>
                      <a:pPr algn="ctr" rtl="0" fontAlgn="ctr"/>
                      <a:r>
                        <a:rPr lang="en-US" sz="2000" b="1" i="0" u="none" strike="noStrike" dirty="0">
                          <a:solidFill>
                            <a:srgbClr val="000000"/>
                          </a:solidFill>
                          <a:latin typeface="Arial" pitchFamily="34" charset="0"/>
                          <a:cs typeface="Arial" pitchFamily="34" charset="0"/>
                        </a:rPr>
                        <a:t> Component</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ctr"/>
                      <a:r>
                        <a:rPr lang="en-US" sz="2000" b="1" i="0" u="none" strike="noStrike" dirty="0">
                          <a:solidFill>
                            <a:srgbClr val="000000"/>
                          </a:solidFill>
                          <a:latin typeface="Arial" pitchFamily="34" charset="0"/>
                          <a:cs typeface="Arial" pitchFamily="34" charset="0"/>
                        </a:rPr>
                        <a:t>Range (</a:t>
                      </a:r>
                      <a:r>
                        <a:rPr lang="en-US" sz="2000" b="1" i="0" u="none" strike="noStrike" dirty="0" err="1">
                          <a:solidFill>
                            <a:srgbClr val="000000"/>
                          </a:solidFill>
                          <a:latin typeface="Arial" pitchFamily="34" charset="0"/>
                          <a:cs typeface="Arial" pitchFamily="34" charset="0"/>
                        </a:rPr>
                        <a:t>vol</a:t>
                      </a:r>
                      <a:r>
                        <a:rPr lang="en-US" sz="2000" b="1" i="0" u="none" strike="noStrike" dirty="0">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0"/>
                  </a:ext>
                </a:extLst>
              </a:tr>
              <a:tr h="386040">
                <a:tc>
                  <a:txBody>
                    <a:bodyPr/>
                    <a:lstStyle/>
                    <a:p>
                      <a:pPr algn="ctr" fontAlgn="ctr"/>
                      <a:r>
                        <a:rPr lang="en-US" sz="2000" b="0" i="0" u="none" strike="noStrike" dirty="0">
                          <a:solidFill>
                            <a:srgbClr val="000000"/>
                          </a:solidFill>
                          <a:latin typeface="Arial" pitchFamily="34" charset="0"/>
                          <a:cs typeface="Arial" pitchFamily="34" charset="0"/>
                        </a:rPr>
                        <a:t>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dirty="0">
                          <a:solidFill>
                            <a:srgbClr val="000000"/>
                          </a:solidFill>
                          <a:latin typeface="Arial" pitchFamily="34" charset="0"/>
                          <a:cs typeface="Arial" pitchFamily="34" charset="0"/>
                        </a:rPr>
                        <a:t>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000000"/>
                          </a:solidFill>
                          <a:latin typeface="Arial" pitchFamily="34" charset="0"/>
                          <a:cs typeface="Arial" pitchFamily="34" charset="0"/>
                        </a:rPr>
                        <a:t>LPG</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86040">
                <a:tc>
                  <a:txBody>
                    <a:bodyPr/>
                    <a:lstStyle/>
                    <a:p>
                      <a:pPr algn="ctr" fontAlgn="ctr"/>
                      <a:r>
                        <a:rPr lang="en-US" sz="2000" b="0" i="0" u="none" strike="noStrike" dirty="0">
                          <a:solidFill>
                            <a:srgbClr val="000000"/>
                          </a:solidFill>
                          <a:latin typeface="Arial" pitchFamily="34" charset="0"/>
                          <a:cs typeface="Arial" pitchFamily="34" charset="0"/>
                        </a:rPr>
                        <a:t> Methane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Arial" pitchFamily="34" charset="0"/>
                          <a:cs typeface="Arial" pitchFamily="34" charset="0"/>
                        </a:rPr>
                        <a:t>92.74</a:t>
                      </a:r>
                      <a:endParaRPr lang="en-US" sz="2000" b="0" i="0" u="none" strike="noStrike" dirty="0">
                        <a:solidFill>
                          <a:srgbClr val="000000"/>
                        </a:solidFill>
                        <a:latin typeface="Arial" pitchFamily="34" charset="0"/>
                        <a:cs typeface="Arial"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86040">
                <a:tc>
                  <a:txBody>
                    <a:bodyPr/>
                    <a:lstStyle/>
                    <a:p>
                      <a:pPr algn="ctr" fontAlgn="ctr"/>
                      <a:r>
                        <a:rPr lang="en-US" sz="2000" b="0" i="0" u="none" strike="noStrike" dirty="0">
                          <a:solidFill>
                            <a:srgbClr val="000000"/>
                          </a:solidFill>
                          <a:latin typeface="Arial" pitchFamily="34" charset="0"/>
                          <a:cs typeface="Arial" pitchFamily="34" charset="0"/>
                        </a:rPr>
                        <a:t> Ethane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4.07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86040">
                <a:tc>
                  <a:txBody>
                    <a:bodyPr/>
                    <a:lstStyle/>
                    <a:p>
                      <a:pPr algn="ctr" fontAlgn="ctr"/>
                      <a:r>
                        <a:rPr lang="en-US" sz="2000" b="0" i="0" u="none" strike="noStrike">
                          <a:solidFill>
                            <a:srgbClr val="000000"/>
                          </a:solidFill>
                          <a:latin typeface="Arial" pitchFamily="34" charset="0"/>
                          <a:cs typeface="Arial" pitchFamily="34" charset="0"/>
                        </a:rPr>
                        <a:t> Propane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0.77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30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86040">
                <a:tc>
                  <a:txBody>
                    <a:bodyPr/>
                    <a:lstStyle/>
                    <a:p>
                      <a:pPr algn="ctr" fontAlgn="ctr"/>
                      <a:r>
                        <a:rPr lang="en-US" sz="2000" b="0" i="0" u="none" strike="noStrike">
                          <a:solidFill>
                            <a:srgbClr val="000000"/>
                          </a:solidFill>
                          <a:latin typeface="Arial" pitchFamily="34" charset="0"/>
                          <a:cs typeface="Arial" pitchFamily="34" charset="0"/>
                        </a:rPr>
                        <a:t>Butane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0.14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70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86040">
                <a:tc>
                  <a:txBody>
                    <a:bodyPr/>
                    <a:lstStyle/>
                    <a:p>
                      <a:pPr algn="ctr" fontAlgn="ctr"/>
                      <a:r>
                        <a:rPr lang="en-US" sz="2000" b="0" i="0" u="none" strike="noStrike">
                          <a:solidFill>
                            <a:srgbClr val="000000"/>
                          </a:solidFill>
                          <a:latin typeface="Arial" pitchFamily="34" charset="0"/>
                          <a:cs typeface="Arial" pitchFamily="34" charset="0"/>
                        </a:rPr>
                        <a:t> Nitrogen</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0.45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86040">
                <a:tc>
                  <a:txBody>
                    <a:bodyPr/>
                    <a:lstStyle/>
                    <a:p>
                      <a:pPr algn="ctr" fontAlgn="ctr"/>
                      <a:r>
                        <a:rPr lang="en-US" sz="2000" b="0" i="0" u="none" strike="noStrike">
                          <a:solidFill>
                            <a:srgbClr val="000000"/>
                          </a:solidFill>
                          <a:latin typeface="Arial" pitchFamily="34" charset="0"/>
                          <a:cs typeface="Arial" pitchFamily="34" charset="0"/>
                        </a:rPr>
                        <a:t> Carbon Dioxide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1.83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2" name="Slide Number Placeholder 4">
            <a:extLst>
              <a:ext uri="{FF2B5EF4-FFF2-40B4-BE49-F238E27FC236}">
                <a16:creationId xmlns:a16="http://schemas.microsoft.com/office/drawing/2014/main" id="{8076B0B1-0D2B-057B-0EDE-80600134C87B}"/>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59D2595D-15A9-44EC-9568-8B36E57E268C}" type="slidenum">
              <a:rPr lang="en-US" altLang="en-US" sz="1400">
                <a:latin typeface="Arial" panose="020B0604020202020204" pitchFamily="34" charset="0"/>
              </a:rPr>
              <a:pPr>
                <a:spcBef>
                  <a:spcPct val="0"/>
                </a:spcBef>
                <a:buClrTx/>
                <a:buFontTx/>
                <a:buNone/>
              </a:pPr>
              <a:t>21</a:t>
            </a:fld>
            <a:endParaRPr lang="en-US" altLang="en-US" sz="1400">
              <a:latin typeface="Arial" panose="020B0604020202020204" pitchFamily="34" charset="0"/>
            </a:endParaRPr>
          </a:p>
        </p:txBody>
      </p:sp>
      <p:graphicFrame>
        <p:nvGraphicFramePr>
          <p:cNvPr id="76803" name="Object 1">
            <a:extLst>
              <a:ext uri="{FF2B5EF4-FFF2-40B4-BE49-F238E27FC236}">
                <a16:creationId xmlns:a16="http://schemas.microsoft.com/office/drawing/2014/main" id="{722F1FAE-496A-FB7E-9BEC-A5FD39CB23CF}"/>
              </a:ext>
            </a:extLst>
          </p:cNvPr>
          <p:cNvGraphicFramePr>
            <a:graphicFrameLocks noChangeAspect="1"/>
          </p:cNvGraphicFramePr>
          <p:nvPr/>
        </p:nvGraphicFramePr>
        <p:xfrm>
          <a:off x="2971800" y="65088"/>
          <a:ext cx="2895600" cy="922337"/>
        </p:xfrm>
        <a:graphic>
          <a:graphicData uri="http://schemas.openxmlformats.org/presentationml/2006/ole">
            <mc:AlternateContent xmlns:mc="http://schemas.openxmlformats.org/markup-compatibility/2006">
              <mc:Choice xmlns:v="urn:schemas-microsoft-com:vml" Requires="v">
                <p:oleObj name="Equation" r:id="rId2" imgW="1028700" imgH="469900" progId="Equation.3">
                  <p:embed/>
                </p:oleObj>
              </mc:Choice>
              <mc:Fallback>
                <p:oleObj name="Equation" r:id="rId2" imgW="1028700" imgH="469900" progId="Equation.3">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65088"/>
                        <a:ext cx="2895600" cy="922337"/>
                      </a:xfrm>
                      <a:prstGeom prst="rect">
                        <a:avLst/>
                      </a:prstGeom>
                      <a:solidFill>
                        <a:srgbClr val="FFFF00">
                          <a:alpha val="25882"/>
                        </a:srgbClr>
                      </a:solidFill>
                      <a:ln w="9525">
                        <a:solidFill>
                          <a:srgbClr val="FF0000"/>
                        </a:solidFill>
                        <a:miter lim="800000"/>
                        <a:headEnd/>
                        <a:tailEnd/>
                      </a:ln>
                    </p:spPr>
                  </p:pic>
                </p:oleObj>
              </mc:Fallback>
            </mc:AlternateContent>
          </a:graphicData>
        </a:graphic>
      </p:graphicFrame>
      <p:graphicFrame>
        <p:nvGraphicFramePr>
          <p:cNvPr id="76804" name="Object 5">
            <a:extLst>
              <a:ext uri="{FF2B5EF4-FFF2-40B4-BE49-F238E27FC236}">
                <a16:creationId xmlns:a16="http://schemas.microsoft.com/office/drawing/2014/main" id="{46F7FEFD-19B7-8A4C-5C54-35DEFEFB7CCE}"/>
              </a:ext>
            </a:extLst>
          </p:cNvPr>
          <p:cNvGraphicFramePr>
            <a:graphicFrameLocks noChangeAspect="1"/>
          </p:cNvGraphicFramePr>
          <p:nvPr/>
        </p:nvGraphicFramePr>
        <p:xfrm>
          <a:off x="1066800" y="1447800"/>
          <a:ext cx="7581900" cy="2286000"/>
        </p:xfrm>
        <a:graphic>
          <a:graphicData uri="http://schemas.openxmlformats.org/presentationml/2006/ole">
            <mc:AlternateContent xmlns:mc="http://schemas.openxmlformats.org/markup-compatibility/2006">
              <mc:Choice xmlns:v="urn:schemas-microsoft-com:vml" Requires="v">
                <p:oleObj name="Worksheet" r:id="rId4" imgW="5966566" imgH="1798146" progId="Excel.Sheet.8">
                  <p:embed/>
                </p:oleObj>
              </mc:Choice>
              <mc:Fallback>
                <p:oleObj name="Worksheet" r:id="rId4" imgW="5966566" imgH="1798146" progId="Excel.Sheet.8">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1447800"/>
                        <a:ext cx="75819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6805" name="Object 6">
            <a:extLst>
              <a:ext uri="{FF2B5EF4-FFF2-40B4-BE49-F238E27FC236}">
                <a16:creationId xmlns:a16="http://schemas.microsoft.com/office/drawing/2014/main" id="{1207CF87-1471-2262-5B4F-7C30EF14F53A}"/>
              </a:ext>
            </a:extLst>
          </p:cNvPr>
          <p:cNvGraphicFramePr>
            <a:graphicFrameLocks noChangeAspect="1"/>
          </p:cNvGraphicFramePr>
          <p:nvPr/>
        </p:nvGraphicFramePr>
        <p:xfrm>
          <a:off x="1066800" y="4119563"/>
          <a:ext cx="7577138" cy="2281237"/>
        </p:xfrm>
        <a:graphic>
          <a:graphicData uri="http://schemas.openxmlformats.org/presentationml/2006/ole">
            <mc:AlternateContent xmlns:mc="http://schemas.openxmlformats.org/markup-compatibility/2006">
              <mc:Choice xmlns:v="urn:schemas-microsoft-com:vml" Requires="v">
                <p:oleObj name="Worksheet" r:id="rId6" imgW="5974222" imgH="1798146" progId="Excel.Sheet.8">
                  <p:embed/>
                </p:oleObj>
              </mc:Choice>
              <mc:Fallback>
                <p:oleObj name="Worksheet" r:id="rId6" imgW="5974222" imgH="1798146" progId="Excel.Sheet.8">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6800" y="4119563"/>
                        <a:ext cx="7577138" cy="228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5F99E76A-8914-1E0C-E09A-4180C3C76914}"/>
              </a:ext>
            </a:extLst>
          </p:cNvPr>
          <p:cNvSpPr>
            <a:spLocks noGrp="1" noChangeArrowheads="1"/>
          </p:cNvSpPr>
          <p:nvPr>
            <p:ph type="body" idx="1"/>
          </p:nvPr>
        </p:nvSpPr>
        <p:spPr>
          <a:xfrm>
            <a:off x="381000" y="1371600"/>
            <a:ext cx="8382000" cy="5105400"/>
          </a:xfrm>
        </p:spPr>
        <p:txBody>
          <a:bodyPr/>
          <a:lstStyle/>
          <a:p>
            <a:r>
              <a:rPr lang="en-US" altLang="en-US" sz="1800" dirty="0">
                <a:solidFill>
                  <a:srgbClr val="FF0000"/>
                </a:solidFill>
              </a:rPr>
              <a:t>Vapor-air mixtures will ignite and burn only over a well-specified range of compositions, known as flammability limits</a:t>
            </a:r>
            <a:r>
              <a:rPr lang="en-US" altLang="en-US" sz="1800" dirty="0"/>
              <a:t>. </a:t>
            </a:r>
          </a:p>
          <a:p>
            <a:pPr lvl="1"/>
            <a:r>
              <a:rPr lang="en-US" altLang="en-US" sz="1800" dirty="0"/>
              <a:t>The mixture will not burn when the composition is lower than the lower flammable limit (LFL); the mixture is too lean for combustion.</a:t>
            </a:r>
          </a:p>
          <a:p>
            <a:pPr lvl="1"/>
            <a:r>
              <a:rPr lang="en-US" altLang="en-US" sz="1800" dirty="0"/>
              <a:t>The mixture is also not combustible when the composition is too rich; that is, when it is above the upper flammable limit (UFL). </a:t>
            </a:r>
          </a:p>
          <a:p>
            <a:pPr lvl="1"/>
            <a:endParaRPr lang="en-US" altLang="en-US" sz="1800" dirty="0"/>
          </a:p>
          <a:p>
            <a:pPr lvl="1"/>
            <a:endParaRPr lang="en-US" altLang="en-US" sz="1800" dirty="0"/>
          </a:p>
          <a:p>
            <a:pPr lvl="1"/>
            <a:endParaRPr lang="en-US" altLang="en-US" sz="1800" dirty="0"/>
          </a:p>
          <a:p>
            <a:pPr lvl="1"/>
            <a:endParaRPr lang="en-US" altLang="en-US" sz="1800" dirty="0"/>
          </a:p>
          <a:p>
            <a:pPr lvl="1"/>
            <a:endParaRPr lang="en-US" altLang="en-US" sz="1800" dirty="0"/>
          </a:p>
          <a:p>
            <a:pPr lvl="1"/>
            <a:endParaRPr lang="en-US" altLang="en-US" sz="1800" dirty="0"/>
          </a:p>
          <a:p>
            <a:r>
              <a:rPr lang="en-US" altLang="en-US" sz="1800" dirty="0"/>
              <a:t>A mixture is flammable only when the composition is between the LFL and the UFL. Commonly used units are volume percent fuel (percentage of fuel plus air).</a:t>
            </a:r>
          </a:p>
          <a:p>
            <a:r>
              <a:rPr lang="en-US" altLang="en-US" sz="1800" dirty="0"/>
              <a:t>Lower explosion limit (LEL) and upper explosion limit (UEL) are used interchangeably with LFL and UFL</a:t>
            </a:r>
          </a:p>
        </p:txBody>
      </p:sp>
      <p:sp>
        <p:nvSpPr>
          <p:cNvPr id="569347" name="Rectangle 3">
            <a:extLst>
              <a:ext uri="{FF2B5EF4-FFF2-40B4-BE49-F238E27FC236}">
                <a16:creationId xmlns:a16="http://schemas.microsoft.com/office/drawing/2014/main" id="{20A62940-B8CD-9726-4538-9E3EFC8C998B}"/>
              </a:ext>
            </a:extLst>
          </p:cNvPr>
          <p:cNvSpPr>
            <a:spLocks noGrp="1" noChangeArrowheads="1"/>
          </p:cNvSpPr>
          <p:nvPr>
            <p:ph type="title"/>
          </p:nvPr>
        </p:nvSpPr>
        <p:spPr>
          <a:xfrm>
            <a:off x="457200" y="304800"/>
            <a:ext cx="8382000" cy="838200"/>
          </a:xfrm>
          <a:ln>
            <a:solidFill>
              <a:schemeClr val="tx1"/>
            </a:solidFill>
          </a:ln>
        </p:spPr>
        <p:txBody>
          <a:bodyPr anchorCtr="1"/>
          <a:lstStyle/>
          <a:p>
            <a:pPr>
              <a:defRPr/>
            </a:pPr>
            <a:r>
              <a:rPr lang="en-US" sz="2800" b="1" i="0" dirty="0">
                <a:solidFill>
                  <a:srgbClr val="C00000"/>
                </a:solidFill>
                <a:latin typeface="+mn-lt"/>
              </a:rPr>
              <a:t>Flammability</a:t>
            </a:r>
            <a:r>
              <a:rPr lang="en-US" sz="2800" b="1" i="0" dirty="0">
                <a:solidFill>
                  <a:srgbClr val="C00000"/>
                </a:solidFill>
                <a:effectLst>
                  <a:outerShdw blurRad="38100" dist="38100" dir="2700000" algn="tl">
                    <a:srgbClr val="000000"/>
                  </a:outerShdw>
                </a:effectLst>
                <a:latin typeface="+mn-lt"/>
              </a:rPr>
              <a:t> </a:t>
            </a:r>
            <a:r>
              <a:rPr lang="en-US" sz="2800" b="1" i="0" dirty="0">
                <a:solidFill>
                  <a:srgbClr val="C00000"/>
                </a:solidFill>
                <a:latin typeface="+mn-lt"/>
              </a:rPr>
              <a:t>Properties</a:t>
            </a:r>
            <a:r>
              <a:rPr lang="en-US" b="1" i="0" dirty="0">
                <a:solidFill>
                  <a:srgbClr val="C00000"/>
                </a:solidFill>
                <a:latin typeface="+mn-lt"/>
              </a:rPr>
              <a:t> </a:t>
            </a:r>
          </a:p>
        </p:txBody>
      </p:sp>
      <p:pic>
        <p:nvPicPr>
          <p:cNvPr id="77828" name="Picture 3">
            <a:extLst>
              <a:ext uri="{FF2B5EF4-FFF2-40B4-BE49-F238E27FC236}">
                <a16:creationId xmlns:a16="http://schemas.microsoft.com/office/drawing/2014/main" id="{AD5F0A11-6DB5-A8AA-7A18-DFBE75B9C02F}"/>
              </a:ext>
            </a:extLst>
          </p:cNvPr>
          <p:cNvPicPr>
            <a:picLocks noChangeAspect="1"/>
          </p:cNvPicPr>
          <p:nvPr/>
        </p:nvPicPr>
        <p:blipFill>
          <a:blip r:embed="rId3">
            <a:extLst>
              <a:ext uri="{28A0092B-C50C-407E-A947-70E740481C1C}">
                <a14:useLocalDpi xmlns:a14="http://schemas.microsoft.com/office/drawing/2010/main" val="0"/>
              </a:ext>
            </a:extLst>
          </a:blip>
          <a:srcRect t="22908"/>
          <a:stretch>
            <a:fillRect/>
          </a:stretch>
        </p:blipFill>
        <p:spPr bwMode="auto">
          <a:xfrm>
            <a:off x="1371600" y="3429000"/>
            <a:ext cx="6892925" cy="134937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2706">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270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9874" name="Picture 3" descr="flammability">
            <a:extLst>
              <a:ext uri="{FF2B5EF4-FFF2-40B4-BE49-F238E27FC236}">
                <a16:creationId xmlns:a16="http://schemas.microsoft.com/office/drawing/2014/main" id="{FA645011-0B12-EF75-F9E0-5B02BDDB9F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345" t="3072" r="4768" b="9470"/>
          <a:stretch>
            <a:fillRect/>
          </a:stretch>
        </p:blipFill>
        <p:spPr bwMode="auto">
          <a:xfrm>
            <a:off x="1143000" y="533400"/>
            <a:ext cx="7215188" cy="5638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22" name="Picture 4" descr="fig3">
            <a:extLst>
              <a:ext uri="{FF2B5EF4-FFF2-40B4-BE49-F238E27FC236}">
                <a16:creationId xmlns:a16="http://schemas.microsoft.com/office/drawing/2014/main" id="{084F5DF9-A403-A4C6-D208-32AD34725655}"/>
              </a:ext>
            </a:extLst>
          </p:cNvPr>
          <p:cNvPicPr>
            <a:picLocks noGrp="1" noChangeAspect="1" noChangeArrowheads="1"/>
          </p:cNvPicPr>
          <p:nvPr>
            <p:ph type="clipArt" sz="half" idx="1"/>
          </p:nvPr>
        </p:nvPicPr>
        <p:blipFill>
          <a:blip r:embed="rId3">
            <a:extLst>
              <a:ext uri="{28A0092B-C50C-407E-A947-70E740481C1C}">
                <a14:useLocalDpi xmlns:a14="http://schemas.microsoft.com/office/drawing/2010/main" val="0"/>
              </a:ext>
            </a:extLst>
          </a:blip>
          <a:srcRect l="2913" t="5006" r="6796"/>
          <a:stretch>
            <a:fillRect/>
          </a:stretch>
        </p:blipFill>
        <p:spPr>
          <a:xfrm>
            <a:off x="1295400" y="914400"/>
            <a:ext cx="7086600" cy="5241925"/>
          </a:xfrm>
          <a:noFill/>
        </p:spPr>
      </p:pic>
      <p:cxnSp>
        <p:nvCxnSpPr>
          <p:cNvPr id="4" name="Straight Arrow Connector 3">
            <a:extLst>
              <a:ext uri="{FF2B5EF4-FFF2-40B4-BE49-F238E27FC236}">
                <a16:creationId xmlns:a16="http://schemas.microsoft.com/office/drawing/2014/main" id="{960A63CD-F6A8-94D8-565D-EB2EB9EF511E}"/>
              </a:ext>
            </a:extLst>
          </p:cNvPr>
          <p:cNvCxnSpPr>
            <a:cxnSpLocks noChangeShapeType="1"/>
          </p:cNvCxnSpPr>
          <p:nvPr/>
        </p:nvCxnSpPr>
        <p:spPr bwMode="auto">
          <a:xfrm>
            <a:off x="5181600" y="1371600"/>
            <a:ext cx="0" cy="3962400"/>
          </a:xfrm>
          <a:prstGeom prst="straightConnector1">
            <a:avLst/>
          </a:prstGeom>
          <a:noFill/>
          <a:ln w="28575" algn="ctr">
            <a:solidFill>
              <a:srgbClr val="FF0000"/>
            </a:solidFill>
            <a:prstDash val="dash"/>
            <a:round/>
            <a:headEnd type="none" w="sm" len="sm"/>
            <a:tailEnd type="arrow" w="med" len="med"/>
          </a:ln>
          <a:extLst>
            <a:ext uri="{909E8E84-426E-40DD-AFC4-6F175D3DCCD1}">
              <a14:hiddenFill xmlns:a14="http://schemas.microsoft.com/office/drawing/2010/main">
                <a:noFill/>
              </a14:hiddenFill>
            </a:ext>
          </a:extLst>
        </p:spPr>
      </p:cxnSp>
      <p:cxnSp>
        <p:nvCxnSpPr>
          <p:cNvPr id="8" name="Curved Connector 7">
            <a:extLst>
              <a:ext uri="{FF2B5EF4-FFF2-40B4-BE49-F238E27FC236}">
                <a16:creationId xmlns:a16="http://schemas.microsoft.com/office/drawing/2014/main" id="{FDBAD0B0-5214-E533-0E2B-8B59E4ACE022}"/>
              </a:ext>
            </a:extLst>
          </p:cNvPr>
          <p:cNvCxnSpPr>
            <a:cxnSpLocks noChangeShapeType="1"/>
          </p:cNvCxnSpPr>
          <p:nvPr/>
        </p:nvCxnSpPr>
        <p:spPr bwMode="auto">
          <a:xfrm rot="5400000">
            <a:off x="5029200" y="3352800"/>
            <a:ext cx="1981200" cy="1676400"/>
          </a:xfrm>
          <a:prstGeom prst="curvedConnector3">
            <a:avLst>
              <a:gd name="adj1" fmla="val 50000"/>
            </a:avLst>
          </a:prstGeom>
          <a:noFill/>
          <a:ln w="12700"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sp>
        <p:nvSpPr>
          <p:cNvPr id="12" name="TextBox 11">
            <a:extLst>
              <a:ext uri="{FF2B5EF4-FFF2-40B4-BE49-F238E27FC236}">
                <a16:creationId xmlns:a16="http://schemas.microsoft.com/office/drawing/2014/main" id="{7EFFF5FF-37AE-7801-F2F4-AA004D8482AC}"/>
              </a:ext>
            </a:extLst>
          </p:cNvPr>
          <p:cNvSpPr txBox="1">
            <a:spLocks noChangeArrowheads="1"/>
          </p:cNvSpPr>
          <p:nvPr/>
        </p:nvSpPr>
        <p:spPr bwMode="auto">
          <a:xfrm>
            <a:off x="6172200" y="2819400"/>
            <a:ext cx="16240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400" i="0">
                <a:solidFill>
                  <a:srgbClr val="FF0000"/>
                </a:solidFill>
              </a:rPr>
              <a:t>Stoichiometric limit</a:t>
            </a:r>
            <a:endParaRPr lang="en-US" altLang="en-US" sz="140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heckerboard(across)">
                                      <p:cBhvr>
                                        <p:cTn id="10" dur="500"/>
                                        <p:tgtEl>
                                          <p:spTgt spid="12"/>
                                        </p:tgtEl>
                                      </p:cBhvr>
                                    </p:animEffect>
                                  </p:childTnLst>
                                </p:cTn>
                              </p:par>
                              <p:par>
                                <p:cTn id="11" presetID="5" presetClass="entr" presetSubtype="1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checkerboard(across)">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70" name="Rectangle 3">
            <a:extLst>
              <a:ext uri="{FF2B5EF4-FFF2-40B4-BE49-F238E27FC236}">
                <a16:creationId xmlns:a16="http://schemas.microsoft.com/office/drawing/2014/main" id="{FD0571B2-3F8D-4DB6-6E40-01CDF3BBCA5F}"/>
              </a:ext>
            </a:extLst>
          </p:cNvPr>
          <p:cNvSpPr>
            <a:spLocks noGrp="1" noChangeArrowheads="1"/>
          </p:cNvSpPr>
          <p:nvPr>
            <p:ph type="body" sz="half" idx="1"/>
          </p:nvPr>
        </p:nvSpPr>
        <p:spPr>
          <a:xfrm>
            <a:off x="457200" y="533400"/>
            <a:ext cx="8305800" cy="5715000"/>
          </a:xfrm>
        </p:spPr>
        <p:txBody>
          <a:bodyPr/>
          <a:lstStyle/>
          <a:p>
            <a:pPr>
              <a:lnSpc>
                <a:spcPct val="70000"/>
              </a:lnSpc>
              <a:buFont typeface="Wingdings" panose="05000000000000000000" pitchFamily="2" charset="2"/>
              <a:buNone/>
            </a:pPr>
            <a:endParaRPr lang="en-US" altLang="en-US" sz="2000" b="1">
              <a:cs typeface="Times New Roman" panose="02020603050405020304" pitchFamily="18" charset="0"/>
            </a:endParaRPr>
          </a:p>
          <a:p>
            <a:pPr>
              <a:lnSpc>
                <a:spcPct val="70000"/>
              </a:lnSpc>
            </a:pPr>
            <a:r>
              <a:rPr lang="en-US" altLang="en-US" sz="1800" b="1"/>
              <a:t>Flammable range for fuel-air &amp; fuel-oxygen mixtures at 1 atm. and 25°C</a:t>
            </a:r>
          </a:p>
          <a:p>
            <a:pPr>
              <a:lnSpc>
                <a:spcPct val="70000"/>
              </a:lnSpc>
            </a:pPr>
            <a:endParaRPr lang="en-US" altLang="en-US" sz="1800" b="1"/>
          </a:p>
          <a:p>
            <a:pPr>
              <a:lnSpc>
                <a:spcPct val="70000"/>
              </a:lnSpc>
            </a:pPr>
            <a:endParaRPr lang="en-US" altLang="en-US" sz="1800" b="1"/>
          </a:p>
          <a:p>
            <a:pPr>
              <a:lnSpc>
                <a:spcPct val="70000"/>
              </a:lnSpc>
            </a:pPr>
            <a:endParaRPr lang="en-US" altLang="en-US" sz="1800" b="1"/>
          </a:p>
          <a:p>
            <a:pPr>
              <a:lnSpc>
                <a:spcPct val="70000"/>
              </a:lnSpc>
            </a:pPr>
            <a:endParaRPr lang="en-US" altLang="en-US" sz="1800" b="1"/>
          </a:p>
          <a:p>
            <a:pPr>
              <a:lnSpc>
                <a:spcPct val="70000"/>
              </a:lnSpc>
            </a:pPr>
            <a:endParaRPr lang="en-US" altLang="en-US" sz="1800" b="1"/>
          </a:p>
          <a:p>
            <a:pPr>
              <a:lnSpc>
                <a:spcPct val="70000"/>
              </a:lnSpc>
            </a:pPr>
            <a:endParaRPr lang="en-US" altLang="en-US" sz="1800" b="1"/>
          </a:p>
          <a:p>
            <a:pPr>
              <a:lnSpc>
                <a:spcPct val="70000"/>
              </a:lnSpc>
            </a:pPr>
            <a:endParaRPr lang="en-US" altLang="en-US" sz="1800" b="1"/>
          </a:p>
          <a:p>
            <a:pPr>
              <a:lnSpc>
                <a:spcPct val="70000"/>
              </a:lnSpc>
            </a:pPr>
            <a:endParaRPr lang="en-US" altLang="en-US" sz="1800" b="1"/>
          </a:p>
          <a:p>
            <a:pPr>
              <a:lnSpc>
                <a:spcPct val="70000"/>
              </a:lnSpc>
            </a:pPr>
            <a:endParaRPr lang="en-US" altLang="en-US" sz="1800"/>
          </a:p>
          <a:p>
            <a:pPr>
              <a:lnSpc>
                <a:spcPct val="70000"/>
              </a:lnSpc>
              <a:buFont typeface="Wingdings" panose="05000000000000000000" pitchFamily="2" charset="2"/>
              <a:buNone/>
            </a:pPr>
            <a:endParaRPr lang="en-US" altLang="en-US" sz="2800"/>
          </a:p>
        </p:txBody>
      </p:sp>
      <p:grpSp>
        <p:nvGrpSpPr>
          <p:cNvPr id="83971" name="Group 3">
            <a:extLst>
              <a:ext uri="{FF2B5EF4-FFF2-40B4-BE49-F238E27FC236}">
                <a16:creationId xmlns:a16="http://schemas.microsoft.com/office/drawing/2014/main" id="{DBB81195-9ED0-C6CB-0A4C-7403B9884EC1}"/>
              </a:ext>
            </a:extLst>
          </p:cNvPr>
          <p:cNvGrpSpPr>
            <a:grpSpLocks/>
          </p:cNvGrpSpPr>
          <p:nvPr/>
        </p:nvGrpSpPr>
        <p:grpSpPr bwMode="auto">
          <a:xfrm>
            <a:off x="95250" y="76200"/>
            <a:ext cx="8686800" cy="5943600"/>
            <a:chOff x="-1" y="228600"/>
            <a:chExt cx="9144001" cy="6248400"/>
          </a:xfrm>
        </p:grpSpPr>
        <p:pic>
          <p:nvPicPr>
            <p:cNvPr id="83973" name="Picture 2">
              <a:extLst>
                <a:ext uri="{FF2B5EF4-FFF2-40B4-BE49-F238E27FC236}">
                  <a16:creationId xmlns:a16="http://schemas.microsoft.com/office/drawing/2014/main" id="{9CEEC9CA-ACE7-F5FE-6C65-FF332174E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4384"/>
            <a:stretch>
              <a:fillRect/>
            </a:stretch>
          </p:blipFill>
          <p:spPr bwMode="auto">
            <a:xfrm>
              <a:off x="-1" y="228600"/>
              <a:ext cx="9144001"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4" name="Picture 3">
              <a:extLst>
                <a:ext uri="{FF2B5EF4-FFF2-40B4-BE49-F238E27FC236}">
                  <a16:creationId xmlns:a16="http://schemas.microsoft.com/office/drawing/2014/main" id="{0F41447F-DC31-EAF4-D916-638F657336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4953000"/>
              <a:ext cx="8730343"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3972" name="Rectangle 1">
            <a:extLst>
              <a:ext uri="{FF2B5EF4-FFF2-40B4-BE49-F238E27FC236}">
                <a16:creationId xmlns:a16="http://schemas.microsoft.com/office/drawing/2014/main" id="{09C54C43-0D94-869D-886C-4188A47888A0}"/>
              </a:ext>
            </a:extLst>
          </p:cNvPr>
          <p:cNvSpPr>
            <a:spLocks noChangeArrowheads="1"/>
          </p:cNvSpPr>
          <p:nvPr/>
        </p:nvSpPr>
        <p:spPr bwMode="auto">
          <a:xfrm>
            <a:off x="5029200" y="304800"/>
            <a:ext cx="1905000" cy="5829300"/>
          </a:xfrm>
          <a:prstGeom prst="rect">
            <a:avLst/>
          </a:prstGeom>
          <a:solidFill>
            <a:srgbClr val="FFFF00">
              <a:alpha val="30196"/>
            </a:srgbClr>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
        <p:nvSpPr>
          <p:cNvPr id="2" name="TextBox 1">
            <a:extLst>
              <a:ext uri="{FF2B5EF4-FFF2-40B4-BE49-F238E27FC236}">
                <a16:creationId xmlns:a16="http://schemas.microsoft.com/office/drawing/2014/main" id="{B866A39B-FF0F-0BF8-73E4-78A232930114}"/>
              </a:ext>
            </a:extLst>
          </p:cNvPr>
          <p:cNvSpPr txBox="1"/>
          <p:nvPr/>
        </p:nvSpPr>
        <p:spPr>
          <a:xfrm>
            <a:off x="609600" y="6388298"/>
            <a:ext cx="4255076" cy="307777"/>
          </a:xfrm>
          <a:prstGeom prst="rect">
            <a:avLst/>
          </a:prstGeom>
          <a:noFill/>
        </p:spPr>
        <p:txBody>
          <a:bodyPr wrap="none" rtlCol="0">
            <a:spAutoFit/>
          </a:bodyPr>
          <a:lstStyle/>
          <a:p>
            <a:r>
              <a:rPr lang="en-US" sz="1400" i="0" dirty="0">
                <a:latin typeface="Arial" panose="020B0604020202020204" pitchFamily="34" charset="0"/>
                <a:cs typeface="Arial" panose="020B0604020202020204" pitchFamily="34" charset="0"/>
              </a:rPr>
              <a:t>Chemical Process Safety – Appendix B, Table AB-1</a:t>
            </a:r>
            <a:endParaRPr lang="en-MY" sz="1400" i="0" dirty="0">
              <a:latin typeface="Arial" panose="020B0604020202020204" pitchFamily="34" charset="0"/>
              <a:cs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2C7CF9D7-FB5F-3182-5393-4C2A31D3DB93}"/>
              </a:ext>
            </a:extLst>
          </p:cNvPr>
          <p:cNvSpPr>
            <a:spLocks noGrp="1" noChangeArrowheads="1"/>
          </p:cNvSpPr>
          <p:nvPr>
            <p:ph type="body" sz="half" idx="1"/>
          </p:nvPr>
        </p:nvSpPr>
        <p:spPr>
          <a:xfrm>
            <a:off x="304800" y="1371600"/>
            <a:ext cx="8839200" cy="5715000"/>
          </a:xfrm>
        </p:spPr>
        <p:txBody>
          <a:bodyPr/>
          <a:lstStyle/>
          <a:p>
            <a:pPr marL="109538" indent="0">
              <a:buFontTx/>
              <a:buNone/>
              <a:defRPr/>
            </a:pPr>
            <a:r>
              <a:rPr lang="en-US" sz="2200" dirty="0"/>
              <a:t>Lower flammability limits (or upper) for fuel mixtures may be calculated by Le </a:t>
            </a:r>
            <a:r>
              <a:rPr lang="en-US" sz="2200" dirty="0" err="1"/>
              <a:t>Chatelier's</a:t>
            </a:r>
            <a:r>
              <a:rPr lang="en-US" sz="2200" dirty="0"/>
              <a:t> law</a:t>
            </a:r>
          </a:p>
          <a:p>
            <a:pPr>
              <a:buFontTx/>
              <a:buNone/>
              <a:defRPr/>
            </a:pPr>
            <a:endParaRPr lang="en-US" sz="2200" dirty="0"/>
          </a:p>
          <a:p>
            <a:pPr>
              <a:buFontTx/>
              <a:buNone/>
              <a:defRPr/>
            </a:pPr>
            <a:endParaRPr lang="en-US" sz="2200" dirty="0"/>
          </a:p>
          <a:p>
            <a:pPr>
              <a:buFontTx/>
              <a:buNone/>
              <a:defRPr/>
            </a:pPr>
            <a:endParaRPr lang="en-US" sz="2200" dirty="0"/>
          </a:p>
          <a:p>
            <a:pPr>
              <a:buFontTx/>
              <a:buNone/>
              <a:defRPr/>
            </a:pPr>
            <a:endParaRPr lang="en-US" sz="2200" dirty="0"/>
          </a:p>
          <a:p>
            <a:pPr>
              <a:buFontTx/>
              <a:buNone/>
              <a:defRPr/>
            </a:pPr>
            <a:endParaRPr lang="en-US" sz="2200" dirty="0"/>
          </a:p>
          <a:p>
            <a:pPr>
              <a:buFontTx/>
              <a:buNone/>
              <a:defRPr/>
            </a:pPr>
            <a:r>
              <a:rPr lang="en-US" sz="2200" dirty="0"/>
              <a:t>where </a:t>
            </a:r>
          </a:p>
          <a:p>
            <a:pPr>
              <a:buFontTx/>
              <a:buNone/>
              <a:defRPr/>
            </a:pPr>
            <a:endParaRPr lang="en-US" sz="2200" dirty="0"/>
          </a:p>
          <a:p>
            <a:pPr>
              <a:buFontTx/>
              <a:buNone/>
              <a:defRPr/>
            </a:pPr>
            <a:r>
              <a:rPr lang="en-US" sz="2000" dirty="0"/>
              <a:t>    </a:t>
            </a:r>
            <a:r>
              <a:rPr lang="en-US" sz="2000" dirty="0" err="1"/>
              <a:t>FL</a:t>
            </a:r>
            <a:r>
              <a:rPr lang="en-US" sz="2000" baseline="-25000" dirty="0" err="1"/>
              <a:t>mix</a:t>
            </a:r>
            <a:r>
              <a:rPr lang="en-US" sz="2000" baseline="-25000" dirty="0"/>
              <a:t> </a:t>
            </a:r>
            <a:r>
              <a:rPr lang="en-US" sz="2000" dirty="0"/>
              <a:t> 	=   vol. % flammability limit (lower or  upper) of the 			                    mixture in  air</a:t>
            </a:r>
          </a:p>
          <a:p>
            <a:pPr>
              <a:buFontTx/>
              <a:buNone/>
              <a:defRPr/>
            </a:pPr>
            <a:r>
              <a:rPr lang="en-US" sz="2000" dirty="0"/>
              <a:t>	y</a:t>
            </a:r>
            <a:r>
              <a:rPr lang="en-US" sz="2000" baseline="-25000" dirty="0"/>
              <a:t>1</a:t>
            </a:r>
            <a:r>
              <a:rPr lang="en-US" sz="2000" dirty="0"/>
              <a:t>, y</a:t>
            </a:r>
            <a:r>
              <a:rPr lang="en-US" sz="2000" baseline="-25000" dirty="0"/>
              <a:t>2</a:t>
            </a:r>
            <a:r>
              <a:rPr lang="en-US" sz="2000" dirty="0"/>
              <a:t>…</a:t>
            </a:r>
            <a:r>
              <a:rPr lang="en-US" sz="2000" dirty="0" err="1"/>
              <a:t>y</a:t>
            </a:r>
            <a:r>
              <a:rPr lang="en-US" sz="2000" baseline="-25000" dirty="0" err="1"/>
              <a:t>i</a:t>
            </a:r>
            <a:r>
              <a:rPr lang="en-US" sz="2000" dirty="0"/>
              <a:t>  	=   vol.% of combustibles in  the fuel mixture</a:t>
            </a:r>
          </a:p>
          <a:p>
            <a:pPr>
              <a:buFontTx/>
              <a:buNone/>
              <a:defRPr/>
            </a:pPr>
            <a:r>
              <a:rPr lang="en-US" sz="2000" dirty="0"/>
              <a:t>	l</a:t>
            </a:r>
            <a:r>
              <a:rPr lang="en-US" sz="2000" baseline="-25000" dirty="0"/>
              <a:t>1</a:t>
            </a:r>
            <a:r>
              <a:rPr lang="en-US" sz="2000" dirty="0"/>
              <a:t>, l</a:t>
            </a:r>
            <a:r>
              <a:rPr lang="en-US" sz="2000" baseline="-25000" dirty="0"/>
              <a:t>2</a:t>
            </a:r>
            <a:r>
              <a:rPr lang="en-US" sz="2000" dirty="0"/>
              <a:t>…</a:t>
            </a:r>
            <a:r>
              <a:rPr lang="en-US" sz="2000" dirty="0" err="1"/>
              <a:t>l</a:t>
            </a:r>
            <a:r>
              <a:rPr lang="en-US" sz="2000" baseline="-25000" dirty="0" err="1"/>
              <a:t>i</a:t>
            </a:r>
            <a:r>
              <a:rPr lang="en-US" sz="2000" dirty="0"/>
              <a:t>   	=    vol. % flammability limit (lower or upper) of pure  		      	       combustible  in air</a:t>
            </a:r>
          </a:p>
        </p:txBody>
      </p:sp>
      <p:graphicFrame>
        <p:nvGraphicFramePr>
          <p:cNvPr id="86019" name="Object 2">
            <a:extLst>
              <a:ext uri="{FF2B5EF4-FFF2-40B4-BE49-F238E27FC236}">
                <a16:creationId xmlns:a16="http://schemas.microsoft.com/office/drawing/2014/main" id="{87DC8B9B-0B9E-AA7F-88E5-6D78BB157498}"/>
              </a:ext>
            </a:extLst>
          </p:cNvPr>
          <p:cNvGraphicFramePr>
            <a:graphicFrameLocks noGrp="1" noChangeAspect="1"/>
          </p:cNvGraphicFramePr>
          <p:nvPr>
            <p:ph sz="quarter" idx="3"/>
          </p:nvPr>
        </p:nvGraphicFramePr>
        <p:xfrm>
          <a:off x="1524000" y="2438400"/>
          <a:ext cx="6477000" cy="1401763"/>
        </p:xfrm>
        <a:graphic>
          <a:graphicData uri="http://schemas.openxmlformats.org/presentationml/2006/ole">
            <mc:AlternateContent xmlns:mc="http://schemas.openxmlformats.org/markup-compatibility/2006">
              <mc:Choice xmlns:v="urn:schemas-microsoft-com:vml" Requires="v">
                <p:oleObj name="Equation" r:id="rId3" imgW="2641600" imgH="571500" progId="Equation.3">
                  <p:embed/>
                </p:oleObj>
              </mc:Choice>
              <mc:Fallback>
                <p:oleObj name="Equation" r:id="rId3" imgW="2641600" imgH="5715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438400"/>
                        <a:ext cx="6477000" cy="1401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6020" name="Rectangle 2">
            <a:extLst>
              <a:ext uri="{FF2B5EF4-FFF2-40B4-BE49-F238E27FC236}">
                <a16:creationId xmlns:a16="http://schemas.microsoft.com/office/drawing/2014/main" id="{232E6C0C-0D12-F9F2-2AB1-17133623226C}"/>
              </a:ext>
            </a:extLst>
          </p:cNvPr>
          <p:cNvSpPr>
            <a:spLocks noGrp="1" noChangeArrowheads="1"/>
          </p:cNvSpPr>
          <p:nvPr>
            <p:ph type="title"/>
          </p:nvPr>
        </p:nvSpPr>
        <p:spPr>
          <a:xfrm>
            <a:off x="381000" y="228600"/>
            <a:ext cx="8458200" cy="914400"/>
          </a:xfrm>
          <a:ln>
            <a:solidFill>
              <a:schemeClr val="tx1"/>
            </a:solidFill>
            <a:miter lim="800000"/>
            <a:headEnd/>
            <a:tailEnd/>
          </a:ln>
        </p:spPr>
        <p:txBody>
          <a:bodyPr anchor="ctr"/>
          <a:lstStyle/>
          <a:p>
            <a:pPr algn="ctr"/>
            <a:r>
              <a:rPr lang="en-US" altLang="en-US" sz="2800" b="1" i="0">
                <a:solidFill>
                  <a:srgbClr val="C00000"/>
                </a:solidFill>
              </a:rPr>
              <a:t>Mixture Flammability Limits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244" name="Rectangle 3">
            <a:extLst>
              <a:ext uri="{FF2B5EF4-FFF2-40B4-BE49-F238E27FC236}">
                <a16:creationId xmlns:a16="http://schemas.microsoft.com/office/drawing/2014/main" id="{E592A8C3-995C-E45C-3597-3D3013C4C96E}"/>
              </a:ext>
            </a:extLst>
          </p:cNvPr>
          <p:cNvSpPr>
            <a:spLocks noGrp="1" noChangeArrowheads="1"/>
          </p:cNvSpPr>
          <p:nvPr>
            <p:ph type="body" idx="1"/>
          </p:nvPr>
        </p:nvSpPr>
        <p:spPr>
          <a:xfrm>
            <a:off x="609600" y="228600"/>
            <a:ext cx="8077200" cy="5715000"/>
          </a:xfrm>
        </p:spPr>
        <p:txBody>
          <a:bodyPr/>
          <a:lstStyle/>
          <a:p>
            <a:endParaRPr lang="en-US" altLang="en-US" sz="2200"/>
          </a:p>
          <a:p>
            <a:endParaRPr lang="en-US" altLang="en-US" sz="2200"/>
          </a:p>
          <a:p>
            <a:endParaRPr lang="en-US" altLang="en-US" sz="2200"/>
          </a:p>
          <a:p>
            <a:endParaRPr lang="en-US" altLang="en-US" sz="2200"/>
          </a:p>
          <a:p>
            <a:endParaRPr lang="en-US" altLang="en-US" sz="2200"/>
          </a:p>
          <a:p>
            <a:endParaRPr lang="en-US" altLang="en-US" sz="2200"/>
          </a:p>
          <a:p>
            <a:pPr marL="177800" lvl="1" indent="0">
              <a:buFontTx/>
              <a:buNone/>
            </a:pPr>
            <a:endParaRPr lang="en-US" altLang="en-US" sz="2200"/>
          </a:p>
          <a:p>
            <a:pPr marL="177800" lvl="1" indent="0">
              <a:buFontTx/>
              <a:buNone/>
            </a:pPr>
            <a:endParaRPr lang="en-US" altLang="en-US" sz="2200" baseline="-25000"/>
          </a:p>
          <a:p>
            <a:pPr marL="177800" lvl="1" indent="0">
              <a:buFontTx/>
              <a:buNone/>
            </a:pPr>
            <a:endParaRPr lang="en-US" altLang="en-US" sz="2200" baseline="-25000"/>
          </a:p>
          <a:p>
            <a:pPr marL="177800" lvl="1" indent="0">
              <a:buFontTx/>
              <a:buNone/>
            </a:pPr>
            <a:endParaRPr lang="en-US" altLang="en-US" sz="2200" baseline="-25000"/>
          </a:p>
          <a:p>
            <a:endParaRPr lang="en-US" altLang="en-US" sz="2400">
              <a:latin typeface="Comic Sans MS" panose="030F0702030302020204" pitchFamily="66" charset="0"/>
            </a:endParaRPr>
          </a:p>
          <a:p>
            <a:pPr>
              <a:buFontTx/>
              <a:buNone/>
            </a:pPr>
            <a:endParaRPr lang="en-US" altLang="en-US" sz="2400">
              <a:latin typeface="Comic Sans MS" panose="030F0702030302020204" pitchFamily="66" charset="0"/>
            </a:endParaRPr>
          </a:p>
        </p:txBody>
      </p:sp>
      <p:graphicFrame>
        <p:nvGraphicFramePr>
          <p:cNvPr id="88067" name="Object 2">
            <a:extLst>
              <a:ext uri="{FF2B5EF4-FFF2-40B4-BE49-F238E27FC236}">
                <a16:creationId xmlns:a16="http://schemas.microsoft.com/office/drawing/2014/main" id="{4393970D-30C6-8D08-E92E-BECFADF59C4D}"/>
              </a:ext>
            </a:extLst>
          </p:cNvPr>
          <p:cNvGraphicFramePr>
            <a:graphicFrameLocks noChangeAspect="1"/>
          </p:cNvGraphicFramePr>
          <p:nvPr/>
        </p:nvGraphicFramePr>
        <p:xfrm>
          <a:off x="2054225" y="576263"/>
          <a:ext cx="2589213" cy="1308100"/>
        </p:xfrm>
        <a:graphic>
          <a:graphicData uri="http://schemas.openxmlformats.org/presentationml/2006/ole">
            <mc:AlternateContent xmlns:mc="http://schemas.openxmlformats.org/markup-compatibility/2006">
              <mc:Choice xmlns:v="urn:schemas-microsoft-com:vml" Requires="v">
                <p:oleObj name="Equation" r:id="rId3" imgW="1256755" imgH="634725" progId="Equation.3">
                  <p:embed/>
                </p:oleObj>
              </mc:Choice>
              <mc:Fallback>
                <p:oleObj name="Equation" r:id="rId3" imgW="1256755" imgH="634725"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4225" y="576263"/>
                        <a:ext cx="2589213" cy="1308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8068" name="Object 3">
            <a:extLst>
              <a:ext uri="{FF2B5EF4-FFF2-40B4-BE49-F238E27FC236}">
                <a16:creationId xmlns:a16="http://schemas.microsoft.com/office/drawing/2014/main" id="{91B75750-0A3A-7ADA-E707-42B129D443E5}"/>
              </a:ext>
            </a:extLst>
          </p:cNvPr>
          <p:cNvGraphicFramePr>
            <a:graphicFrameLocks noChangeAspect="1"/>
          </p:cNvGraphicFramePr>
          <p:nvPr/>
        </p:nvGraphicFramePr>
        <p:xfrm>
          <a:off x="2054225" y="2495550"/>
          <a:ext cx="2724150" cy="1419225"/>
        </p:xfrm>
        <a:graphic>
          <a:graphicData uri="http://schemas.openxmlformats.org/presentationml/2006/ole">
            <mc:AlternateContent xmlns:mc="http://schemas.openxmlformats.org/markup-compatibility/2006">
              <mc:Choice xmlns:v="urn:schemas-microsoft-com:vml" Requires="v">
                <p:oleObj name="Equation" r:id="rId5" imgW="1218671" imgH="634725" progId="Equation.3">
                  <p:embed/>
                </p:oleObj>
              </mc:Choice>
              <mc:Fallback>
                <p:oleObj name="Equation" r:id="rId5" imgW="1218671" imgH="634725"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4225" y="2495550"/>
                        <a:ext cx="2724150" cy="1419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8069" name="Object 4">
            <a:extLst>
              <a:ext uri="{FF2B5EF4-FFF2-40B4-BE49-F238E27FC236}">
                <a16:creationId xmlns:a16="http://schemas.microsoft.com/office/drawing/2014/main" id="{E127849A-C495-298A-7B3D-26E11D3DFBDE}"/>
              </a:ext>
            </a:extLst>
          </p:cNvPr>
          <p:cNvGraphicFramePr>
            <a:graphicFrameLocks noChangeAspect="1"/>
          </p:cNvGraphicFramePr>
          <p:nvPr/>
        </p:nvGraphicFramePr>
        <p:xfrm>
          <a:off x="2070100" y="4621213"/>
          <a:ext cx="2836863" cy="1333500"/>
        </p:xfrm>
        <a:graphic>
          <a:graphicData uri="http://schemas.openxmlformats.org/presentationml/2006/ole">
            <mc:AlternateContent xmlns:mc="http://schemas.openxmlformats.org/markup-compatibility/2006">
              <mc:Choice xmlns:v="urn:schemas-microsoft-com:vml" Requires="v">
                <p:oleObj name="Equation" r:id="rId7" imgW="1270000" imgH="596900" progId="Equation.3">
                  <p:embed/>
                </p:oleObj>
              </mc:Choice>
              <mc:Fallback>
                <p:oleObj name="Equation" r:id="rId7" imgW="1270000" imgH="596900"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70100" y="4621213"/>
                        <a:ext cx="2836863" cy="1333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checkerboard(across)">
                                      <p:cBhvr>
                                        <p:cTn id="7"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0114" name="Slide Number Placeholder 5">
            <a:extLst>
              <a:ext uri="{FF2B5EF4-FFF2-40B4-BE49-F238E27FC236}">
                <a16:creationId xmlns:a16="http://schemas.microsoft.com/office/drawing/2014/main" id="{E3696CE9-D849-8F04-00CE-4CCD090A5F3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5E075592-F089-4EF2-AD27-2E9B518DD67B}" type="slidenum">
              <a:rPr lang="en-US" altLang="en-US" sz="1400">
                <a:latin typeface="Arial" panose="020B0604020202020204" pitchFamily="34" charset="0"/>
              </a:rPr>
              <a:pPr>
                <a:spcBef>
                  <a:spcPct val="0"/>
                </a:spcBef>
                <a:buClrTx/>
                <a:buFontTx/>
                <a:buNone/>
              </a:pPr>
              <a:t>28</a:t>
            </a:fld>
            <a:endParaRPr lang="en-US" altLang="en-US" sz="1400">
              <a:latin typeface="Arial" panose="020B0604020202020204" pitchFamily="34" charset="0"/>
            </a:endParaRPr>
          </a:p>
        </p:txBody>
      </p:sp>
      <p:graphicFrame>
        <p:nvGraphicFramePr>
          <p:cNvPr id="7" name="Object 2">
            <a:extLst>
              <a:ext uri="{FF2B5EF4-FFF2-40B4-BE49-F238E27FC236}">
                <a16:creationId xmlns:a16="http://schemas.microsoft.com/office/drawing/2014/main" id="{936AE4C6-5182-9E36-AEB8-5D232A3BD080}"/>
              </a:ext>
            </a:extLst>
          </p:cNvPr>
          <p:cNvGraphicFramePr>
            <a:graphicFrameLocks noChangeAspect="1"/>
          </p:cNvGraphicFramePr>
          <p:nvPr/>
        </p:nvGraphicFramePr>
        <p:xfrm>
          <a:off x="1295400" y="4375150"/>
          <a:ext cx="6781800" cy="1200150"/>
        </p:xfrm>
        <a:graphic>
          <a:graphicData uri="http://schemas.openxmlformats.org/presentationml/2006/ole">
            <mc:AlternateContent xmlns:mc="http://schemas.openxmlformats.org/markup-compatibility/2006">
              <mc:Choice xmlns:v="urn:schemas-microsoft-com:vml" Requires="v">
                <p:oleObj name="Equation" r:id="rId2" imgW="3733800" imgH="660400" progId="Equation.3">
                  <p:embed/>
                </p:oleObj>
              </mc:Choice>
              <mc:Fallback>
                <p:oleObj name="Equation" r:id="rId2" imgW="3733800" imgH="660400" progId="Equation.3">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375150"/>
                        <a:ext cx="6781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3">
            <a:extLst>
              <a:ext uri="{FF2B5EF4-FFF2-40B4-BE49-F238E27FC236}">
                <a16:creationId xmlns:a16="http://schemas.microsoft.com/office/drawing/2014/main" id="{38C20AC5-6591-ECFC-2FA1-9817B52F9571}"/>
              </a:ext>
            </a:extLst>
          </p:cNvPr>
          <p:cNvGraphicFramePr>
            <a:graphicFrameLocks noChangeAspect="1"/>
          </p:cNvGraphicFramePr>
          <p:nvPr/>
        </p:nvGraphicFramePr>
        <p:xfrm>
          <a:off x="1273175" y="5695950"/>
          <a:ext cx="3695700" cy="1068388"/>
        </p:xfrm>
        <a:graphic>
          <a:graphicData uri="http://schemas.openxmlformats.org/presentationml/2006/ole">
            <mc:AlternateContent xmlns:mc="http://schemas.openxmlformats.org/markup-compatibility/2006">
              <mc:Choice xmlns:v="urn:schemas-microsoft-com:vml" Requires="v">
                <p:oleObj name="Equation" r:id="rId4" imgW="2197100" imgH="635000" progId="Equation.3">
                  <p:embed/>
                </p:oleObj>
              </mc:Choice>
              <mc:Fallback>
                <p:oleObj name="Equation" r:id="rId4" imgW="2197100" imgH="63500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3175" y="5695950"/>
                        <a:ext cx="3695700"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0117" name="Object 10">
            <a:extLst>
              <a:ext uri="{FF2B5EF4-FFF2-40B4-BE49-F238E27FC236}">
                <a16:creationId xmlns:a16="http://schemas.microsoft.com/office/drawing/2014/main" id="{14D761D0-14D1-DD1F-F02C-2787681C6226}"/>
              </a:ext>
            </a:extLst>
          </p:cNvPr>
          <p:cNvGraphicFramePr>
            <a:graphicFrameLocks noChangeAspect="1"/>
          </p:cNvGraphicFramePr>
          <p:nvPr/>
        </p:nvGraphicFramePr>
        <p:xfrm>
          <a:off x="1524000" y="1917700"/>
          <a:ext cx="5789613" cy="2003425"/>
        </p:xfrm>
        <a:graphic>
          <a:graphicData uri="http://schemas.openxmlformats.org/presentationml/2006/ole">
            <mc:AlternateContent xmlns:mc="http://schemas.openxmlformats.org/markup-compatibility/2006">
              <mc:Choice xmlns:v="urn:schemas-microsoft-com:vml" Requires="v">
                <p:oleObj name="Worksheet" r:id="rId6" imgW="3367969" imgH="1165789" progId="Excel.Sheet.12">
                  <p:embed/>
                </p:oleObj>
              </mc:Choice>
              <mc:Fallback>
                <p:oleObj name="Worksheet" r:id="rId6" imgW="3367969" imgH="1165789" progId="Excel.Sheet.12">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0" y="1917700"/>
                        <a:ext cx="5789613" cy="200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0118" name="Rectangle 1">
            <a:extLst>
              <a:ext uri="{FF2B5EF4-FFF2-40B4-BE49-F238E27FC236}">
                <a16:creationId xmlns:a16="http://schemas.microsoft.com/office/drawing/2014/main" id="{2B183CAB-ED5D-B063-CAB6-D87AE7087FB5}"/>
              </a:ext>
            </a:extLst>
          </p:cNvPr>
          <p:cNvSpPr>
            <a:spLocks noChangeArrowheads="1"/>
          </p:cNvSpPr>
          <p:nvPr/>
        </p:nvSpPr>
        <p:spPr bwMode="auto">
          <a:xfrm>
            <a:off x="463550" y="79375"/>
            <a:ext cx="8375650"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tx2"/>
              </a:buClr>
              <a:buChar char="•"/>
              <a:defRPr sz="3200">
                <a:solidFill>
                  <a:schemeClr val="tx1"/>
                </a:solidFill>
                <a:latin typeface="Times New Roman" panose="02020603050405020304" pitchFamily="18" charset="0"/>
              </a:defRPr>
            </a:lvl1pPr>
            <a:lvl2pPr marL="17780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lvl="1">
              <a:spcBef>
                <a:spcPct val="0"/>
              </a:spcBef>
              <a:buClrTx/>
              <a:buFontTx/>
              <a:buNone/>
            </a:pPr>
            <a:r>
              <a:rPr lang="en-US" altLang="en-US" sz="2200" b="1" i="0"/>
              <a:t>Example  4</a:t>
            </a:r>
          </a:p>
          <a:p>
            <a:pPr lvl="1">
              <a:spcBef>
                <a:spcPct val="0"/>
              </a:spcBef>
              <a:buClrTx/>
              <a:buFontTx/>
              <a:buNone/>
            </a:pPr>
            <a:endParaRPr lang="en-US" altLang="en-US" sz="2200"/>
          </a:p>
          <a:p>
            <a:pPr lvl="1">
              <a:spcBef>
                <a:spcPct val="0"/>
              </a:spcBef>
              <a:buClrTx/>
              <a:buFontTx/>
              <a:buNone/>
            </a:pPr>
            <a:r>
              <a:rPr lang="en-US" altLang="en-US" sz="2000" i="0"/>
              <a:t>Calculate the limits of lower, stoichiometric and upper flammability limits in air of a gas mixture containing (by vol.) 30% CO, 45% H</a:t>
            </a:r>
            <a:r>
              <a:rPr lang="en-US" altLang="en-US" sz="2000" i="0" baseline="-25000"/>
              <a:t>2</a:t>
            </a:r>
            <a:r>
              <a:rPr lang="en-US" altLang="en-US" sz="2000" i="0"/>
              <a:t> and 25% CH</a:t>
            </a:r>
            <a:r>
              <a:rPr lang="en-US" altLang="en-US" sz="2000" i="0" baseline="-25000"/>
              <a:t>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8" name="Slide Number Placeholder 5">
            <a:extLst>
              <a:ext uri="{FF2B5EF4-FFF2-40B4-BE49-F238E27FC236}">
                <a16:creationId xmlns:a16="http://schemas.microsoft.com/office/drawing/2014/main" id="{FCA93AC1-2C78-FD3B-CA83-29FF562CDB3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B741BBFC-0941-4116-BAFF-29ADBD8CEEC2}" type="slidenum">
              <a:rPr lang="en-US" altLang="en-US" sz="1400">
                <a:latin typeface="Arial" panose="020B0604020202020204" pitchFamily="34" charset="0"/>
              </a:rPr>
              <a:pPr>
                <a:spcBef>
                  <a:spcPct val="0"/>
                </a:spcBef>
                <a:buClrTx/>
                <a:buFontTx/>
                <a:buNone/>
              </a:pPr>
              <a:t>29</a:t>
            </a:fld>
            <a:endParaRPr lang="en-US" altLang="en-US" sz="1400">
              <a:latin typeface="Arial" panose="020B0604020202020204" pitchFamily="34" charset="0"/>
            </a:endParaRPr>
          </a:p>
        </p:txBody>
      </p:sp>
      <p:graphicFrame>
        <p:nvGraphicFramePr>
          <p:cNvPr id="9" name="Object 4">
            <a:extLst>
              <a:ext uri="{FF2B5EF4-FFF2-40B4-BE49-F238E27FC236}">
                <a16:creationId xmlns:a16="http://schemas.microsoft.com/office/drawing/2014/main" id="{21928D7B-8B78-83BB-CA3D-7E2B1E94B299}"/>
              </a:ext>
            </a:extLst>
          </p:cNvPr>
          <p:cNvGraphicFramePr>
            <a:graphicFrameLocks noChangeAspect="1"/>
          </p:cNvGraphicFramePr>
          <p:nvPr/>
        </p:nvGraphicFramePr>
        <p:xfrm>
          <a:off x="177800" y="457200"/>
          <a:ext cx="6176963" cy="1025525"/>
        </p:xfrm>
        <a:graphic>
          <a:graphicData uri="http://schemas.openxmlformats.org/presentationml/2006/ole">
            <mc:AlternateContent xmlns:mc="http://schemas.openxmlformats.org/markup-compatibility/2006">
              <mc:Choice xmlns:v="urn:schemas-microsoft-com:vml" Requires="v">
                <p:oleObj name="Equation" r:id="rId2" imgW="3822700" imgH="635000" progId="Equation.3">
                  <p:embed/>
                </p:oleObj>
              </mc:Choice>
              <mc:Fallback>
                <p:oleObj name="Equation" r:id="rId2" imgW="3822700" imgH="635000" progId="Equation.3">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800" y="457200"/>
                        <a:ext cx="6176963"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Object 4">
            <a:extLst>
              <a:ext uri="{FF2B5EF4-FFF2-40B4-BE49-F238E27FC236}">
                <a16:creationId xmlns:a16="http://schemas.microsoft.com/office/drawing/2014/main" id="{AF69A956-2528-A3EA-9AAE-505BE80E579A}"/>
              </a:ext>
            </a:extLst>
          </p:cNvPr>
          <p:cNvGraphicFramePr>
            <a:graphicFrameLocks noChangeAspect="1"/>
          </p:cNvGraphicFramePr>
          <p:nvPr/>
        </p:nvGraphicFramePr>
        <p:xfrm>
          <a:off x="228600" y="1752600"/>
          <a:ext cx="6091238" cy="2657475"/>
        </p:xfrm>
        <a:graphic>
          <a:graphicData uri="http://schemas.openxmlformats.org/presentationml/2006/ole">
            <mc:AlternateContent xmlns:mc="http://schemas.openxmlformats.org/markup-compatibility/2006">
              <mc:Choice xmlns:v="urn:schemas-microsoft-com:vml" Requires="v">
                <p:oleObj name="Equation" r:id="rId4" imgW="4165600" imgH="1816100" progId="Equation.3">
                  <p:embed/>
                </p:oleObj>
              </mc:Choice>
              <mc:Fallback>
                <p:oleObj name="Equation" r:id="rId4" imgW="4165600" imgH="18161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1752600"/>
                        <a:ext cx="6091238" cy="265747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2">
            <a:extLst>
              <a:ext uri="{FF2B5EF4-FFF2-40B4-BE49-F238E27FC236}">
                <a16:creationId xmlns:a16="http://schemas.microsoft.com/office/drawing/2014/main" id="{76B9FFA6-9EB7-0081-B78E-F96E3FE55C9E}"/>
              </a:ext>
            </a:extLst>
          </p:cNvPr>
          <p:cNvGraphicFramePr>
            <a:graphicFrameLocks noChangeAspect="1"/>
          </p:cNvGraphicFramePr>
          <p:nvPr/>
        </p:nvGraphicFramePr>
        <p:xfrm>
          <a:off x="457200" y="4953000"/>
          <a:ext cx="6781800" cy="1101725"/>
        </p:xfrm>
        <a:graphic>
          <a:graphicData uri="http://schemas.openxmlformats.org/presentationml/2006/ole">
            <mc:AlternateContent xmlns:mc="http://schemas.openxmlformats.org/markup-compatibility/2006">
              <mc:Choice xmlns:v="urn:schemas-microsoft-com:vml" Requires="v">
                <p:oleObj name="Equation" r:id="rId6" imgW="4064000" imgH="660400" progId="Equation.3">
                  <p:embed/>
                </p:oleObj>
              </mc:Choice>
              <mc:Fallback>
                <p:oleObj name="Equation" r:id="rId6" imgW="4064000" imgH="660400" progId="Equation.3">
                  <p:embed/>
                  <p:pic>
                    <p:nvPicPr>
                      <p:cNvPr id="0"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 y="4953000"/>
                        <a:ext cx="6781800"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mc:AlternateContent xmlns:mc="http://schemas.openxmlformats.org/markup-compatibility/2006" xmlns:p14="http://schemas.microsoft.com/office/powerpoint/2010/main">
        <mc:Choice Requires="p14">
          <p:contentPart p14:bwMode="auto" r:id="rId8">
            <p14:nvContentPartPr>
              <p14:cNvPr id="2" name="Ink 1">
                <a:extLst>
                  <a:ext uri="{FF2B5EF4-FFF2-40B4-BE49-F238E27FC236}">
                    <a16:creationId xmlns:a16="http://schemas.microsoft.com/office/drawing/2014/main" id="{B3D753ED-0A72-575D-218F-176F910CE8E8}"/>
                  </a:ext>
                </a:extLst>
              </p14:cNvPr>
              <p14:cNvContentPartPr/>
              <p14:nvPr/>
            </p14:nvContentPartPr>
            <p14:xfrm>
              <a:off x="309240" y="1973520"/>
              <a:ext cx="8542800" cy="4885200"/>
            </p14:xfrm>
          </p:contentPart>
        </mc:Choice>
        <mc:Fallback xmlns="">
          <p:pic>
            <p:nvPicPr>
              <p:cNvPr id="2" name="Ink 1">
                <a:extLst>
                  <a:ext uri="{FF2B5EF4-FFF2-40B4-BE49-F238E27FC236}">
                    <a16:creationId xmlns:a16="http://schemas.microsoft.com/office/drawing/2014/main" id="{B3D753ED-0A72-575D-218F-176F910CE8E8}"/>
                  </a:ext>
                </a:extLst>
              </p:cNvPr>
              <p:cNvPicPr/>
              <p:nvPr/>
            </p:nvPicPr>
            <p:blipFill>
              <a:blip r:embed="rId9"/>
              <a:stretch>
                <a:fillRect/>
              </a:stretch>
            </p:blipFill>
            <p:spPr>
              <a:xfrm>
                <a:off x="299880" y="1964160"/>
                <a:ext cx="8561520" cy="490392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CB8EB0E4-C9AE-2B86-DD06-A91B36805BF9}"/>
              </a:ext>
            </a:extLst>
          </p:cNvPr>
          <p:cNvSpPr>
            <a:spLocks noGrp="1" noChangeArrowheads="1"/>
          </p:cNvSpPr>
          <p:nvPr>
            <p:ph type="title"/>
          </p:nvPr>
        </p:nvSpPr>
        <p:spPr>
          <a:xfrm>
            <a:off x="533400" y="304800"/>
            <a:ext cx="8223250" cy="838200"/>
          </a:xfrm>
          <a:ln>
            <a:solidFill>
              <a:schemeClr val="tx1"/>
            </a:solidFill>
            <a:miter lim="800000"/>
            <a:headEnd/>
            <a:tailEnd/>
          </a:ln>
        </p:spPr>
        <p:txBody>
          <a:bodyPr/>
          <a:lstStyle/>
          <a:p>
            <a:pPr algn="ctr"/>
            <a:br>
              <a:rPr lang="en-US" altLang="en-US" sz="4000" b="1">
                <a:solidFill>
                  <a:schemeClr val="tx1"/>
                </a:solidFill>
              </a:rPr>
            </a:br>
            <a:r>
              <a:rPr lang="en-US" altLang="en-US" sz="4000" b="1">
                <a:solidFill>
                  <a:schemeClr val="tx1"/>
                </a:solidFill>
              </a:rPr>
              <a:t> </a:t>
            </a:r>
            <a:r>
              <a:rPr lang="en-US" altLang="en-US" sz="3200" b="1" i="0">
                <a:solidFill>
                  <a:srgbClr val="C00000"/>
                </a:solidFill>
              </a:rPr>
              <a:t>Fuel Composition</a:t>
            </a:r>
          </a:p>
        </p:txBody>
      </p:sp>
      <p:sp>
        <p:nvSpPr>
          <p:cNvPr id="1028" name="Rectangle 3">
            <a:extLst>
              <a:ext uri="{FF2B5EF4-FFF2-40B4-BE49-F238E27FC236}">
                <a16:creationId xmlns:a16="http://schemas.microsoft.com/office/drawing/2014/main" id="{357E27A9-BCDB-914C-60A2-E59121E7F9C1}"/>
              </a:ext>
            </a:extLst>
          </p:cNvPr>
          <p:cNvSpPr>
            <a:spLocks noGrp="1" noChangeArrowheads="1"/>
          </p:cNvSpPr>
          <p:nvPr>
            <p:ph type="body" idx="1"/>
          </p:nvPr>
        </p:nvSpPr>
        <p:spPr>
          <a:xfrm>
            <a:off x="533400" y="1670050"/>
            <a:ext cx="8305800" cy="5187950"/>
          </a:xfrm>
        </p:spPr>
        <p:txBody>
          <a:bodyPr/>
          <a:lstStyle/>
          <a:p>
            <a:pPr indent="0">
              <a:spcBef>
                <a:spcPts val="0"/>
              </a:spcBef>
              <a:buFontTx/>
              <a:buNone/>
              <a:defRPr/>
            </a:pPr>
            <a:r>
              <a:rPr lang="en-US" sz="2800" dirty="0">
                <a:solidFill>
                  <a:srgbClr val="FF0000"/>
                </a:solidFill>
                <a:cs typeface="Times New Roman" pitchFamily="18" charset="0"/>
              </a:rPr>
              <a:t>Fuel composition </a:t>
            </a:r>
            <a:r>
              <a:rPr lang="en-US" sz="2800" dirty="0">
                <a:cs typeface="Times New Roman" pitchFamily="18" charset="0"/>
              </a:rPr>
              <a:t>significantly influences other physical characteristics such as </a:t>
            </a:r>
          </a:p>
          <a:p>
            <a:pPr indent="0">
              <a:spcBef>
                <a:spcPts val="0"/>
              </a:spcBef>
              <a:buFontTx/>
              <a:buNone/>
              <a:defRPr/>
            </a:pPr>
            <a:endParaRPr lang="en-US" sz="2800" dirty="0">
              <a:cs typeface="Times New Roman" pitchFamily="18" charset="0"/>
            </a:endParaRPr>
          </a:p>
          <a:p>
            <a:pPr marL="914400" indent="-514350">
              <a:spcBef>
                <a:spcPts val="0"/>
              </a:spcBef>
              <a:buFont typeface="Arial" pitchFamily="34" charset="0"/>
              <a:buChar char="•"/>
              <a:defRPr/>
            </a:pPr>
            <a:r>
              <a:rPr lang="en-US" sz="2800" dirty="0">
                <a:cs typeface="Times New Roman" pitchFamily="18" charset="0"/>
              </a:rPr>
              <a:t>relative density</a:t>
            </a:r>
          </a:p>
          <a:p>
            <a:pPr marL="914400" indent="-514350">
              <a:spcBef>
                <a:spcPts val="0"/>
              </a:spcBef>
              <a:buFont typeface="Arial" pitchFamily="34" charset="0"/>
              <a:buChar char="•"/>
              <a:defRPr/>
            </a:pPr>
            <a:r>
              <a:rPr lang="en-US" sz="2800" dirty="0">
                <a:cs typeface="Times New Roman" pitchFamily="18" charset="0"/>
              </a:rPr>
              <a:t>calorific value</a:t>
            </a:r>
          </a:p>
          <a:p>
            <a:pPr marL="914400" indent="-514350">
              <a:spcBef>
                <a:spcPts val="0"/>
              </a:spcBef>
              <a:buFont typeface="Arial" pitchFamily="34" charset="0"/>
              <a:buChar char="•"/>
              <a:defRPr/>
            </a:pPr>
            <a:r>
              <a:rPr lang="en-US" sz="2800" dirty="0">
                <a:cs typeface="Times New Roman" pitchFamily="18" charset="0"/>
              </a:rPr>
              <a:t>flammability limit</a:t>
            </a:r>
          </a:p>
          <a:p>
            <a:pPr marL="914400" indent="-514350">
              <a:spcBef>
                <a:spcPts val="0"/>
              </a:spcBef>
              <a:buFont typeface="Arial" pitchFamily="34" charset="0"/>
              <a:buChar char="•"/>
              <a:defRPr/>
            </a:pPr>
            <a:r>
              <a:rPr lang="en-US" sz="2800" dirty="0">
                <a:cs typeface="Times New Roman" pitchFamily="18" charset="0"/>
              </a:rPr>
              <a:t>oxygen requirement</a:t>
            </a:r>
          </a:p>
          <a:p>
            <a:pPr marL="914400" indent="-514350">
              <a:spcBef>
                <a:spcPts val="0"/>
              </a:spcBef>
              <a:buFont typeface="Arial" pitchFamily="34" charset="0"/>
              <a:buChar char="•"/>
              <a:defRPr/>
            </a:pPr>
            <a:r>
              <a:rPr lang="en-US" sz="2800" dirty="0">
                <a:cs typeface="Times New Roman" pitchFamily="18" charset="0"/>
              </a:rPr>
              <a:t>ignition temperature </a:t>
            </a:r>
          </a:p>
          <a:p>
            <a:pPr marL="914400" indent="-514350">
              <a:spcBef>
                <a:spcPts val="0"/>
              </a:spcBef>
              <a:buFont typeface="Arial" pitchFamily="34" charset="0"/>
              <a:buChar char="•"/>
              <a:defRPr/>
            </a:pPr>
            <a:r>
              <a:rPr lang="en-US" sz="2800" dirty="0">
                <a:cs typeface="Times New Roman" pitchFamily="18" charset="0"/>
              </a:rPr>
              <a:t>emission properties</a:t>
            </a:r>
          </a:p>
        </p:txBody>
      </p:sp>
      <p:sp>
        <p:nvSpPr>
          <p:cNvPr id="47108" name="Rectangle 7">
            <a:extLst>
              <a:ext uri="{FF2B5EF4-FFF2-40B4-BE49-F238E27FC236}">
                <a16:creationId xmlns:a16="http://schemas.microsoft.com/office/drawing/2014/main" id="{DC027FAE-74D8-31E5-D261-15EFFC953FFF}"/>
              </a:ext>
            </a:extLst>
          </p:cNvPr>
          <p:cNvSpPr>
            <a:spLocks noChangeArrowheads="1"/>
          </p:cNvSpPr>
          <p:nvPr/>
        </p:nvSpPr>
        <p:spPr bwMode="auto">
          <a:xfrm>
            <a:off x="2381250" y="25622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4400"/>
          </a:p>
        </p:txBody>
      </p:sp>
      <p:sp>
        <p:nvSpPr>
          <p:cNvPr id="47109" name="Rectangle 9">
            <a:extLst>
              <a:ext uri="{FF2B5EF4-FFF2-40B4-BE49-F238E27FC236}">
                <a16:creationId xmlns:a16="http://schemas.microsoft.com/office/drawing/2014/main" id="{E6AE2C6C-A7F5-A3B7-1FE3-E488DE43145A}"/>
              </a:ext>
            </a:extLst>
          </p:cNvPr>
          <p:cNvSpPr>
            <a:spLocks noChangeArrowheads="1"/>
          </p:cNvSpPr>
          <p:nvPr/>
        </p:nvSpPr>
        <p:spPr bwMode="auto">
          <a:xfrm>
            <a:off x="213836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44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8E7A4C-A42D-117D-A4D0-9B01D74FD408}"/>
              </a:ext>
            </a:extLst>
          </p:cNvPr>
          <p:cNvSpPr>
            <a:spLocks noChangeArrowheads="1"/>
          </p:cNvSpPr>
          <p:nvPr/>
        </p:nvSpPr>
        <p:spPr bwMode="auto">
          <a:xfrm>
            <a:off x="304800" y="495300"/>
            <a:ext cx="86868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tx2"/>
              </a:buClr>
              <a:buChar char="•"/>
              <a:defRPr sz="3200">
                <a:solidFill>
                  <a:schemeClr val="tx1"/>
                </a:solidFill>
                <a:latin typeface="Times New Roman" panose="02020603050405020304" pitchFamily="18" charset="0"/>
              </a:defRPr>
            </a:lvl1pPr>
            <a:lvl2pPr marL="17780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lvl="1">
              <a:spcBef>
                <a:spcPct val="0"/>
              </a:spcBef>
              <a:buClrTx/>
              <a:buFontTx/>
              <a:buNone/>
            </a:pPr>
            <a:r>
              <a:rPr lang="en-US" altLang="en-US" sz="2400" b="1" i="0"/>
              <a:t>Self Practice</a:t>
            </a:r>
          </a:p>
          <a:p>
            <a:pPr lvl="1">
              <a:spcBef>
                <a:spcPct val="0"/>
              </a:spcBef>
              <a:buClrTx/>
              <a:buFontTx/>
              <a:buNone/>
            </a:pPr>
            <a:endParaRPr lang="en-US" altLang="en-US" sz="2400" i="0"/>
          </a:p>
          <a:p>
            <a:pPr lvl="1">
              <a:spcBef>
                <a:spcPct val="0"/>
              </a:spcBef>
              <a:buClrTx/>
              <a:buFontTx/>
              <a:buNone/>
            </a:pPr>
            <a:r>
              <a:rPr lang="en-US" altLang="en-US" sz="2400" i="0"/>
              <a:t>Calculate the limits of lower, stoichiometric and upper flammability limits in air of a gas mixture</a:t>
            </a:r>
            <a:endParaRPr lang="en-US" altLang="en-US" sz="2400" i="0" baseline="-25000"/>
          </a:p>
        </p:txBody>
      </p:sp>
      <p:graphicFrame>
        <p:nvGraphicFramePr>
          <p:cNvPr id="92163" name="Object 4">
            <a:extLst>
              <a:ext uri="{FF2B5EF4-FFF2-40B4-BE49-F238E27FC236}">
                <a16:creationId xmlns:a16="http://schemas.microsoft.com/office/drawing/2014/main" id="{7C6D5B6C-E108-C1F4-DD3C-07A4AC33785E}"/>
              </a:ext>
            </a:extLst>
          </p:cNvPr>
          <p:cNvGraphicFramePr>
            <a:graphicFrameLocks noChangeAspect="1"/>
          </p:cNvGraphicFramePr>
          <p:nvPr/>
        </p:nvGraphicFramePr>
        <p:xfrm>
          <a:off x="1905000" y="2514600"/>
          <a:ext cx="5105400" cy="3070225"/>
        </p:xfrm>
        <a:graphic>
          <a:graphicData uri="http://schemas.openxmlformats.org/presentationml/2006/ole">
            <mc:AlternateContent xmlns:mc="http://schemas.openxmlformats.org/markup-compatibility/2006">
              <mc:Choice xmlns:v="urn:schemas-microsoft-com:vml" Requires="v">
                <p:oleObj name="Worksheet" r:id="rId3" imgW="1927895" imgH="1158114" progId="Excel.Sheet.8">
                  <p:embed/>
                </p:oleObj>
              </mc:Choice>
              <mc:Fallback>
                <p:oleObj name="Worksheet" r:id="rId3" imgW="1927895" imgH="1158114" progId="Excel.Shee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2514600"/>
                        <a:ext cx="5105400" cy="307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4FF3DAE2-9FA3-8913-ECC3-095C483C029E}"/>
              </a:ext>
            </a:extLst>
          </p:cNvPr>
          <p:cNvSpPr>
            <a:spLocks noGrp="1" noChangeArrowheads="1"/>
          </p:cNvSpPr>
          <p:nvPr>
            <p:ph type="body" idx="1"/>
          </p:nvPr>
        </p:nvSpPr>
        <p:spPr>
          <a:xfrm>
            <a:off x="457200" y="914400"/>
            <a:ext cx="8229600" cy="4800600"/>
          </a:xfrm>
        </p:spPr>
        <p:txBody>
          <a:bodyPr/>
          <a:lstStyle/>
          <a:p>
            <a:r>
              <a:rPr lang="en-US" altLang="en-US" sz="2800" dirty="0"/>
              <a:t>LFL of flammable </a:t>
            </a:r>
            <a:r>
              <a:rPr lang="en-US" altLang="en-US" sz="2800" b="1" dirty="0"/>
              <a:t>liquid</a:t>
            </a:r>
            <a:r>
              <a:rPr lang="en-US" altLang="en-US" sz="2800" dirty="0"/>
              <a:t> can be estimated from Flash Point:</a:t>
            </a:r>
          </a:p>
          <a:p>
            <a:endParaRPr lang="en-US" altLang="en-US" sz="2800" dirty="0"/>
          </a:p>
          <a:p>
            <a:endParaRPr lang="en-US" altLang="en-US" sz="2800" dirty="0"/>
          </a:p>
          <a:p>
            <a:endParaRPr lang="en-US" altLang="en-US" sz="2800" dirty="0"/>
          </a:p>
          <a:p>
            <a:endParaRPr lang="en-US" altLang="en-US" sz="2800" dirty="0"/>
          </a:p>
          <a:p>
            <a:pPr algn="ctr">
              <a:buFontTx/>
              <a:buNone/>
            </a:pPr>
            <a:r>
              <a:rPr lang="en-US" altLang="en-US" sz="2400" dirty="0">
                <a:solidFill>
                  <a:srgbClr val="FF0000"/>
                </a:solidFill>
              </a:rPr>
              <a:t>(SETG 1413 – Mass Balance)</a:t>
            </a:r>
          </a:p>
        </p:txBody>
      </p:sp>
      <p:graphicFrame>
        <p:nvGraphicFramePr>
          <p:cNvPr id="94211" name="Object 2">
            <a:extLst>
              <a:ext uri="{FF2B5EF4-FFF2-40B4-BE49-F238E27FC236}">
                <a16:creationId xmlns:a16="http://schemas.microsoft.com/office/drawing/2014/main" id="{6E956641-49BB-411F-B28A-64A37E4DAF76}"/>
              </a:ext>
            </a:extLst>
          </p:cNvPr>
          <p:cNvGraphicFramePr>
            <a:graphicFrameLocks noChangeAspect="1"/>
          </p:cNvGraphicFramePr>
          <p:nvPr/>
        </p:nvGraphicFramePr>
        <p:xfrm>
          <a:off x="914400" y="2438400"/>
          <a:ext cx="7531100" cy="1598613"/>
        </p:xfrm>
        <a:graphic>
          <a:graphicData uri="http://schemas.openxmlformats.org/presentationml/2006/ole">
            <mc:AlternateContent xmlns:mc="http://schemas.openxmlformats.org/markup-compatibility/2006">
              <mc:Choice xmlns:v="urn:schemas-microsoft-com:vml" Requires="v">
                <p:oleObj name="Equation" r:id="rId3" imgW="3111500" imgH="660400" progId="Equation.DSMT4">
                  <p:embed/>
                </p:oleObj>
              </mc:Choice>
              <mc:Fallback>
                <p:oleObj name="Equation" r:id="rId3" imgW="3111500" imgH="6604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2438400"/>
                        <a:ext cx="7531100" cy="159861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Rectangle 3">
            <a:extLst>
              <a:ext uri="{FF2B5EF4-FFF2-40B4-BE49-F238E27FC236}">
                <a16:creationId xmlns:a16="http://schemas.microsoft.com/office/drawing/2014/main" id="{F0639DBF-9226-9B2C-531F-78D19D475B39}"/>
              </a:ext>
            </a:extLst>
          </p:cNvPr>
          <p:cNvSpPr>
            <a:spLocks noGrp="1" noChangeArrowheads="1"/>
          </p:cNvSpPr>
          <p:nvPr>
            <p:ph type="body" sz="half" idx="1"/>
          </p:nvPr>
        </p:nvSpPr>
        <p:spPr>
          <a:xfrm>
            <a:off x="457200" y="1371600"/>
            <a:ext cx="3505200" cy="5105400"/>
          </a:xfrm>
        </p:spPr>
        <p:txBody>
          <a:bodyPr/>
          <a:lstStyle/>
          <a:p>
            <a:pPr>
              <a:lnSpc>
                <a:spcPct val="70000"/>
              </a:lnSpc>
              <a:buFontTx/>
              <a:buNone/>
            </a:pPr>
            <a:endParaRPr lang="en-US" altLang="en-US" sz="1800" b="1" dirty="0"/>
          </a:p>
          <a:p>
            <a:pPr>
              <a:lnSpc>
                <a:spcPct val="70000"/>
              </a:lnSpc>
            </a:pPr>
            <a:endParaRPr lang="en-US" altLang="en-US" sz="1800" dirty="0"/>
          </a:p>
          <a:p>
            <a:r>
              <a:rPr lang="en-US" altLang="en-US" sz="2400" dirty="0"/>
              <a:t>The flammable range will widen when the initial temperature is increasing.</a:t>
            </a:r>
          </a:p>
          <a:p>
            <a:r>
              <a:rPr lang="en-US" altLang="en-US" sz="2400" dirty="0">
                <a:solidFill>
                  <a:srgbClr val="FF0000"/>
                </a:solidFill>
              </a:rPr>
              <a:t>Changes in initial pressure for hydrocarbons in air, not change the LFL significantly, but the   UFL will increase.</a:t>
            </a:r>
          </a:p>
          <a:p>
            <a:pPr>
              <a:lnSpc>
                <a:spcPct val="70000"/>
              </a:lnSpc>
              <a:buFont typeface="Wingdings" panose="05000000000000000000" pitchFamily="2" charset="2"/>
              <a:buNone/>
            </a:pPr>
            <a:endParaRPr lang="en-US" altLang="en-US" sz="2800" dirty="0"/>
          </a:p>
        </p:txBody>
      </p:sp>
      <p:sp>
        <p:nvSpPr>
          <p:cNvPr id="63491" name="Rectangle 5">
            <a:extLst>
              <a:ext uri="{FF2B5EF4-FFF2-40B4-BE49-F238E27FC236}">
                <a16:creationId xmlns:a16="http://schemas.microsoft.com/office/drawing/2014/main" id="{97CC8919-0E19-9087-3D6D-D190EE20F481}"/>
              </a:ext>
            </a:extLst>
          </p:cNvPr>
          <p:cNvSpPr>
            <a:spLocks noChangeArrowheads="1"/>
          </p:cNvSpPr>
          <p:nvPr/>
        </p:nvSpPr>
        <p:spPr bwMode="auto">
          <a:xfrm>
            <a:off x="457200" y="304800"/>
            <a:ext cx="8229600" cy="914400"/>
          </a:xfrm>
          <a:prstGeom prst="rect">
            <a:avLst/>
          </a:prstGeom>
          <a:noFill/>
          <a:ln w="9525">
            <a:solidFill>
              <a:schemeClr val="tx1"/>
            </a:solidFill>
            <a:miter lim="800000"/>
            <a:headEnd/>
            <a:tailEnd/>
          </a:ln>
        </p:spPr>
        <p:txBody>
          <a:bodyPr anchor="ctr"/>
          <a:lstStyle/>
          <a:p>
            <a:pPr algn="ctr">
              <a:defRPr/>
            </a:pPr>
            <a:r>
              <a:rPr lang="en-US" sz="2800" b="1" i="0" dirty="0">
                <a:solidFill>
                  <a:srgbClr val="C00000"/>
                </a:solidFill>
                <a:latin typeface="+mj-lt"/>
              </a:rPr>
              <a:t>Flammability Limits – Temperature and Pressure Effects</a:t>
            </a:r>
          </a:p>
        </p:txBody>
      </p:sp>
      <p:pic>
        <p:nvPicPr>
          <p:cNvPr id="96260" name="Picture 5" descr="flamelimit">
            <a:extLst>
              <a:ext uri="{FF2B5EF4-FFF2-40B4-BE49-F238E27FC236}">
                <a16:creationId xmlns:a16="http://schemas.microsoft.com/office/drawing/2014/main" id="{0C7E1907-E5CC-E247-411D-47DE206F9F4F}"/>
              </a:ext>
            </a:extLst>
          </p:cNvPr>
          <p:cNvPicPr>
            <a:picLocks noChangeAspect="1" noChangeArrowheads="1"/>
          </p:cNvPicPr>
          <p:nvPr/>
        </p:nvPicPr>
        <p:blipFill>
          <a:blip r:embed="rId3">
            <a:lum contrast="18000"/>
            <a:extLst>
              <a:ext uri="{28A0092B-C50C-407E-A947-70E740481C1C}">
                <a14:useLocalDpi xmlns:a14="http://schemas.microsoft.com/office/drawing/2010/main" val="0"/>
              </a:ext>
            </a:extLst>
          </a:blip>
          <a:srcRect/>
          <a:stretch>
            <a:fillRect/>
          </a:stretch>
        </p:blipFill>
        <p:spPr bwMode="auto">
          <a:xfrm>
            <a:off x="4117975" y="1752600"/>
            <a:ext cx="4721225" cy="374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5538">
                                            <p:txEl>
                                              <p:pRg st="3" end="3"/>
                                            </p:txEl>
                                          </p:spTgt>
                                        </p:tgtEl>
                                        <p:attrNameLst>
                                          <p:attrName>style.visibility</p:attrName>
                                        </p:attrNameLst>
                                      </p:cBhvr>
                                      <p:to>
                                        <p:strVal val="visible"/>
                                      </p:to>
                                    </p:set>
                                    <p:animEffect transition="in" filter="checkerboard(across)">
                                      <p:cBhvr>
                                        <p:cTn id="7" dur="500"/>
                                        <p:tgtEl>
                                          <p:spTgt spid="6553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2" name="Rectangle 2">
            <a:extLst>
              <a:ext uri="{FF2B5EF4-FFF2-40B4-BE49-F238E27FC236}">
                <a16:creationId xmlns:a16="http://schemas.microsoft.com/office/drawing/2014/main" id="{190A350F-8521-7463-C483-5F78B3C0663B}"/>
              </a:ext>
            </a:extLst>
          </p:cNvPr>
          <p:cNvSpPr>
            <a:spLocks noGrp="1" noChangeArrowheads="1"/>
          </p:cNvSpPr>
          <p:nvPr>
            <p:ph type="body" idx="1"/>
          </p:nvPr>
        </p:nvSpPr>
        <p:spPr>
          <a:xfrm>
            <a:off x="762000" y="533400"/>
            <a:ext cx="7848600" cy="6096000"/>
          </a:xfrm>
        </p:spPr>
        <p:txBody>
          <a:bodyPr/>
          <a:lstStyle/>
          <a:p>
            <a:pPr>
              <a:defRPr/>
            </a:pPr>
            <a:r>
              <a:rPr lang="en-US" sz="2400" dirty="0"/>
              <a:t>The flammable range will widen when the initial temperature is increasing.</a:t>
            </a:r>
          </a:p>
          <a:p>
            <a:pPr>
              <a:defRPr/>
            </a:pPr>
            <a:endParaRPr lang="en-US" sz="2400" dirty="0"/>
          </a:p>
          <a:p>
            <a:pPr>
              <a:defRPr/>
            </a:pPr>
            <a:endParaRPr lang="en-US" sz="2400" dirty="0"/>
          </a:p>
          <a:p>
            <a:pPr>
              <a:defRPr/>
            </a:pPr>
            <a:endParaRPr lang="en-US" sz="2400" dirty="0"/>
          </a:p>
          <a:p>
            <a:pPr>
              <a:defRPr/>
            </a:pPr>
            <a:endParaRPr lang="en-US" sz="2400" dirty="0"/>
          </a:p>
          <a:p>
            <a:pPr>
              <a:defRPr/>
            </a:pPr>
            <a:endParaRPr lang="en-US" sz="2400" dirty="0"/>
          </a:p>
          <a:p>
            <a:pPr>
              <a:defRPr/>
            </a:pPr>
            <a:endParaRPr lang="en-US" sz="2400" dirty="0"/>
          </a:p>
          <a:p>
            <a:pPr>
              <a:buFontTx/>
              <a:buNone/>
              <a:defRPr/>
            </a:pPr>
            <a:r>
              <a:rPr lang="en-US" sz="2400" dirty="0">
                <a:solidFill>
                  <a:srgbClr val="000000"/>
                </a:solidFill>
                <a:ea typeface="Times New Roman" pitchFamily="18" charset="0"/>
                <a:cs typeface="Arial" charset="0"/>
              </a:rPr>
              <a:t>		</a:t>
            </a:r>
            <a:r>
              <a:rPr lang="en-US" sz="2400" dirty="0">
                <a:solidFill>
                  <a:srgbClr val="FF0000"/>
                </a:solidFill>
                <a:ea typeface="Times New Roman" pitchFamily="18" charset="0"/>
                <a:cs typeface="Arial" charset="0"/>
              </a:rPr>
              <a:t>Where,   </a:t>
            </a:r>
          </a:p>
          <a:p>
            <a:pPr marL="1717675" indent="-1717675">
              <a:buFontTx/>
              <a:buNone/>
              <a:defRPr/>
            </a:pPr>
            <a:r>
              <a:rPr lang="en-US" sz="2400" dirty="0">
                <a:solidFill>
                  <a:srgbClr val="FF0000"/>
                </a:solidFill>
                <a:ea typeface="Times New Roman" pitchFamily="18" charset="0"/>
                <a:cs typeface="Arial" charset="0"/>
              </a:rPr>
              <a:t>		 </a:t>
            </a:r>
            <a:r>
              <a:rPr lang="en-US" sz="2400" dirty="0">
                <a:solidFill>
                  <a:srgbClr val="FF0000"/>
                </a:solidFill>
                <a:ea typeface="Times New Roman" pitchFamily="18" charset="0"/>
                <a:cs typeface="Arial" charset="0"/>
                <a:sym typeface="Symbol" pitchFamily="18" charset="2"/>
              </a:rPr>
              <a:t></a:t>
            </a:r>
            <a:r>
              <a:rPr lang="en-US" sz="2400" dirty="0" err="1">
                <a:solidFill>
                  <a:srgbClr val="FF0000"/>
                </a:solidFill>
                <a:ea typeface="Times New Roman" pitchFamily="18" charset="0"/>
                <a:cs typeface="Arial" charset="0"/>
              </a:rPr>
              <a:t>H</a:t>
            </a:r>
            <a:r>
              <a:rPr lang="en-US" sz="2400" baseline="-30000" dirty="0" err="1">
                <a:solidFill>
                  <a:srgbClr val="FF0000"/>
                </a:solidFill>
                <a:ea typeface="Times New Roman" pitchFamily="18" charset="0"/>
                <a:cs typeface="Arial" charset="0"/>
              </a:rPr>
              <a:t>c</a:t>
            </a:r>
            <a:r>
              <a:rPr lang="en-US" sz="2400" dirty="0">
                <a:solidFill>
                  <a:srgbClr val="FF0000"/>
                </a:solidFill>
                <a:ea typeface="Times New Roman" pitchFamily="18" charset="0"/>
                <a:cs typeface="Arial" charset="0"/>
              </a:rPr>
              <a:t> is the net heating or calorific 	(kcal/mole), and T is temperature in </a:t>
            </a:r>
            <a:r>
              <a:rPr lang="en-US" sz="2400" baseline="30000" dirty="0" err="1">
                <a:solidFill>
                  <a:srgbClr val="FF0000"/>
                </a:solidFill>
                <a:ea typeface="Times New Roman" pitchFamily="18" charset="0"/>
                <a:cs typeface="Arial" charset="0"/>
              </a:rPr>
              <a:t>o</a:t>
            </a:r>
            <a:r>
              <a:rPr lang="en-US" sz="2400" dirty="0" err="1">
                <a:solidFill>
                  <a:srgbClr val="FF0000"/>
                </a:solidFill>
                <a:ea typeface="Times New Roman" pitchFamily="18" charset="0"/>
                <a:cs typeface="Arial" charset="0"/>
              </a:rPr>
              <a:t>C</a:t>
            </a:r>
            <a:endParaRPr lang="en-US" sz="2400" dirty="0">
              <a:solidFill>
                <a:srgbClr val="FF0000"/>
              </a:solidFill>
              <a:ea typeface="Times New Roman" pitchFamily="18" charset="0"/>
              <a:cs typeface="Arial" charset="0"/>
            </a:endParaRPr>
          </a:p>
        </p:txBody>
      </p:sp>
      <p:sp>
        <p:nvSpPr>
          <p:cNvPr id="98307" name="Rectangle 7">
            <a:extLst>
              <a:ext uri="{FF2B5EF4-FFF2-40B4-BE49-F238E27FC236}">
                <a16:creationId xmlns:a16="http://schemas.microsoft.com/office/drawing/2014/main" id="{36FC2B7D-8C25-14D6-0A05-A1BFC161DE79}"/>
              </a:ext>
            </a:extLst>
          </p:cNvPr>
          <p:cNvSpPr>
            <a:spLocks noChangeArrowheads="1"/>
          </p:cNvSpPr>
          <p:nvPr/>
        </p:nvSpPr>
        <p:spPr bwMode="auto">
          <a:xfrm>
            <a:off x="0"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4400"/>
          </a:p>
        </p:txBody>
      </p:sp>
      <p:graphicFrame>
        <p:nvGraphicFramePr>
          <p:cNvPr id="98308" name="Object 2">
            <a:extLst>
              <a:ext uri="{FF2B5EF4-FFF2-40B4-BE49-F238E27FC236}">
                <a16:creationId xmlns:a16="http://schemas.microsoft.com/office/drawing/2014/main" id="{86A9F7EA-25CD-2194-53EF-1741F76CDA31}"/>
              </a:ext>
            </a:extLst>
          </p:cNvPr>
          <p:cNvGraphicFramePr>
            <a:graphicFrameLocks noChangeAspect="1"/>
          </p:cNvGraphicFramePr>
          <p:nvPr/>
        </p:nvGraphicFramePr>
        <p:xfrm>
          <a:off x="1905000" y="1524000"/>
          <a:ext cx="4648200" cy="1041400"/>
        </p:xfrm>
        <a:graphic>
          <a:graphicData uri="http://schemas.openxmlformats.org/presentationml/2006/ole">
            <mc:AlternateContent xmlns:mc="http://schemas.openxmlformats.org/markup-compatibility/2006">
              <mc:Choice xmlns:v="urn:schemas-microsoft-com:vml" Requires="v">
                <p:oleObj name="Equation" r:id="rId3" imgW="1917700" imgH="431800" progId="Equation.3">
                  <p:embed/>
                </p:oleObj>
              </mc:Choice>
              <mc:Fallback>
                <p:oleObj name="Equation" r:id="rId3" imgW="1917700" imgH="4318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1524000"/>
                        <a:ext cx="46482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8309" name="Rectangle 9">
            <a:extLst>
              <a:ext uri="{FF2B5EF4-FFF2-40B4-BE49-F238E27FC236}">
                <a16:creationId xmlns:a16="http://schemas.microsoft.com/office/drawing/2014/main" id="{FBD32B10-D11A-2DB1-C9E6-E541FBBD2CF5}"/>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4400"/>
          </a:p>
        </p:txBody>
      </p:sp>
      <p:graphicFrame>
        <p:nvGraphicFramePr>
          <p:cNvPr id="98310" name="Object 3">
            <a:extLst>
              <a:ext uri="{FF2B5EF4-FFF2-40B4-BE49-F238E27FC236}">
                <a16:creationId xmlns:a16="http://schemas.microsoft.com/office/drawing/2014/main" id="{1584960D-3331-7C3F-78F0-538B5FB5AEEB}"/>
              </a:ext>
            </a:extLst>
          </p:cNvPr>
          <p:cNvGraphicFramePr>
            <a:graphicFrameLocks noChangeAspect="1"/>
          </p:cNvGraphicFramePr>
          <p:nvPr/>
        </p:nvGraphicFramePr>
        <p:xfrm>
          <a:off x="1981200" y="2743200"/>
          <a:ext cx="4572000" cy="1049338"/>
        </p:xfrm>
        <a:graphic>
          <a:graphicData uri="http://schemas.openxmlformats.org/presentationml/2006/ole">
            <mc:AlternateContent xmlns:mc="http://schemas.openxmlformats.org/markup-compatibility/2006">
              <mc:Choice xmlns:v="urn:schemas-microsoft-com:vml" Requires="v">
                <p:oleObj name="Equation" r:id="rId5" imgW="2451100" imgH="558800" progId="Equation.3">
                  <p:embed/>
                </p:oleObj>
              </mc:Choice>
              <mc:Fallback>
                <p:oleObj name="Equation" r:id="rId5" imgW="2451100" imgH="5588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1200" y="2743200"/>
                        <a:ext cx="4572000"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0354" name="Rectangle 3">
            <a:extLst>
              <a:ext uri="{FF2B5EF4-FFF2-40B4-BE49-F238E27FC236}">
                <a16:creationId xmlns:a16="http://schemas.microsoft.com/office/drawing/2014/main" id="{6A808751-6105-20DD-E6DA-C3E97B6CB766}"/>
              </a:ext>
            </a:extLst>
          </p:cNvPr>
          <p:cNvSpPr>
            <a:spLocks noGrp="1" noChangeArrowheads="1"/>
          </p:cNvSpPr>
          <p:nvPr>
            <p:ph type="body" idx="1"/>
          </p:nvPr>
        </p:nvSpPr>
        <p:spPr>
          <a:xfrm>
            <a:off x="838200" y="609600"/>
            <a:ext cx="7696200" cy="5562600"/>
          </a:xfrm>
        </p:spPr>
        <p:txBody>
          <a:bodyPr/>
          <a:lstStyle/>
          <a:p>
            <a:pPr marL="231775" indent="-231775"/>
            <a:r>
              <a:rPr lang="en-US" altLang="en-US" sz="2400">
                <a:solidFill>
                  <a:srgbClr val="FF0000"/>
                </a:solidFill>
              </a:rPr>
              <a:t>For hydrocarbons in air, changes in initial pressure will  not change the LFL significantly, but the  UFL will dramatically increase</a:t>
            </a:r>
          </a:p>
          <a:p>
            <a:pPr marL="231775" indent="-231775"/>
            <a:endParaRPr lang="en-US" altLang="en-US" sz="2400"/>
          </a:p>
          <a:p>
            <a:pPr marL="231775" indent="-231775"/>
            <a:endParaRPr lang="en-US" altLang="en-US" sz="2400"/>
          </a:p>
          <a:p>
            <a:pPr marL="231775" indent="-231775"/>
            <a:endParaRPr lang="en-US" altLang="en-US" sz="2400"/>
          </a:p>
          <a:p>
            <a:pPr marL="231775" indent="-231775">
              <a:buFontTx/>
              <a:buNone/>
            </a:pPr>
            <a:r>
              <a:rPr lang="en-US" altLang="en-US" sz="2400">
                <a:solidFill>
                  <a:srgbClr val="000000"/>
                </a:solidFill>
                <a:ea typeface="Times New Roman" panose="02020603050405020304" pitchFamily="18" charset="0"/>
                <a:cs typeface="Arial" panose="020B0604020202020204" pitchFamily="34" charset="0"/>
              </a:rPr>
              <a:t>	</a:t>
            </a:r>
          </a:p>
          <a:p>
            <a:pPr marL="231775" indent="-231775">
              <a:buFontTx/>
              <a:buNone/>
            </a:pPr>
            <a:r>
              <a:rPr lang="en-US" altLang="en-US" sz="2400">
                <a:solidFill>
                  <a:srgbClr val="000000"/>
                </a:solidFill>
                <a:ea typeface="Times New Roman" panose="02020603050405020304" pitchFamily="18" charset="0"/>
                <a:cs typeface="Arial" panose="020B0604020202020204" pitchFamily="34" charset="0"/>
              </a:rPr>
              <a:t>	</a:t>
            </a:r>
          </a:p>
          <a:p>
            <a:pPr marL="231775" indent="-231775">
              <a:buFontTx/>
              <a:buNone/>
            </a:pPr>
            <a:r>
              <a:rPr lang="en-US" altLang="en-US" sz="2400">
                <a:solidFill>
                  <a:srgbClr val="000000"/>
                </a:solidFill>
                <a:ea typeface="Times New Roman" panose="02020603050405020304" pitchFamily="18" charset="0"/>
                <a:cs typeface="Arial" panose="020B0604020202020204" pitchFamily="34" charset="0"/>
              </a:rPr>
              <a:t>where P is </a:t>
            </a:r>
            <a:r>
              <a:rPr lang="en-US" altLang="en-US" sz="2400">
                <a:solidFill>
                  <a:srgbClr val="FF0000"/>
                </a:solidFill>
                <a:ea typeface="Times New Roman" panose="02020603050405020304" pitchFamily="18" charset="0"/>
                <a:cs typeface="Arial" panose="020B0604020202020204" pitchFamily="34" charset="0"/>
              </a:rPr>
              <a:t>absolute pressure </a:t>
            </a:r>
            <a:r>
              <a:rPr lang="en-US" altLang="en-US" sz="2400">
                <a:solidFill>
                  <a:srgbClr val="000000"/>
                </a:solidFill>
                <a:ea typeface="Times New Roman" panose="02020603050405020304" pitchFamily="18" charset="0"/>
                <a:cs typeface="Arial" panose="020B0604020202020204" pitchFamily="34" charset="0"/>
              </a:rPr>
              <a:t>in Mega Pascal (MPa)</a:t>
            </a:r>
            <a:endParaRPr lang="en-US" altLang="en-US" sz="2400"/>
          </a:p>
          <a:p>
            <a:pPr marL="231775" indent="-231775"/>
            <a:endParaRPr lang="en-US" altLang="en-US" sz="2400">
              <a:latin typeface="Comic Sans MS" panose="030F0702030302020204" pitchFamily="66" charset="0"/>
            </a:endParaRPr>
          </a:p>
        </p:txBody>
      </p:sp>
      <p:sp>
        <p:nvSpPr>
          <p:cNvPr id="100355" name="Rectangle 8">
            <a:extLst>
              <a:ext uri="{FF2B5EF4-FFF2-40B4-BE49-F238E27FC236}">
                <a16:creationId xmlns:a16="http://schemas.microsoft.com/office/drawing/2014/main" id="{549D1FD6-1468-3E22-040B-AABF45DD62E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4400"/>
          </a:p>
        </p:txBody>
      </p:sp>
      <p:graphicFrame>
        <p:nvGraphicFramePr>
          <p:cNvPr id="100356" name="Object 2">
            <a:extLst>
              <a:ext uri="{FF2B5EF4-FFF2-40B4-BE49-F238E27FC236}">
                <a16:creationId xmlns:a16="http://schemas.microsoft.com/office/drawing/2014/main" id="{4B16616B-B435-D032-F7DC-1D7C7E4F07C0}"/>
              </a:ext>
            </a:extLst>
          </p:cNvPr>
          <p:cNvGraphicFramePr>
            <a:graphicFrameLocks noChangeAspect="1"/>
          </p:cNvGraphicFramePr>
          <p:nvPr/>
        </p:nvGraphicFramePr>
        <p:xfrm>
          <a:off x="2019300" y="2171700"/>
          <a:ext cx="5040313" cy="1179513"/>
        </p:xfrm>
        <a:graphic>
          <a:graphicData uri="http://schemas.openxmlformats.org/presentationml/2006/ole">
            <mc:AlternateContent xmlns:mc="http://schemas.openxmlformats.org/markup-compatibility/2006">
              <mc:Choice xmlns:v="urn:schemas-microsoft-com:vml" Requires="v">
                <p:oleObj name="Equation" r:id="rId3" imgW="1866900" imgH="431800" progId="Equation.3">
                  <p:embed/>
                </p:oleObj>
              </mc:Choice>
              <mc:Fallback>
                <p:oleObj name="Equation" r:id="rId3" imgW="1866900" imgH="4318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9300" y="2171700"/>
                        <a:ext cx="5040313" cy="117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02" name="Picture 7">
            <a:extLst>
              <a:ext uri="{FF2B5EF4-FFF2-40B4-BE49-F238E27FC236}">
                <a16:creationId xmlns:a16="http://schemas.microsoft.com/office/drawing/2014/main" id="{9A775B03-924C-25A4-E53B-C3FFF778EA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469" t="11458" r="5469" b="33333"/>
          <a:stretch>
            <a:fillRect/>
          </a:stretch>
        </p:blipFill>
        <p:spPr bwMode="auto">
          <a:xfrm>
            <a:off x="304800" y="1524000"/>
            <a:ext cx="86868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02403" name="Rectangle 2">
            <a:extLst>
              <a:ext uri="{FF2B5EF4-FFF2-40B4-BE49-F238E27FC236}">
                <a16:creationId xmlns:a16="http://schemas.microsoft.com/office/drawing/2014/main" id="{B4FC9DC1-9F0A-D6DB-4193-889BC003EB59}"/>
              </a:ext>
            </a:extLst>
          </p:cNvPr>
          <p:cNvSpPr>
            <a:spLocks noChangeArrowheads="1"/>
          </p:cNvSpPr>
          <p:nvPr/>
        </p:nvSpPr>
        <p:spPr bwMode="auto">
          <a:xfrm>
            <a:off x="1676400" y="1981200"/>
            <a:ext cx="304800" cy="3048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4400"/>
          </a:p>
        </p:txBody>
      </p:sp>
      <p:sp>
        <p:nvSpPr>
          <p:cNvPr id="102404" name="Rectangle 1">
            <a:extLst>
              <a:ext uri="{FF2B5EF4-FFF2-40B4-BE49-F238E27FC236}">
                <a16:creationId xmlns:a16="http://schemas.microsoft.com/office/drawing/2014/main" id="{F2346982-DF75-E875-E76B-3CECCBEEBA61}"/>
              </a:ext>
            </a:extLst>
          </p:cNvPr>
          <p:cNvSpPr>
            <a:spLocks noChangeArrowheads="1"/>
          </p:cNvSpPr>
          <p:nvPr/>
        </p:nvSpPr>
        <p:spPr bwMode="auto">
          <a:xfrm>
            <a:off x="4419600" y="2286000"/>
            <a:ext cx="2424113" cy="3200400"/>
          </a:xfrm>
          <a:prstGeom prst="rect">
            <a:avLst/>
          </a:prstGeom>
          <a:solidFill>
            <a:schemeClr val="bg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
        <p:nvSpPr>
          <p:cNvPr id="102405" name="Rectangle 1">
            <a:extLst>
              <a:ext uri="{FF2B5EF4-FFF2-40B4-BE49-F238E27FC236}">
                <a16:creationId xmlns:a16="http://schemas.microsoft.com/office/drawing/2014/main" id="{FBDC9A04-1612-EC55-8EF1-11D11FCD3030}"/>
              </a:ext>
            </a:extLst>
          </p:cNvPr>
          <p:cNvSpPr>
            <a:spLocks noChangeArrowheads="1"/>
          </p:cNvSpPr>
          <p:nvPr/>
        </p:nvSpPr>
        <p:spPr bwMode="auto">
          <a:xfrm>
            <a:off x="6843713" y="2286000"/>
            <a:ext cx="2147887" cy="3200400"/>
          </a:xfrm>
          <a:prstGeom prst="rect">
            <a:avLst/>
          </a:prstGeom>
          <a:solidFill>
            <a:srgbClr val="FF0000">
              <a:alpha val="23137"/>
            </a:srgbClr>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1DAACA1-3B0D-35DD-7564-FE950FC8CE1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C5A0B5E-A797-B9E8-F033-5052C4495ECA}"/>
              </a:ext>
            </a:extLst>
          </p:cNvPr>
          <p:cNvSpPr txBox="1"/>
          <p:nvPr/>
        </p:nvSpPr>
        <p:spPr>
          <a:xfrm>
            <a:off x="762000" y="1371600"/>
            <a:ext cx="7620000" cy="3416320"/>
          </a:xfrm>
          <a:prstGeom prst="rect">
            <a:avLst/>
          </a:prstGeom>
          <a:noFill/>
        </p:spPr>
        <p:txBody>
          <a:bodyPr wrap="square">
            <a:spAutoFit/>
          </a:bodyPr>
          <a:lstStyle/>
          <a:p>
            <a:r>
              <a:rPr lang="en-US" sz="2400" i="0" dirty="0">
                <a:latin typeface="Arial" panose="020B0604020202020204" pitchFamily="34" charset="0"/>
                <a:cs typeface="Arial" panose="020B0604020202020204" pitchFamily="34" charset="0"/>
              </a:rPr>
              <a:t>LOC (Limiting Oxygen Concentration)</a:t>
            </a:r>
          </a:p>
          <a:p>
            <a:r>
              <a:rPr lang="en-US" sz="2400" i="0" dirty="0">
                <a:latin typeface="Arial" panose="020B0604020202020204" pitchFamily="34" charset="0"/>
                <a:cs typeface="Arial" panose="020B0604020202020204" pitchFamily="34" charset="0"/>
              </a:rPr>
              <a:t>Also called Minimum Oxygen Concentration (MOC).</a:t>
            </a:r>
          </a:p>
          <a:p>
            <a:endParaRPr lang="en-US" sz="2400" i="0" dirty="0">
              <a:latin typeface="Arial" panose="020B0604020202020204" pitchFamily="34" charset="0"/>
              <a:cs typeface="Arial" panose="020B0604020202020204" pitchFamily="34" charset="0"/>
            </a:endParaRPr>
          </a:p>
          <a:p>
            <a:r>
              <a:rPr lang="en-US" sz="2400" i="0" dirty="0">
                <a:latin typeface="Arial" panose="020B0604020202020204" pitchFamily="34" charset="0"/>
                <a:cs typeface="Arial" panose="020B0604020202020204" pitchFamily="34" charset="0"/>
              </a:rPr>
              <a:t>The minimum oxygen level (% by volume) required to support combustion when mixed with a fuel and an inert gas (like N₂ or CO₂).</a:t>
            </a:r>
          </a:p>
          <a:p>
            <a:endParaRPr lang="en-US" sz="2400" i="0" dirty="0">
              <a:latin typeface="Arial" panose="020B0604020202020204" pitchFamily="34" charset="0"/>
              <a:cs typeface="Arial" panose="020B0604020202020204" pitchFamily="34" charset="0"/>
            </a:endParaRPr>
          </a:p>
          <a:p>
            <a:r>
              <a:rPr lang="en-US" sz="2400" i="0" dirty="0">
                <a:latin typeface="Arial" panose="020B0604020202020204" pitchFamily="34" charset="0"/>
                <a:cs typeface="Arial" panose="020B0604020202020204" pitchFamily="34" charset="0"/>
              </a:rPr>
              <a:t>Below LOC: The mixture cannot burn, even if the fuel concentration is within LFL-UFL.</a:t>
            </a:r>
            <a:endParaRPr lang="en-MY" sz="2400"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8948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4450" name="Title 1">
            <a:extLst>
              <a:ext uri="{FF2B5EF4-FFF2-40B4-BE49-F238E27FC236}">
                <a16:creationId xmlns:a16="http://schemas.microsoft.com/office/drawing/2014/main" id="{04771069-24A8-7015-8F83-46ED5B697649}"/>
              </a:ext>
            </a:extLst>
          </p:cNvPr>
          <p:cNvSpPr>
            <a:spLocks noGrp="1" noChangeArrowheads="1"/>
          </p:cNvSpPr>
          <p:nvPr>
            <p:ph type="title"/>
          </p:nvPr>
        </p:nvSpPr>
        <p:spPr>
          <a:xfrm>
            <a:off x="685800" y="304800"/>
            <a:ext cx="7772400" cy="838200"/>
          </a:xfrm>
        </p:spPr>
        <p:txBody>
          <a:bodyPr/>
          <a:lstStyle/>
          <a:p>
            <a:pPr algn="l"/>
            <a:r>
              <a:rPr lang="en-US" altLang="en-US" sz="2400" b="1" i="0"/>
              <a:t>Example 5</a:t>
            </a:r>
          </a:p>
        </p:txBody>
      </p:sp>
      <p:sp>
        <p:nvSpPr>
          <p:cNvPr id="104451" name="Slide Number Placeholder 5">
            <a:extLst>
              <a:ext uri="{FF2B5EF4-FFF2-40B4-BE49-F238E27FC236}">
                <a16:creationId xmlns:a16="http://schemas.microsoft.com/office/drawing/2014/main" id="{0A7054E0-3B02-028F-59CD-2C4FF9DA7AA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380EC659-8734-4768-B200-C13769006354}" type="slidenum">
              <a:rPr lang="en-US" altLang="en-US" sz="1400">
                <a:latin typeface="Arial" panose="020B0604020202020204" pitchFamily="34" charset="0"/>
              </a:rPr>
              <a:pPr>
                <a:spcBef>
                  <a:spcPct val="0"/>
                </a:spcBef>
                <a:buClrTx/>
                <a:buFontTx/>
                <a:buNone/>
              </a:pPr>
              <a:t>37</a:t>
            </a:fld>
            <a:endParaRPr lang="en-US" altLang="en-US" sz="1400">
              <a:latin typeface="Arial" panose="020B0604020202020204" pitchFamily="34" charset="0"/>
            </a:endParaRPr>
          </a:p>
        </p:txBody>
      </p:sp>
      <p:sp>
        <p:nvSpPr>
          <p:cNvPr id="7" name="Rectangle 3">
            <a:extLst>
              <a:ext uri="{FF2B5EF4-FFF2-40B4-BE49-F238E27FC236}">
                <a16:creationId xmlns:a16="http://schemas.microsoft.com/office/drawing/2014/main" id="{0800F9F6-875E-1611-B360-55D4A4CD2AAA}"/>
              </a:ext>
            </a:extLst>
          </p:cNvPr>
          <p:cNvSpPr txBox="1">
            <a:spLocks noChangeArrowheads="1"/>
          </p:cNvSpPr>
          <p:nvPr/>
        </p:nvSpPr>
        <p:spPr bwMode="auto">
          <a:xfrm>
            <a:off x="457200" y="1447800"/>
            <a:ext cx="8382000" cy="4572000"/>
          </a:xfrm>
          <a:prstGeom prst="rect">
            <a:avLst/>
          </a:prstGeom>
          <a:noFill/>
          <a:ln w="9525">
            <a:noFill/>
            <a:miter lim="800000"/>
            <a:headEnd/>
            <a:tailEnd/>
          </a:ln>
        </p:spPr>
        <p:txBody>
          <a:bodyPr lIns="92075" tIns="46038" rIns="92075" bIns="46038"/>
          <a:lstStyle/>
          <a:p>
            <a:pPr marL="800100" indent="-571500">
              <a:spcBef>
                <a:spcPct val="20000"/>
              </a:spcBef>
              <a:buClr>
                <a:schemeClr val="tx2"/>
              </a:buClr>
              <a:buFont typeface="+mj-lt"/>
              <a:buAutoNum type="romanLcPeriod"/>
              <a:defRPr/>
            </a:pPr>
            <a:r>
              <a:rPr lang="en-US" sz="2000" i="0" kern="0" dirty="0">
                <a:latin typeface="+mn-lt"/>
              </a:rPr>
              <a:t>What are the LFL and UFL of a fuel-air mixture  composed of 1% methane, 2% ethane and 3% propane by volume at 25°C at 1 atmosphere (abs). Is this gas mixture flammable?</a:t>
            </a:r>
          </a:p>
          <a:p>
            <a:pPr marL="800100" indent="-571500">
              <a:spcBef>
                <a:spcPct val="20000"/>
              </a:spcBef>
              <a:buClr>
                <a:schemeClr val="tx2"/>
              </a:buClr>
              <a:buFont typeface="+mj-lt"/>
              <a:buAutoNum type="romanLcPeriod"/>
              <a:defRPr/>
            </a:pPr>
            <a:r>
              <a:rPr lang="en-US" sz="2000" i="0" kern="0" dirty="0">
                <a:latin typeface="+mn-lt"/>
              </a:rPr>
              <a:t>Repeat (</a:t>
            </a:r>
            <a:r>
              <a:rPr lang="en-US" sz="2000" i="0" kern="0" dirty="0" err="1">
                <a:latin typeface="+mn-lt"/>
              </a:rPr>
              <a:t>i</a:t>
            </a:r>
            <a:r>
              <a:rPr lang="en-US" sz="2000" i="0" kern="0" dirty="0">
                <a:latin typeface="+mn-lt"/>
              </a:rPr>
              <a:t>) at 200</a:t>
            </a:r>
            <a:r>
              <a:rPr lang="en-US" sz="2000" i="0" kern="0" baseline="30000" dirty="0">
                <a:latin typeface="+mn-lt"/>
              </a:rPr>
              <a:t>o</a:t>
            </a:r>
            <a:r>
              <a:rPr lang="en-US" sz="2000" i="0" kern="0" dirty="0">
                <a:latin typeface="+mn-lt"/>
              </a:rPr>
              <a:t>C and 1 </a:t>
            </a:r>
            <a:r>
              <a:rPr lang="en-US" sz="2000" i="0" kern="0" dirty="0" err="1">
                <a:latin typeface="+mn-lt"/>
              </a:rPr>
              <a:t>atm</a:t>
            </a:r>
            <a:r>
              <a:rPr lang="en-US" sz="2000" i="0" kern="0" dirty="0">
                <a:latin typeface="+mn-lt"/>
              </a:rPr>
              <a:t> (abs).</a:t>
            </a:r>
            <a:r>
              <a:rPr lang="en-US" sz="2000" i="0" kern="0" dirty="0"/>
              <a:t> Is this gas mixture flammable?</a:t>
            </a:r>
            <a:endParaRPr lang="en-US" sz="2000" i="0" kern="0" dirty="0">
              <a:latin typeface="+mn-lt"/>
            </a:endParaRPr>
          </a:p>
          <a:p>
            <a:pPr marL="800100" indent="-571500">
              <a:spcBef>
                <a:spcPct val="20000"/>
              </a:spcBef>
              <a:buClr>
                <a:schemeClr val="tx2"/>
              </a:buClr>
              <a:buFont typeface="+mj-lt"/>
              <a:buAutoNum type="romanLcPeriod"/>
              <a:defRPr/>
            </a:pPr>
            <a:endParaRPr lang="en-US" sz="2000" i="0" kern="0" dirty="0">
              <a:latin typeface="+mn-lt"/>
            </a:endParaRPr>
          </a:p>
          <a:p>
            <a:pPr marL="800100" indent="-571500">
              <a:spcBef>
                <a:spcPct val="20000"/>
              </a:spcBef>
              <a:buClr>
                <a:schemeClr val="tx2"/>
              </a:buClr>
              <a:buFont typeface="+mj-lt"/>
              <a:buAutoNum type="romanLcPeriod"/>
              <a:defRPr/>
            </a:pPr>
            <a:r>
              <a:rPr lang="en-US" sz="2000" i="0" kern="0" dirty="0">
                <a:latin typeface="+mn-lt"/>
              </a:rPr>
              <a:t>What is the UFL of a fuel-air  mixture  composed of 1% methane, 2% ethane and 3% propane by volume at 25</a:t>
            </a:r>
            <a:r>
              <a:rPr lang="en-US" sz="2000" i="0" kern="0" baseline="30000" dirty="0">
                <a:latin typeface="+mn-lt"/>
              </a:rPr>
              <a:t>o</a:t>
            </a:r>
            <a:r>
              <a:rPr lang="en-US" sz="2000" i="0" kern="0" dirty="0">
                <a:latin typeface="+mn-lt"/>
              </a:rPr>
              <a:t>C  and  200  atmospheres (abs)</a:t>
            </a:r>
          </a:p>
          <a:p>
            <a:pPr marL="800100" indent="-571500">
              <a:spcBef>
                <a:spcPct val="20000"/>
              </a:spcBef>
              <a:buClr>
                <a:schemeClr val="tx2"/>
              </a:buClr>
              <a:buFont typeface="+mj-lt"/>
              <a:buAutoNum type="romanLcPeriod"/>
              <a:defRPr/>
            </a:pPr>
            <a:endParaRPr lang="en-US" sz="3200" i="0" kern="0" dirty="0"/>
          </a:p>
          <a:p>
            <a:pPr marL="914400" indent="-571500">
              <a:spcBef>
                <a:spcPct val="20000"/>
              </a:spcBef>
              <a:buClr>
                <a:schemeClr val="tx2"/>
              </a:buClr>
              <a:buFont typeface="+mj-lt"/>
              <a:buAutoNum type="romanLcPeriod"/>
              <a:defRPr/>
            </a:pPr>
            <a:endParaRPr lang="en-US" sz="3200" i="0" kern="0" dirty="0">
              <a:latin typeface="+mn-lt"/>
            </a:endParaRPr>
          </a:p>
          <a:p>
            <a:pPr marL="914400" indent="-571500">
              <a:spcBef>
                <a:spcPct val="20000"/>
              </a:spcBef>
              <a:buClr>
                <a:schemeClr val="tx2"/>
              </a:buClr>
              <a:buFont typeface="+mj-lt"/>
              <a:buAutoNum type="romanLcPeriod"/>
              <a:defRPr/>
            </a:pPr>
            <a:endParaRPr lang="en-US" sz="3200" i="0" kern="0" dirty="0">
              <a:latin typeface="+mn-lt"/>
            </a:endParaRPr>
          </a:p>
          <a:p>
            <a:pPr marL="342900" indent="-342900">
              <a:spcBef>
                <a:spcPct val="20000"/>
              </a:spcBef>
              <a:buClr>
                <a:schemeClr val="tx2"/>
              </a:buClr>
              <a:buFont typeface="Wingdings" pitchFamily="2" charset="2"/>
              <a:buNone/>
              <a:defRPr/>
            </a:pPr>
            <a:endParaRPr lang="en-US" sz="3200" i="0" kern="0" dirty="0">
              <a:latin typeface="+mn-lt"/>
            </a:endParaRPr>
          </a:p>
        </p:txBody>
      </p:sp>
      <p:sp>
        <p:nvSpPr>
          <p:cNvPr id="8" name="Rectangle 3">
            <a:extLst>
              <a:ext uri="{FF2B5EF4-FFF2-40B4-BE49-F238E27FC236}">
                <a16:creationId xmlns:a16="http://schemas.microsoft.com/office/drawing/2014/main" id="{90D04B58-50F7-0AD1-A469-A30D15374944}"/>
              </a:ext>
            </a:extLst>
          </p:cNvPr>
          <p:cNvSpPr txBox="1">
            <a:spLocks noChangeArrowheads="1"/>
          </p:cNvSpPr>
          <p:nvPr/>
        </p:nvSpPr>
        <p:spPr bwMode="auto">
          <a:xfrm>
            <a:off x="1219200" y="3810000"/>
            <a:ext cx="7391400" cy="2743200"/>
          </a:xfrm>
          <a:prstGeom prst="rect">
            <a:avLst/>
          </a:prstGeom>
          <a:noFill/>
          <a:ln w="9525">
            <a:noFill/>
            <a:miter lim="800000"/>
            <a:headEnd/>
            <a:tailEnd/>
          </a:ln>
        </p:spPr>
        <p:txBody>
          <a:bodyPr lIns="92075" tIns="46038" rIns="92075" bIns="46038"/>
          <a:lstStyle/>
          <a:p>
            <a:pPr marL="342900" indent="-342900">
              <a:spcBef>
                <a:spcPct val="20000"/>
              </a:spcBef>
              <a:buClr>
                <a:schemeClr val="tx2"/>
              </a:buClr>
              <a:buFont typeface="Wingdings" pitchFamily="2" charset="2"/>
              <a:buNone/>
              <a:defRPr/>
            </a:pPr>
            <a:r>
              <a:rPr lang="en-US" sz="2000" i="0" kern="0" dirty="0">
                <a:latin typeface="+mn-lt"/>
              </a:rPr>
              <a:t>Data:</a:t>
            </a:r>
          </a:p>
          <a:p>
            <a:pPr marL="342900" indent="-342900">
              <a:spcBef>
                <a:spcPct val="20000"/>
              </a:spcBef>
              <a:buClr>
                <a:schemeClr val="tx2"/>
              </a:buClr>
              <a:buFont typeface="Wingdings" pitchFamily="2" charset="2"/>
              <a:buNone/>
              <a:defRPr/>
            </a:pPr>
            <a:r>
              <a:rPr lang="en-US" sz="2000" i="0" kern="0" dirty="0">
                <a:latin typeface="+mn-lt"/>
              </a:rPr>
              <a:t>Component		MW		Heat of Combustion</a:t>
            </a:r>
          </a:p>
          <a:p>
            <a:pPr marL="342900" indent="-342900">
              <a:spcBef>
                <a:spcPct val="20000"/>
              </a:spcBef>
              <a:buClr>
                <a:schemeClr val="tx2"/>
              </a:buClr>
              <a:buFont typeface="Wingdings" pitchFamily="2" charset="2"/>
              <a:buNone/>
              <a:defRPr/>
            </a:pPr>
            <a:r>
              <a:rPr lang="en-US" sz="2000" i="0" kern="0" dirty="0">
                <a:latin typeface="+mn-lt"/>
              </a:rPr>
              <a:t>						           (kcal/mol)</a:t>
            </a:r>
          </a:p>
          <a:p>
            <a:pPr marL="342900" indent="-342900">
              <a:spcBef>
                <a:spcPct val="20000"/>
              </a:spcBef>
              <a:buClr>
                <a:schemeClr val="tx2"/>
              </a:buClr>
              <a:buFont typeface="Wingdings" pitchFamily="2" charset="2"/>
              <a:buNone/>
              <a:defRPr/>
            </a:pPr>
            <a:r>
              <a:rPr lang="en-US" sz="2000" i="0" kern="0" dirty="0"/>
              <a:t>Methane			16.04			191.8</a:t>
            </a:r>
          </a:p>
          <a:p>
            <a:pPr marL="342900" indent="-342900">
              <a:spcBef>
                <a:spcPct val="20000"/>
              </a:spcBef>
              <a:buClr>
                <a:schemeClr val="tx2"/>
              </a:buClr>
              <a:buFont typeface="Wingdings" pitchFamily="2" charset="2"/>
              <a:buNone/>
              <a:defRPr/>
            </a:pPr>
            <a:r>
              <a:rPr lang="en-US" sz="2000" i="0" kern="0" dirty="0"/>
              <a:t>Ethane			30.07			341.3</a:t>
            </a:r>
          </a:p>
          <a:p>
            <a:pPr marL="342900" indent="-342900">
              <a:spcBef>
                <a:spcPct val="20000"/>
              </a:spcBef>
              <a:buClr>
                <a:schemeClr val="tx2"/>
              </a:buClr>
              <a:buFont typeface="Wingdings" pitchFamily="2" charset="2"/>
              <a:buNone/>
              <a:defRPr/>
            </a:pPr>
            <a:r>
              <a:rPr lang="en-US" sz="2000" i="0" kern="0" dirty="0"/>
              <a:t>Propane			44.09			488.5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 calcmode="lin" valueType="num">
                                      <p:cBhvr additive="base">
                                        <p:cTn id="19"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6498" name="Slide Number Placeholder 5">
            <a:extLst>
              <a:ext uri="{FF2B5EF4-FFF2-40B4-BE49-F238E27FC236}">
                <a16:creationId xmlns:a16="http://schemas.microsoft.com/office/drawing/2014/main" id="{F0A78F25-CCE3-79B8-A9E2-038B3C03880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54082394-26EC-482F-AB68-2F19398F8D2C}" type="slidenum">
              <a:rPr lang="en-US" altLang="en-US" sz="1400">
                <a:latin typeface="Arial" panose="020B0604020202020204" pitchFamily="34" charset="0"/>
              </a:rPr>
              <a:pPr>
                <a:spcBef>
                  <a:spcPct val="0"/>
                </a:spcBef>
                <a:buClrTx/>
                <a:buFontTx/>
                <a:buNone/>
              </a:pPr>
              <a:t>38</a:t>
            </a:fld>
            <a:endParaRPr lang="en-US" altLang="en-US" sz="1400">
              <a:latin typeface="Arial" panose="020B0604020202020204" pitchFamily="34" charset="0"/>
            </a:endParaRPr>
          </a:p>
        </p:txBody>
      </p:sp>
      <p:graphicFrame>
        <p:nvGraphicFramePr>
          <p:cNvPr id="106499" name="Object 2">
            <a:extLst>
              <a:ext uri="{FF2B5EF4-FFF2-40B4-BE49-F238E27FC236}">
                <a16:creationId xmlns:a16="http://schemas.microsoft.com/office/drawing/2014/main" id="{864D6CC4-6BFB-E011-7758-81C3482B32A4}"/>
              </a:ext>
            </a:extLst>
          </p:cNvPr>
          <p:cNvGraphicFramePr>
            <a:graphicFrameLocks noChangeAspect="1"/>
          </p:cNvGraphicFramePr>
          <p:nvPr/>
        </p:nvGraphicFramePr>
        <p:xfrm>
          <a:off x="381000" y="974725"/>
          <a:ext cx="2409825" cy="2209800"/>
        </p:xfrm>
        <a:graphic>
          <a:graphicData uri="http://schemas.openxmlformats.org/presentationml/2006/ole">
            <mc:AlternateContent xmlns:mc="http://schemas.openxmlformats.org/markup-compatibility/2006">
              <mc:Choice xmlns:v="urn:schemas-microsoft-com:vml" Requires="v">
                <p:oleObj name="Worksheet" r:id="rId2" imgW="1836455" imgH="1683870" progId="Excel.Sheet.8">
                  <p:embed/>
                </p:oleObj>
              </mc:Choice>
              <mc:Fallback>
                <p:oleObj name="Worksheet" r:id="rId2" imgW="1836455" imgH="1683870" progId="Excel.Sheet.8">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974725"/>
                        <a:ext cx="240982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6500" name="Object 5">
            <a:extLst>
              <a:ext uri="{FF2B5EF4-FFF2-40B4-BE49-F238E27FC236}">
                <a16:creationId xmlns:a16="http://schemas.microsoft.com/office/drawing/2014/main" id="{86907263-C3E4-BB0E-858D-E947D1FC8F1C}"/>
              </a:ext>
            </a:extLst>
          </p:cNvPr>
          <p:cNvGraphicFramePr>
            <a:graphicFrameLocks noChangeAspect="1"/>
          </p:cNvGraphicFramePr>
          <p:nvPr/>
        </p:nvGraphicFramePr>
        <p:xfrm>
          <a:off x="4191000" y="1579563"/>
          <a:ext cx="3286125" cy="871537"/>
        </p:xfrm>
        <a:graphic>
          <a:graphicData uri="http://schemas.openxmlformats.org/presentationml/2006/ole">
            <mc:AlternateContent xmlns:mc="http://schemas.openxmlformats.org/markup-compatibility/2006">
              <mc:Choice xmlns:v="urn:schemas-microsoft-com:vml" Requires="v">
                <p:oleObj name="Equation" r:id="rId4" imgW="2882900" imgH="673100" progId="Equation.3">
                  <p:embed/>
                </p:oleObj>
              </mc:Choice>
              <mc:Fallback>
                <p:oleObj name="Equation" r:id="rId4" imgW="2882900" imgH="6731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1579563"/>
                        <a:ext cx="3286125" cy="871537"/>
                      </a:xfrm>
                      <a:prstGeom prst="rect">
                        <a:avLst/>
                      </a:prstGeom>
                      <a:solidFill>
                        <a:srgbClr val="FFFFFF"/>
                      </a:solidFill>
                      <a:ln w="9525">
                        <a:solidFill>
                          <a:srgbClr val="000000"/>
                        </a:solidFill>
                        <a:miter lim="800000"/>
                        <a:headEnd/>
                        <a:tailEnd/>
                      </a:ln>
                    </p:spPr>
                  </p:pic>
                </p:oleObj>
              </mc:Fallback>
            </mc:AlternateContent>
          </a:graphicData>
        </a:graphic>
      </p:graphicFrame>
      <p:sp>
        <p:nvSpPr>
          <p:cNvPr id="8" name="Rectangle 7">
            <a:extLst>
              <a:ext uri="{FF2B5EF4-FFF2-40B4-BE49-F238E27FC236}">
                <a16:creationId xmlns:a16="http://schemas.microsoft.com/office/drawing/2014/main" id="{6F82F104-A21F-6D58-2F30-3BA3CBCE528D}"/>
              </a:ext>
            </a:extLst>
          </p:cNvPr>
          <p:cNvSpPr/>
          <p:nvPr/>
        </p:nvSpPr>
        <p:spPr>
          <a:xfrm>
            <a:off x="381000" y="142875"/>
            <a:ext cx="8458200" cy="584200"/>
          </a:xfrm>
          <a:prstGeom prst="rect">
            <a:avLst/>
          </a:prstGeom>
        </p:spPr>
        <p:txBody>
          <a:bodyPr>
            <a:spAutoFit/>
          </a:bodyPr>
          <a:lstStyle/>
          <a:p>
            <a:pPr marL="800100" indent="-571500">
              <a:spcBef>
                <a:spcPct val="20000"/>
              </a:spcBef>
              <a:buClr>
                <a:schemeClr val="tx2"/>
              </a:buClr>
              <a:buFont typeface="+mj-lt"/>
              <a:buAutoNum type="romanLcPeriod"/>
              <a:defRPr/>
            </a:pPr>
            <a:r>
              <a:rPr lang="en-US" sz="1600" i="0" kern="0" dirty="0"/>
              <a:t>What are the LFL and UFL of a fuel-air mixture  composed of 1% methane, 2% ethane and 3% propane by volume at 25°C at 1 atmosphere (abs). Is this gas mixture flammable?</a:t>
            </a:r>
          </a:p>
        </p:txBody>
      </p:sp>
      <p:sp>
        <p:nvSpPr>
          <p:cNvPr id="2" name="Rectangle 1">
            <a:extLst>
              <a:ext uri="{FF2B5EF4-FFF2-40B4-BE49-F238E27FC236}">
                <a16:creationId xmlns:a16="http://schemas.microsoft.com/office/drawing/2014/main" id="{9B13ED63-1AAC-35E6-A681-859F9B6E162A}"/>
              </a:ext>
            </a:extLst>
          </p:cNvPr>
          <p:cNvSpPr>
            <a:spLocks noChangeArrowheads="1"/>
          </p:cNvSpPr>
          <p:nvPr/>
        </p:nvSpPr>
        <p:spPr bwMode="auto">
          <a:xfrm>
            <a:off x="1946275" y="2057400"/>
            <a:ext cx="809625" cy="11699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graphicFrame>
        <p:nvGraphicFramePr>
          <p:cNvPr id="106503" name="Object 5">
            <a:extLst>
              <a:ext uri="{FF2B5EF4-FFF2-40B4-BE49-F238E27FC236}">
                <a16:creationId xmlns:a16="http://schemas.microsoft.com/office/drawing/2014/main" id="{C530AA2A-126C-A9DE-12AA-8143FB36B25E}"/>
              </a:ext>
            </a:extLst>
          </p:cNvPr>
          <p:cNvGraphicFramePr>
            <a:graphicFrameLocks noChangeAspect="1"/>
          </p:cNvGraphicFramePr>
          <p:nvPr/>
        </p:nvGraphicFramePr>
        <p:xfrm>
          <a:off x="3886200" y="871538"/>
          <a:ext cx="3146425" cy="449262"/>
        </p:xfrm>
        <a:graphic>
          <a:graphicData uri="http://schemas.openxmlformats.org/presentationml/2006/ole">
            <mc:AlternateContent xmlns:mc="http://schemas.openxmlformats.org/markup-compatibility/2006">
              <mc:Choice xmlns:v="urn:schemas-microsoft-com:vml" Requires="v">
                <p:oleObj name="Equation" r:id="rId6" imgW="1651000" imgH="215900" progId="Equation.3">
                  <p:embed/>
                </p:oleObj>
              </mc:Choice>
              <mc:Fallback>
                <p:oleObj name="Equation" r:id="rId6" imgW="1651000" imgH="2159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86200" y="871538"/>
                        <a:ext cx="3146425" cy="44926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6504" name="Rectangle 2">
            <a:extLst>
              <a:ext uri="{FF2B5EF4-FFF2-40B4-BE49-F238E27FC236}">
                <a16:creationId xmlns:a16="http://schemas.microsoft.com/office/drawing/2014/main" id="{BD692631-38F9-B661-9AFF-B1C89ADE489A}"/>
              </a:ext>
            </a:extLst>
          </p:cNvPr>
          <p:cNvSpPr>
            <a:spLocks noChangeArrowheads="1"/>
          </p:cNvSpPr>
          <p:nvPr/>
        </p:nvSpPr>
        <p:spPr bwMode="auto">
          <a:xfrm>
            <a:off x="2895600" y="2486025"/>
            <a:ext cx="63611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400"/>
              <a:t>y</a:t>
            </a:r>
            <a:r>
              <a:rPr lang="en-US" altLang="en-US" sz="1400" baseline="-25000"/>
              <a:t>1</a:t>
            </a:r>
            <a:r>
              <a:rPr lang="en-US" altLang="en-US" sz="1400"/>
              <a:t>, y</a:t>
            </a:r>
            <a:r>
              <a:rPr lang="en-US" altLang="en-US" sz="1400" baseline="-25000"/>
              <a:t>2</a:t>
            </a:r>
            <a:r>
              <a:rPr lang="en-US" altLang="en-US" sz="1400"/>
              <a:t>…y</a:t>
            </a:r>
            <a:r>
              <a:rPr lang="en-US" altLang="en-US" sz="1400" baseline="-25000"/>
              <a:t>i</a:t>
            </a:r>
            <a:r>
              <a:rPr lang="en-US" altLang="en-US" sz="1400"/>
              <a:t>  	=   vol.% of combustibles in  the fuel mixture</a:t>
            </a:r>
          </a:p>
          <a:p>
            <a:pPr>
              <a:spcBef>
                <a:spcPct val="0"/>
              </a:spcBef>
              <a:buClrTx/>
              <a:buFontTx/>
              <a:buNone/>
            </a:pPr>
            <a:r>
              <a:rPr lang="en-US" altLang="en-US" sz="1400"/>
              <a:t>l</a:t>
            </a:r>
            <a:r>
              <a:rPr lang="en-US" altLang="en-US" sz="1400" baseline="-25000"/>
              <a:t>1</a:t>
            </a:r>
            <a:r>
              <a:rPr lang="en-US" altLang="en-US" sz="1400"/>
              <a:t>, l</a:t>
            </a:r>
            <a:r>
              <a:rPr lang="en-US" altLang="en-US" sz="1400" baseline="-25000"/>
              <a:t>2</a:t>
            </a:r>
            <a:r>
              <a:rPr lang="en-US" altLang="en-US" sz="1400"/>
              <a:t>…l</a:t>
            </a:r>
            <a:r>
              <a:rPr lang="en-US" altLang="en-US" sz="1400" baseline="-25000"/>
              <a:t>i</a:t>
            </a:r>
            <a:r>
              <a:rPr lang="en-US" altLang="en-US" sz="1400"/>
              <a:t>   	=    vol. % flammability limit (lower or upper) of pure combustible  in air</a:t>
            </a:r>
          </a:p>
        </p:txBody>
      </p:sp>
      <p:sp>
        <p:nvSpPr>
          <p:cNvPr id="106505" name="Rectangle 2">
            <a:extLst>
              <a:ext uri="{FF2B5EF4-FFF2-40B4-BE49-F238E27FC236}">
                <a16:creationId xmlns:a16="http://schemas.microsoft.com/office/drawing/2014/main" id="{3B3744FC-4C63-F4C8-65E3-3AD3DA78049D}"/>
              </a:ext>
            </a:extLst>
          </p:cNvPr>
          <p:cNvSpPr>
            <a:spLocks noChangeArrowheads="1"/>
          </p:cNvSpPr>
          <p:nvPr/>
        </p:nvSpPr>
        <p:spPr bwMode="auto">
          <a:xfrm>
            <a:off x="1981200" y="2057400"/>
            <a:ext cx="809625" cy="1116013"/>
          </a:xfrm>
          <a:prstGeom prst="rect">
            <a:avLst/>
          </a:prstGeom>
          <a:solidFill>
            <a:srgbClr val="FFFF00">
              <a:alpha val="34901"/>
            </a:srgbClr>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graphicFrame>
        <p:nvGraphicFramePr>
          <p:cNvPr id="106506" name="Object 4">
            <a:extLst>
              <a:ext uri="{FF2B5EF4-FFF2-40B4-BE49-F238E27FC236}">
                <a16:creationId xmlns:a16="http://schemas.microsoft.com/office/drawing/2014/main" id="{02DCE27C-BA3E-8CE2-7954-1AEDFC5C3EC2}"/>
              </a:ext>
            </a:extLst>
          </p:cNvPr>
          <p:cNvGraphicFramePr>
            <a:graphicFrameLocks noChangeAspect="1"/>
          </p:cNvGraphicFramePr>
          <p:nvPr/>
        </p:nvGraphicFramePr>
        <p:xfrm>
          <a:off x="3657600" y="3184525"/>
          <a:ext cx="4022725" cy="3557588"/>
        </p:xfrm>
        <a:graphic>
          <a:graphicData uri="http://schemas.openxmlformats.org/presentationml/2006/ole">
            <mc:AlternateContent xmlns:mc="http://schemas.openxmlformats.org/markup-compatibility/2006">
              <mc:Choice xmlns:v="urn:schemas-microsoft-com:vml" Requires="v">
                <p:oleObj name="Worksheet" r:id="rId8" imgW="4023360" imgH="3558343" progId="Excel.Sheet.8">
                  <p:embed/>
                </p:oleObj>
              </mc:Choice>
              <mc:Fallback>
                <p:oleObj name="Worksheet" r:id="rId8" imgW="4023360" imgH="3558343" progId="Excel.Sheet.8">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57600" y="3184525"/>
                        <a:ext cx="4022725"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1065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05DCAFB-D9F6-A6CB-DF38-87C2427DAE8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A269C09-541D-B632-9D8E-AE17DDD43E8E}"/>
              </a:ext>
            </a:extLst>
          </p:cNvPr>
          <p:cNvPicPr>
            <a:picLocks noChangeAspect="1"/>
          </p:cNvPicPr>
          <p:nvPr/>
        </p:nvPicPr>
        <p:blipFill>
          <a:blip r:embed="rId2"/>
          <a:stretch>
            <a:fillRect/>
          </a:stretch>
        </p:blipFill>
        <p:spPr>
          <a:xfrm>
            <a:off x="690562" y="1309687"/>
            <a:ext cx="7762875" cy="4238625"/>
          </a:xfrm>
          <a:prstGeom prst="rect">
            <a:avLst/>
          </a:prstGeom>
        </p:spPr>
      </p:pic>
      <p:sp>
        <p:nvSpPr>
          <p:cNvPr id="5" name="Title 4">
            <a:extLst>
              <a:ext uri="{FF2B5EF4-FFF2-40B4-BE49-F238E27FC236}">
                <a16:creationId xmlns:a16="http://schemas.microsoft.com/office/drawing/2014/main" id="{B9DBF485-EE4A-D40E-3CB3-C88BFDC945AA}"/>
              </a:ext>
            </a:extLst>
          </p:cNvPr>
          <p:cNvSpPr>
            <a:spLocks noGrp="1"/>
          </p:cNvSpPr>
          <p:nvPr>
            <p:ph type="title"/>
          </p:nvPr>
        </p:nvSpPr>
        <p:spPr>
          <a:xfrm>
            <a:off x="685800" y="609600"/>
            <a:ext cx="7772400" cy="609600"/>
          </a:xfrm>
        </p:spPr>
        <p:txBody>
          <a:bodyPr/>
          <a:lstStyle/>
          <a:p>
            <a:pPr algn="l"/>
            <a:r>
              <a:rPr lang="en-US" sz="2400" b="1" dirty="0">
                <a:latin typeface="Arial" panose="020B0604020202020204" pitchFamily="34" charset="0"/>
                <a:cs typeface="Arial" panose="020B0604020202020204" pitchFamily="34" charset="0"/>
              </a:rPr>
              <a:t>Given gas mixture</a:t>
            </a:r>
            <a:endParaRPr lang="en-MY"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3605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5BBAB7E2-38AB-20DD-5D7C-1AFFEFA4B81B}"/>
              </a:ext>
            </a:extLst>
          </p:cNvPr>
          <p:cNvSpPr>
            <a:spLocks noChangeArrowheads="1"/>
          </p:cNvSpPr>
          <p:nvPr/>
        </p:nvSpPr>
        <p:spPr bwMode="auto">
          <a:xfrm>
            <a:off x="2381250" y="25622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4400"/>
          </a:p>
        </p:txBody>
      </p:sp>
      <p:pic>
        <p:nvPicPr>
          <p:cNvPr id="49155" name="Picture 6" descr="http://www.ems.psu.edu/~radovic/coal_properties.gif">
            <a:extLst>
              <a:ext uri="{FF2B5EF4-FFF2-40B4-BE49-F238E27FC236}">
                <a16:creationId xmlns:a16="http://schemas.microsoft.com/office/drawing/2014/main" id="{A50FFDD1-A8F5-EFDA-1B79-A03C07B76B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762000"/>
            <a:ext cx="6967538"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Rectangle 9">
            <a:extLst>
              <a:ext uri="{FF2B5EF4-FFF2-40B4-BE49-F238E27FC236}">
                <a16:creationId xmlns:a16="http://schemas.microsoft.com/office/drawing/2014/main" id="{CCBDA84F-C4B8-39B5-1AD8-505264DB5926}"/>
              </a:ext>
            </a:extLst>
          </p:cNvPr>
          <p:cNvSpPr>
            <a:spLocks noChangeArrowheads="1"/>
          </p:cNvSpPr>
          <p:nvPr/>
        </p:nvSpPr>
        <p:spPr bwMode="auto">
          <a:xfrm>
            <a:off x="213836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4400"/>
          </a:p>
        </p:txBody>
      </p:sp>
      <p:graphicFrame>
        <p:nvGraphicFramePr>
          <p:cNvPr id="95" name="Group 153">
            <a:extLst>
              <a:ext uri="{FF2B5EF4-FFF2-40B4-BE49-F238E27FC236}">
                <a16:creationId xmlns:a16="http://schemas.microsoft.com/office/drawing/2014/main" id="{A61ACE8B-6265-049D-6108-DABC77AD9BF4}"/>
              </a:ext>
            </a:extLst>
          </p:cNvPr>
          <p:cNvGraphicFramePr>
            <a:graphicFrameLocks/>
          </p:cNvGraphicFramePr>
          <p:nvPr/>
        </p:nvGraphicFramePr>
        <p:xfrm>
          <a:off x="1828800" y="4038600"/>
          <a:ext cx="6019800" cy="2514600"/>
        </p:xfrm>
        <a:graphic>
          <a:graphicData uri="http://schemas.openxmlformats.org/drawingml/2006/table">
            <a:tbl>
              <a:tblPr/>
              <a:tblGrid>
                <a:gridCol w="1356575">
                  <a:extLst>
                    <a:ext uri="{9D8B030D-6E8A-4147-A177-3AD203B41FA5}">
                      <a16:colId xmlns:a16="http://schemas.microsoft.com/office/drawing/2014/main" val="20000"/>
                    </a:ext>
                  </a:extLst>
                </a:gridCol>
                <a:gridCol w="1187003">
                  <a:extLst>
                    <a:ext uri="{9D8B030D-6E8A-4147-A177-3AD203B41FA5}">
                      <a16:colId xmlns:a16="http://schemas.microsoft.com/office/drawing/2014/main" val="20001"/>
                    </a:ext>
                  </a:extLst>
                </a:gridCol>
                <a:gridCol w="1526146">
                  <a:extLst>
                    <a:ext uri="{9D8B030D-6E8A-4147-A177-3AD203B41FA5}">
                      <a16:colId xmlns:a16="http://schemas.microsoft.com/office/drawing/2014/main" val="20002"/>
                    </a:ext>
                  </a:extLst>
                </a:gridCol>
                <a:gridCol w="1271789">
                  <a:extLst>
                    <a:ext uri="{9D8B030D-6E8A-4147-A177-3AD203B41FA5}">
                      <a16:colId xmlns:a16="http://schemas.microsoft.com/office/drawing/2014/main" val="20003"/>
                    </a:ext>
                  </a:extLst>
                </a:gridCol>
                <a:gridCol w="678287">
                  <a:extLst>
                    <a:ext uri="{9D8B030D-6E8A-4147-A177-3AD203B41FA5}">
                      <a16:colId xmlns:a16="http://schemas.microsoft.com/office/drawing/2014/main" val="20004"/>
                    </a:ext>
                  </a:extLst>
                </a:gridCol>
              </a:tblGrid>
              <a:tr h="619618">
                <a:tc gridSpan="5">
                  <a:txBody>
                    <a:bodyPr/>
                    <a:lstStyle/>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1" i="0" u="none" strike="noStrike" cap="none" normalizeH="0" baseline="0" dirty="0">
                          <a:ln>
                            <a:noFill/>
                          </a:ln>
                          <a:solidFill>
                            <a:schemeClr val="tx1"/>
                          </a:solidFill>
                          <a:effectLst/>
                          <a:latin typeface="Arial" charset="0"/>
                          <a:ea typeface="新細明體" pitchFamily="18" charset="-120"/>
                        </a:rPr>
                        <a:t>Composition of some typical solid fuels (% by mass)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81037">
                <a:tc>
                  <a:txBody>
                    <a:bodyPr/>
                    <a:lstStyle/>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1" i="0" u="none" strike="noStrike" cap="none" normalizeH="0" baseline="0" dirty="0">
                          <a:ln>
                            <a:noFill/>
                          </a:ln>
                          <a:solidFill>
                            <a:schemeClr val="tx1"/>
                          </a:solidFill>
                          <a:effectLst/>
                          <a:latin typeface="Arial" charset="0"/>
                          <a:ea typeface="新細明體" pitchFamily="18" charset="-120"/>
                        </a:rPr>
                        <a:t>Fuel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1" i="0" u="none" strike="noStrike" cap="none" normalizeH="0" baseline="0" dirty="0">
                          <a:ln>
                            <a:noFill/>
                          </a:ln>
                          <a:solidFill>
                            <a:schemeClr val="tx1"/>
                          </a:solidFill>
                          <a:effectLst/>
                          <a:latin typeface="Arial" charset="0"/>
                          <a:ea typeface="新細明體" pitchFamily="18" charset="-120"/>
                        </a:rPr>
                        <a:t>Carbon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1" i="0" u="none" strike="noStrike" cap="none" normalizeH="0" baseline="0" dirty="0">
                          <a:ln>
                            <a:noFill/>
                          </a:ln>
                          <a:solidFill>
                            <a:schemeClr val="tx1"/>
                          </a:solidFill>
                          <a:effectLst/>
                          <a:latin typeface="Arial" charset="0"/>
                          <a:ea typeface="新細明體" pitchFamily="18" charset="-120"/>
                        </a:rPr>
                        <a:t>Volatile matter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1" i="0" u="none" strike="noStrike" cap="none" normalizeH="0" baseline="0">
                          <a:ln>
                            <a:noFill/>
                          </a:ln>
                          <a:solidFill>
                            <a:schemeClr val="tx1"/>
                          </a:solidFill>
                          <a:effectLst/>
                          <a:latin typeface="Arial" charset="0"/>
                          <a:ea typeface="新細明體" pitchFamily="18" charset="-120"/>
                        </a:rPr>
                        <a:t>Moisture</a:t>
                      </a:r>
                    </a:p>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endParaRPr kumimoji="1" lang="en-US" altLang="zh-TW" sz="1600" b="1" i="0" u="none" strike="noStrike" cap="none" normalizeH="0" baseline="0">
                        <a:ln>
                          <a:noFill/>
                        </a:ln>
                        <a:solidFill>
                          <a:schemeClr val="tx1"/>
                        </a:solidFill>
                        <a:effectLst/>
                        <a:latin typeface="Arial" charset="0"/>
                        <a:ea typeface="新細明體" pitchFamily="18" charset="-12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1" i="0" u="none" strike="noStrike" cap="none" normalizeH="0" baseline="0" dirty="0">
                          <a:ln>
                            <a:noFill/>
                          </a:ln>
                          <a:solidFill>
                            <a:schemeClr val="tx1"/>
                          </a:solidFill>
                          <a:effectLst/>
                          <a:latin typeface="Arial" charset="0"/>
                          <a:ea typeface="新細明體" pitchFamily="18" charset="-120"/>
                        </a:rPr>
                        <a:t>Ash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13945">
                <a:tc>
                  <a:txBody>
                    <a:bodyPr/>
                    <a:lstStyle/>
                    <a:p>
                      <a:pPr marL="0" marR="0" lvl="0" indent="0" algn="l"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Peat</a:t>
                      </a:r>
                    </a:p>
                    <a:p>
                      <a:pPr marL="0" marR="0" lvl="0" indent="0" algn="l"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Lignite</a:t>
                      </a:r>
                    </a:p>
                    <a:p>
                      <a:pPr marL="0" marR="0" lvl="0" indent="0" algn="l"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Bituminous</a:t>
                      </a:r>
                    </a:p>
                    <a:p>
                      <a:pPr marL="0" marR="0" lvl="0" indent="0" algn="l"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Anthracite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44</a:t>
                      </a:r>
                    </a:p>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57</a:t>
                      </a:r>
                    </a:p>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82</a:t>
                      </a:r>
                    </a:p>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65</a:t>
                      </a:r>
                    </a:p>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50</a:t>
                      </a:r>
                    </a:p>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25</a:t>
                      </a:r>
                    </a:p>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20</a:t>
                      </a:r>
                    </a:p>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15</a:t>
                      </a:r>
                    </a:p>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2</a:t>
                      </a:r>
                    </a:p>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4</a:t>
                      </a:r>
                    </a:p>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4</a:t>
                      </a:r>
                    </a:p>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5</a:t>
                      </a:r>
                    </a:p>
                    <a:p>
                      <a:pPr marL="0" marR="0" lvl="0" indent="0" algn="ctr" defTabSz="914400" rtl="0" eaLnBrk="1" fontAlgn="base" latinLnBrk="0" hangingPunct="1">
                        <a:lnSpc>
                          <a:spcPct val="100000"/>
                        </a:lnSpc>
                        <a:spcBef>
                          <a:spcPts val="0"/>
                        </a:spcBef>
                        <a:spcAft>
                          <a:spcPct val="0"/>
                        </a:spcAft>
                        <a:buClr>
                          <a:schemeClr val="tx2"/>
                        </a:buClr>
                        <a:buSzPct val="70000"/>
                        <a:buFont typeface="Wingdings" pitchFamily="2" charset="2"/>
                        <a:buNone/>
                        <a:tabLst/>
                      </a:pPr>
                      <a:r>
                        <a:rPr kumimoji="1" lang="en-US" altLang="zh-TW" sz="1600" b="0" i="0" u="none" strike="noStrike" cap="none" normalizeH="0" baseline="0" dirty="0">
                          <a:ln>
                            <a:noFill/>
                          </a:ln>
                          <a:solidFill>
                            <a:schemeClr val="tx1"/>
                          </a:solidFill>
                          <a:effectLst/>
                          <a:latin typeface="Arial" charset="0"/>
                          <a:ea typeface="新細明體" pitchFamily="18" charset="-12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49179" name="Title 7">
            <a:extLst>
              <a:ext uri="{FF2B5EF4-FFF2-40B4-BE49-F238E27FC236}">
                <a16:creationId xmlns:a16="http://schemas.microsoft.com/office/drawing/2014/main" id="{631D2BE9-F620-79EA-749B-8F1ACFAC60F5}"/>
              </a:ext>
            </a:extLst>
          </p:cNvPr>
          <p:cNvSpPr>
            <a:spLocks noGrp="1" noChangeArrowheads="1"/>
          </p:cNvSpPr>
          <p:nvPr>
            <p:ph type="title"/>
          </p:nvPr>
        </p:nvSpPr>
        <p:spPr>
          <a:xfrm>
            <a:off x="0" y="0"/>
            <a:ext cx="9144000" cy="685800"/>
          </a:xfrm>
        </p:spPr>
        <p:txBody>
          <a:bodyPr/>
          <a:lstStyle/>
          <a:p>
            <a:pPr algn="ctr"/>
            <a:r>
              <a:rPr lang="en-US" altLang="en-US" sz="2800" b="1" i="0">
                <a:solidFill>
                  <a:srgbClr val="C00000"/>
                </a:solidFill>
              </a:rPr>
              <a:t>Typical Composition of Coal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6556F0D-C85B-4449-75F8-1FEEF1DAA18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A2B1314-B663-5CBA-2C3A-EC989402218F}"/>
              </a:ext>
            </a:extLst>
          </p:cNvPr>
          <p:cNvSpPr>
            <a:spLocks noGrp="1"/>
          </p:cNvSpPr>
          <p:nvPr>
            <p:ph type="title"/>
          </p:nvPr>
        </p:nvSpPr>
        <p:spPr>
          <a:xfrm>
            <a:off x="685800" y="609600"/>
            <a:ext cx="7772400" cy="609600"/>
          </a:xfrm>
        </p:spPr>
        <p:txBody>
          <a:bodyPr/>
          <a:lstStyle/>
          <a:p>
            <a:pPr algn="l"/>
            <a:r>
              <a:rPr lang="en-US" sz="2400" b="1" dirty="0">
                <a:latin typeface="Arial" panose="020B0604020202020204" pitchFamily="34" charset="0"/>
                <a:cs typeface="Arial" panose="020B0604020202020204" pitchFamily="34" charset="0"/>
              </a:rPr>
              <a:t>LFL of mixture</a:t>
            </a:r>
            <a:endParaRPr lang="en-MY" sz="2400" b="1"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64EEC496-CE97-1624-9773-846EACACE7C4}"/>
              </a:ext>
            </a:extLst>
          </p:cNvPr>
          <p:cNvPicPr>
            <a:picLocks noChangeAspect="1"/>
          </p:cNvPicPr>
          <p:nvPr/>
        </p:nvPicPr>
        <p:blipFill>
          <a:blip r:embed="rId2"/>
          <a:stretch>
            <a:fillRect/>
          </a:stretch>
        </p:blipFill>
        <p:spPr>
          <a:xfrm>
            <a:off x="666750" y="1219200"/>
            <a:ext cx="5638800" cy="2371725"/>
          </a:xfrm>
          <a:prstGeom prst="rect">
            <a:avLst/>
          </a:prstGeom>
        </p:spPr>
      </p:pic>
      <p:sp>
        <p:nvSpPr>
          <p:cNvPr id="6" name="Title 4">
            <a:extLst>
              <a:ext uri="{FF2B5EF4-FFF2-40B4-BE49-F238E27FC236}">
                <a16:creationId xmlns:a16="http://schemas.microsoft.com/office/drawing/2014/main" id="{0C9F0E80-E80D-3F16-C0D4-0ED3C324A8C4}"/>
              </a:ext>
            </a:extLst>
          </p:cNvPr>
          <p:cNvSpPr txBox="1">
            <a:spLocks/>
          </p:cNvSpPr>
          <p:nvPr/>
        </p:nvSpPr>
        <p:spPr bwMode="auto">
          <a:xfrm>
            <a:off x="685800" y="3429000"/>
            <a:ext cx="7772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a:lstStyle>
          <a:p>
            <a:pPr algn="l"/>
            <a:r>
              <a:rPr lang="en-US" sz="2400" b="1" i="0" kern="0" dirty="0">
                <a:latin typeface="Arial" panose="020B0604020202020204" pitchFamily="34" charset="0"/>
                <a:cs typeface="Arial" panose="020B0604020202020204" pitchFamily="34" charset="0"/>
              </a:rPr>
              <a:t>UFL of mixture</a:t>
            </a:r>
            <a:endParaRPr lang="en-MY" sz="2400" b="1" i="0" kern="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41AC2F0B-F4F2-0344-6148-50B6383D88B8}"/>
              </a:ext>
            </a:extLst>
          </p:cNvPr>
          <p:cNvPicPr>
            <a:picLocks noChangeAspect="1"/>
          </p:cNvPicPr>
          <p:nvPr/>
        </p:nvPicPr>
        <p:blipFill>
          <a:blip r:embed="rId3"/>
          <a:stretch>
            <a:fillRect/>
          </a:stretch>
        </p:blipFill>
        <p:spPr>
          <a:xfrm>
            <a:off x="819150" y="4200525"/>
            <a:ext cx="5486400" cy="2276475"/>
          </a:xfrm>
          <a:prstGeom prst="rect">
            <a:avLst/>
          </a:prstGeom>
        </p:spPr>
      </p:pic>
    </p:spTree>
    <p:extLst>
      <p:ext uri="{BB962C8B-B14F-4D97-AF65-F5344CB8AC3E}">
        <p14:creationId xmlns:p14="http://schemas.microsoft.com/office/powerpoint/2010/main" val="27136055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14D54AD-49E4-1636-7811-F05570CA69C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F849A38-F49C-D120-00E1-C9E5F84E3FF6}"/>
              </a:ext>
            </a:extLst>
          </p:cNvPr>
          <p:cNvSpPr>
            <a:spLocks noGrp="1"/>
          </p:cNvSpPr>
          <p:nvPr>
            <p:ph type="title"/>
          </p:nvPr>
        </p:nvSpPr>
        <p:spPr>
          <a:xfrm>
            <a:off x="685800" y="609600"/>
            <a:ext cx="7772400" cy="609600"/>
          </a:xfrm>
        </p:spPr>
        <p:txBody>
          <a:bodyPr/>
          <a:lstStyle/>
          <a:p>
            <a:pPr algn="l"/>
            <a:r>
              <a:rPr lang="en-US" sz="2400" b="1" dirty="0">
                <a:latin typeface="Arial" panose="020B0604020202020204" pitchFamily="34" charset="0"/>
                <a:cs typeface="Arial" panose="020B0604020202020204" pitchFamily="34" charset="0"/>
              </a:rPr>
              <a:t>Comparison</a:t>
            </a:r>
            <a:endParaRPr lang="en-MY" sz="24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7F6C3D49-AE79-21F7-F2B5-92DA067F96E9}"/>
              </a:ext>
            </a:extLst>
          </p:cNvPr>
          <p:cNvPicPr>
            <a:picLocks noChangeAspect="1"/>
          </p:cNvPicPr>
          <p:nvPr/>
        </p:nvPicPr>
        <p:blipFill>
          <a:blip r:embed="rId2"/>
          <a:stretch>
            <a:fillRect/>
          </a:stretch>
        </p:blipFill>
        <p:spPr>
          <a:xfrm>
            <a:off x="609600" y="1247775"/>
            <a:ext cx="7239000" cy="2000250"/>
          </a:xfrm>
          <a:prstGeom prst="rect">
            <a:avLst/>
          </a:prstGeom>
        </p:spPr>
      </p:pic>
      <p:sp>
        <p:nvSpPr>
          <p:cNvPr id="9" name="TextBox 8">
            <a:extLst>
              <a:ext uri="{FF2B5EF4-FFF2-40B4-BE49-F238E27FC236}">
                <a16:creationId xmlns:a16="http://schemas.microsoft.com/office/drawing/2014/main" id="{B55D6D64-D2B1-1CBB-30DF-0920E4A3CFE1}"/>
              </a:ext>
            </a:extLst>
          </p:cNvPr>
          <p:cNvSpPr txBox="1"/>
          <p:nvPr/>
        </p:nvSpPr>
        <p:spPr>
          <a:xfrm>
            <a:off x="685800" y="3609976"/>
            <a:ext cx="7772400" cy="1015663"/>
          </a:xfrm>
          <a:prstGeom prst="rect">
            <a:avLst/>
          </a:prstGeom>
          <a:noFill/>
        </p:spPr>
        <p:txBody>
          <a:bodyPr wrap="square">
            <a:spAutoFit/>
          </a:bodyPr>
          <a:lstStyle/>
          <a:p>
            <a:r>
              <a:rPr lang="en-US" sz="2000" i="0" dirty="0">
                <a:latin typeface="Arial" panose="020B0604020202020204" pitchFamily="34" charset="0"/>
                <a:cs typeface="Arial" panose="020B0604020202020204" pitchFamily="34" charset="0"/>
              </a:rPr>
              <a:t>The gas mixture </a:t>
            </a:r>
            <a:r>
              <a:rPr lang="en-US" sz="2000" b="1" i="0" dirty="0">
                <a:latin typeface="Arial" panose="020B0604020202020204" pitchFamily="34" charset="0"/>
                <a:cs typeface="Arial" panose="020B0604020202020204" pitchFamily="34" charset="0"/>
              </a:rPr>
              <a:t>is flammable</a:t>
            </a:r>
            <a:r>
              <a:rPr lang="en-US" sz="2000" i="0" dirty="0">
                <a:latin typeface="Arial" panose="020B0604020202020204" pitchFamily="34" charset="0"/>
                <a:cs typeface="Arial" panose="020B0604020202020204" pitchFamily="34" charset="0"/>
              </a:rPr>
              <a:t> at 25 °C and 1 atm, because the total fuel concentration of </a:t>
            </a:r>
            <a:r>
              <a:rPr lang="en-US" sz="2000" b="1" i="0" dirty="0">
                <a:latin typeface="Arial" panose="020B0604020202020204" pitchFamily="34" charset="0"/>
                <a:cs typeface="Arial" panose="020B0604020202020204" pitchFamily="34" charset="0"/>
              </a:rPr>
              <a:t>6% falls between the LFL and UFL</a:t>
            </a:r>
            <a:r>
              <a:rPr lang="en-US" sz="2000" i="0" dirty="0">
                <a:latin typeface="Arial" panose="020B0604020202020204" pitchFamily="34" charset="0"/>
                <a:cs typeface="Arial" panose="020B0604020202020204" pitchFamily="34" charset="0"/>
              </a:rPr>
              <a:t> of the mixture.</a:t>
            </a:r>
            <a:endParaRPr lang="en-MY" sz="2000"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01372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7522" name="Slide Number Placeholder 5">
            <a:extLst>
              <a:ext uri="{FF2B5EF4-FFF2-40B4-BE49-F238E27FC236}">
                <a16:creationId xmlns:a16="http://schemas.microsoft.com/office/drawing/2014/main" id="{9D8B53C8-E2A1-1072-87D6-5FA19C8D62F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36A65EA2-6394-44E8-991D-79F6DD6DD8E6}" type="slidenum">
              <a:rPr lang="en-US" altLang="en-US" sz="1400">
                <a:latin typeface="Arial" panose="020B0604020202020204" pitchFamily="34" charset="0"/>
              </a:rPr>
              <a:pPr>
                <a:spcBef>
                  <a:spcPct val="0"/>
                </a:spcBef>
                <a:buClrTx/>
                <a:buFontTx/>
                <a:buNone/>
              </a:pPr>
              <a:t>42</a:t>
            </a:fld>
            <a:endParaRPr lang="en-US" altLang="en-US" sz="1400">
              <a:latin typeface="Arial" panose="020B0604020202020204" pitchFamily="34" charset="0"/>
            </a:endParaRPr>
          </a:p>
        </p:txBody>
      </p:sp>
      <p:sp>
        <p:nvSpPr>
          <p:cNvPr id="9" name="Rectangle 8">
            <a:extLst>
              <a:ext uri="{FF2B5EF4-FFF2-40B4-BE49-F238E27FC236}">
                <a16:creationId xmlns:a16="http://schemas.microsoft.com/office/drawing/2014/main" id="{478ED958-9E56-088E-4B23-E8E25D3CEEBF}"/>
              </a:ext>
            </a:extLst>
          </p:cNvPr>
          <p:cNvSpPr/>
          <p:nvPr/>
        </p:nvSpPr>
        <p:spPr>
          <a:xfrm>
            <a:off x="152400" y="223838"/>
            <a:ext cx="7924800" cy="369887"/>
          </a:xfrm>
          <a:prstGeom prst="rect">
            <a:avLst/>
          </a:prstGeom>
        </p:spPr>
        <p:txBody>
          <a:bodyPr>
            <a:spAutoFit/>
          </a:bodyPr>
          <a:lstStyle/>
          <a:p>
            <a:pPr marL="800100" indent="-571500">
              <a:spcBef>
                <a:spcPct val="20000"/>
              </a:spcBef>
              <a:buClr>
                <a:schemeClr val="tx2"/>
              </a:buClr>
              <a:buFont typeface="+mj-lt"/>
              <a:buAutoNum type="romanLcPeriod" startAt="2"/>
              <a:defRPr/>
            </a:pPr>
            <a:r>
              <a:rPr lang="en-US" sz="1800" i="0" kern="0" dirty="0"/>
              <a:t>Repeat (</a:t>
            </a:r>
            <a:r>
              <a:rPr lang="en-US" sz="1800" i="0" kern="0" dirty="0" err="1"/>
              <a:t>i</a:t>
            </a:r>
            <a:r>
              <a:rPr lang="en-US" sz="1800" i="0" kern="0" dirty="0"/>
              <a:t>) at 200</a:t>
            </a:r>
            <a:r>
              <a:rPr lang="en-US" sz="1800" i="0" kern="0" baseline="30000" dirty="0"/>
              <a:t>o</a:t>
            </a:r>
            <a:r>
              <a:rPr lang="en-US" sz="1800" i="0" kern="0" dirty="0"/>
              <a:t>C and 1 </a:t>
            </a:r>
            <a:r>
              <a:rPr lang="en-US" sz="1800" i="0" kern="0" dirty="0" err="1"/>
              <a:t>atm</a:t>
            </a:r>
            <a:r>
              <a:rPr lang="en-US" sz="1800" i="0" kern="0" dirty="0"/>
              <a:t> (abs). Is this gas mixture flammable?</a:t>
            </a:r>
          </a:p>
        </p:txBody>
      </p:sp>
      <p:graphicFrame>
        <p:nvGraphicFramePr>
          <p:cNvPr id="107524" name="Object 2">
            <a:extLst>
              <a:ext uri="{FF2B5EF4-FFF2-40B4-BE49-F238E27FC236}">
                <a16:creationId xmlns:a16="http://schemas.microsoft.com/office/drawing/2014/main" id="{E9C1B18C-5C0A-D75B-E524-10F21BAEF8B4}"/>
              </a:ext>
            </a:extLst>
          </p:cNvPr>
          <p:cNvGraphicFramePr>
            <a:graphicFrameLocks noChangeAspect="1"/>
          </p:cNvGraphicFramePr>
          <p:nvPr/>
        </p:nvGraphicFramePr>
        <p:xfrm>
          <a:off x="1066800" y="1046163"/>
          <a:ext cx="3200400" cy="717550"/>
        </p:xfrm>
        <a:graphic>
          <a:graphicData uri="http://schemas.openxmlformats.org/presentationml/2006/ole">
            <mc:AlternateContent xmlns:mc="http://schemas.openxmlformats.org/markup-compatibility/2006">
              <mc:Choice xmlns:v="urn:schemas-microsoft-com:vml" Requires="v">
                <p:oleObj name="Equation" r:id="rId2" imgW="1917700" imgH="431800" progId="Equation.3">
                  <p:embed/>
                </p:oleObj>
              </mc:Choice>
              <mc:Fallback>
                <p:oleObj name="Equation" r:id="rId2" imgW="1917700" imgH="431800" progId="Equation.3">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046163"/>
                        <a:ext cx="32004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7525" name="Object 3">
            <a:extLst>
              <a:ext uri="{FF2B5EF4-FFF2-40B4-BE49-F238E27FC236}">
                <a16:creationId xmlns:a16="http://schemas.microsoft.com/office/drawing/2014/main" id="{591459C1-8357-1640-E21F-9680DD394509}"/>
              </a:ext>
            </a:extLst>
          </p:cNvPr>
          <p:cNvGraphicFramePr>
            <a:graphicFrameLocks noChangeAspect="1"/>
          </p:cNvGraphicFramePr>
          <p:nvPr/>
        </p:nvGraphicFramePr>
        <p:xfrm>
          <a:off x="4876800" y="1090613"/>
          <a:ext cx="2743200" cy="630237"/>
        </p:xfrm>
        <a:graphic>
          <a:graphicData uri="http://schemas.openxmlformats.org/presentationml/2006/ole">
            <mc:AlternateContent xmlns:mc="http://schemas.openxmlformats.org/markup-compatibility/2006">
              <mc:Choice xmlns:v="urn:schemas-microsoft-com:vml" Requires="v">
                <p:oleObj name="Equation" r:id="rId4" imgW="2451100" imgH="558800" progId="Equation.3">
                  <p:embed/>
                </p:oleObj>
              </mc:Choice>
              <mc:Fallback>
                <p:oleObj name="Equation" r:id="rId4" imgW="2451100" imgH="55880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1090613"/>
                        <a:ext cx="2743200"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7526" name="Object 1">
            <a:extLst>
              <a:ext uri="{FF2B5EF4-FFF2-40B4-BE49-F238E27FC236}">
                <a16:creationId xmlns:a16="http://schemas.microsoft.com/office/drawing/2014/main" id="{E4A94979-E521-6E8B-51AA-5E003CC7B251}"/>
              </a:ext>
            </a:extLst>
          </p:cNvPr>
          <p:cNvGraphicFramePr>
            <a:graphicFrameLocks noChangeAspect="1"/>
          </p:cNvGraphicFramePr>
          <p:nvPr/>
        </p:nvGraphicFramePr>
        <p:xfrm>
          <a:off x="685800" y="1790700"/>
          <a:ext cx="7908925" cy="4381500"/>
        </p:xfrm>
        <a:graphic>
          <a:graphicData uri="http://schemas.openxmlformats.org/presentationml/2006/ole">
            <mc:AlternateContent xmlns:mc="http://schemas.openxmlformats.org/markup-compatibility/2006">
              <mc:Choice xmlns:v="urn:schemas-microsoft-com:vml" Requires="v">
                <p:oleObj name="Worksheet" r:id="rId6" imgW="5722443" imgH="3169888" progId="Excel.Sheet.8">
                  <p:embed/>
                </p:oleObj>
              </mc:Choice>
              <mc:Fallback>
                <p:oleObj name="Worksheet" r:id="rId6" imgW="5722443" imgH="3169888" progId="Excel.Sheet.8">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1790700"/>
                        <a:ext cx="7908925"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ectangle 1">
            <a:extLst>
              <a:ext uri="{FF2B5EF4-FFF2-40B4-BE49-F238E27FC236}">
                <a16:creationId xmlns:a16="http://schemas.microsoft.com/office/drawing/2014/main" id="{74102B86-9226-81E1-CC26-6E1B7A1AEB59}"/>
              </a:ext>
            </a:extLst>
          </p:cNvPr>
          <p:cNvSpPr>
            <a:spLocks noChangeArrowheads="1"/>
          </p:cNvSpPr>
          <p:nvPr/>
        </p:nvSpPr>
        <p:spPr bwMode="auto">
          <a:xfrm>
            <a:off x="3657600" y="2590800"/>
            <a:ext cx="762000" cy="3581400"/>
          </a:xfrm>
          <a:prstGeom prst="rect">
            <a:avLst/>
          </a:prstGeom>
          <a:solidFill>
            <a:schemeClr val="bg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
        <p:nvSpPr>
          <p:cNvPr id="8" name="Rectangle 7">
            <a:extLst>
              <a:ext uri="{FF2B5EF4-FFF2-40B4-BE49-F238E27FC236}">
                <a16:creationId xmlns:a16="http://schemas.microsoft.com/office/drawing/2014/main" id="{F670B866-17FB-FCCD-7DF9-0946807CEDEB}"/>
              </a:ext>
            </a:extLst>
          </p:cNvPr>
          <p:cNvSpPr>
            <a:spLocks noChangeArrowheads="1"/>
          </p:cNvSpPr>
          <p:nvPr/>
        </p:nvSpPr>
        <p:spPr bwMode="auto">
          <a:xfrm>
            <a:off x="5491163" y="2587625"/>
            <a:ext cx="1154112" cy="3581400"/>
          </a:xfrm>
          <a:prstGeom prst="rect">
            <a:avLst/>
          </a:prstGeom>
          <a:solidFill>
            <a:schemeClr val="bg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
        <p:nvSpPr>
          <p:cNvPr id="10" name="Rectangle 9">
            <a:extLst>
              <a:ext uri="{FF2B5EF4-FFF2-40B4-BE49-F238E27FC236}">
                <a16:creationId xmlns:a16="http://schemas.microsoft.com/office/drawing/2014/main" id="{8446F749-A5B5-184E-BD11-9A42C8570492}"/>
              </a:ext>
            </a:extLst>
          </p:cNvPr>
          <p:cNvSpPr>
            <a:spLocks noChangeArrowheads="1"/>
          </p:cNvSpPr>
          <p:nvPr/>
        </p:nvSpPr>
        <p:spPr bwMode="auto">
          <a:xfrm>
            <a:off x="6645275" y="2590800"/>
            <a:ext cx="1949450" cy="3581400"/>
          </a:xfrm>
          <a:prstGeom prst="rect">
            <a:avLst/>
          </a:prstGeom>
          <a:solidFill>
            <a:schemeClr val="bg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0"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Slide Number Placeholder 5">
            <a:extLst>
              <a:ext uri="{FF2B5EF4-FFF2-40B4-BE49-F238E27FC236}">
                <a16:creationId xmlns:a16="http://schemas.microsoft.com/office/drawing/2014/main" id="{96ECE1EA-D17D-6467-F339-67397D47F9C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7B08536D-4EB8-4C8A-8F79-9CE1C9C031ED}" type="slidenum">
              <a:rPr lang="en-US" altLang="en-US" sz="1400">
                <a:latin typeface="Arial" panose="020B0604020202020204" pitchFamily="34" charset="0"/>
              </a:rPr>
              <a:pPr>
                <a:spcBef>
                  <a:spcPct val="0"/>
                </a:spcBef>
                <a:buClrTx/>
                <a:buFontTx/>
                <a:buNone/>
              </a:pPr>
              <a:t>43</a:t>
            </a:fld>
            <a:endParaRPr lang="en-US" altLang="en-US" sz="1400">
              <a:latin typeface="Arial" panose="020B0604020202020204" pitchFamily="34" charset="0"/>
            </a:endParaRPr>
          </a:p>
        </p:txBody>
      </p:sp>
      <p:sp>
        <p:nvSpPr>
          <p:cNvPr id="9" name="Rectangle 8">
            <a:extLst>
              <a:ext uri="{FF2B5EF4-FFF2-40B4-BE49-F238E27FC236}">
                <a16:creationId xmlns:a16="http://schemas.microsoft.com/office/drawing/2014/main" id="{B13CB17C-DF19-B46C-96A5-A10B7AF3530C}"/>
              </a:ext>
            </a:extLst>
          </p:cNvPr>
          <p:cNvSpPr/>
          <p:nvPr/>
        </p:nvSpPr>
        <p:spPr>
          <a:xfrm>
            <a:off x="152400" y="223838"/>
            <a:ext cx="8610600" cy="646112"/>
          </a:xfrm>
          <a:prstGeom prst="rect">
            <a:avLst/>
          </a:prstGeom>
        </p:spPr>
        <p:txBody>
          <a:bodyPr>
            <a:spAutoFit/>
          </a:bodyPr>
          <a:lstStyle/>
          <a:p>
            <a:pPr marL="800100" indent="-571500">
              <a:spcBef>
                <a:spcPct val="20000"/>
              </a:spcBef>
              <a:buClr>
                <a:schemeClr val="tx2"/>
              </a:buClr>
              <a:buFont typeface="+mj-lt"/>
              <a:buAutoNum type="romanLcPeriod" startAt="3"/>
              <a:defRPr/>
            </a:pPr>
            <a:r>
              <a:rPr lang="en-US" sz="1800" i="0" kern="0" dirty="0"/>
              <a:t>What is the UFL of a fuel-air  mixture  composed of 1% methane, 2% ethane and 3% propane by volume at 25</a:t>
            </a:r>
            <a:r>
              <a:rPr lang="en-US" sz="1800" i="0" kern="0" baseline="30000" dirty="0"/>
              <a:t>o</a:t>
            </a:r>
            <a:r>
              <a:rPr lang="en-US" sz="1800" i="0" kern="0" dirty="0"/>
              <a:t>C and 200 atmospheres (abs) ?</a:t>
            </a:r>
          </a:p>
        </p:txBody>
      </p:sp>
      <p:graphicFrame>
        <p:nvGraphicFramePr>
          <p:cNvPr id="108548" name="Object 1">
            <a:extLst>
              <a:ext uri="{FF2B5EF4-FFF2-40B4-BE49-F238E27FC236}">
                <a16:creationId xmlns:a16="http://schemas.microsoft.com/office/drawing/2014/main" id="{1C0B7C84-1371-6648-155A-401EBACC92D1}"/>
              </a:ext>
            </a:extLst>
          </p:cNvPr>
          <p:cNvGraphicFramePr>
            <a:graphicFrameLocks noChangeAspect="1"/>
          </p:cNvGraphicFramePr>
          <p:nvPr/>
        </p:nvGraphicFramePr>
        <p:xfrm>
          <a:off x="533400" y="1447800"/>
          <a:ext cx="8378825" cy="3733800"/>
        </p:xfrm>
        <a:graphic>
          <a:graphicData uri="http://schemas.openxmlformats.org/presentationml/2006/ole">
            <mc:AlternateContent xmlns:mc="http://schemas.openxmlformats.org/markup-compatibility/2006">
              <mc:Choice xmlns:v="urn:schemas-microsoft-com:vml" Requires="v">
                <p:oleObj name="Worksheet" r:id="rId2" imgW="7353477" imgH="3276489" progId="Excel.Sheet.8">
                  <p:embed/>
                </p:oleObj>
              </mc:Choice>
              <mc:Fallback>
                <p:oleObj name="Worksheet" r:id="rId2" imgW="7353477" imgH="3276489" progId="Excel.Sheet.8">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447800"/>
                        <a:ext cx="8378825"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8549" name="Object 2">
            <a:extLst>
              <a:ext uri="{FF2B5EF4-FFF2-40B4-BE49-F238E27FC236}">
                <a16:creationId xmlns:a16="http://schemas.microsoft.com/office/drawing/2014/main" id="{FC19E5FA-B3D0-C398-A26C-70E70729ECB6}"/>
              </a:ext>
            </a:extLst>
          </p:cNvPr>
          <p:cNvGraphicFramePr>
            <a:graphicFrameLocks noChangeAspect="1"/>
          </p:cNvGraphicFramePr>
          <p:nvPr/>
        </p:nvGraphicFramePr>
        <p:xfrm>
          <a:off x="1447800" y="5607050"/>
          <a:ext cx="4572000" cy="552450"/>
        </p:xfrm>
        <a:graphic>
          <a:graphicData uri="http://schemas.openxmlformats.org/presentationml/2006/ole">
            <mc:AlternateContent xmlns:mc="http://schemas.openxmlformats.org/markup-compatibility/2006">
              <mc:Choice xmlns:v="urn:schemas-microsoft-com:vml" Requires="v">
                <p:oleObj name="Equation" r:id="rId4" imgW="2451100" imgH="292100" progId="Equation.3">
                  <p:embed/>
                </p:oleObj>
              </mc:Choice>
              <mc:Fallback>
                <p:oleObj name="Equation" r:id="rId4" imgW="2451100" imgH="2921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5607050"/>
                        <a:ext cx="4572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8550" name="Rectangle 1">
            <a:extLst>
              <a:ext uri="{FF2B5EF4-FFF2-40B4-BE49-F238E27FC236}">
                <a16:creationId xmlns:a16="http://schemas.microsoft.com/office/drawing/2014/main" id="{C46471B5-9860-6795-6576-52D4F663F053}"/>
              </a:ext>
            </a:extLst>
          </p:cNvPr>
          <p:cNvSpPr>
            <a:spLocks noChangeArrowheads="1"/>
          </p:cNvSpPr>
          <p:nvPr/>
        </p:nvSpPr>
        <p:spPr bwMode="auto">
          <a:xfrm>
            <a:off x="3581400" y="1447800"/>
            <a:ext cx="3733800" cy="3733800"/>
          </a:xfrm>
          <a:prstGeom prst="rect">
            <a:avLst/>
          </a:prstGeom>
          <a:solidFill>
            <a:schemeClr val="accent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
        <p:nvSpPr>
          <p:cNvPr id="108551" name="Rectangle 6">
            <a:extLst>
              <a:ext uri="{FF2B5EF4-FFF2-40B4-BE49-F238E27FC236}">
                <a16:creationId xmlns:a16="http://schemas.microsoft.com/office/drawing/2014/main" id="{9AE0085B-C753-1052-FFAC-AE294282E7D3}"/>
              </a:ext>
            </a:extLst>
          </p:cNvPr>
          <p:cNvSpPr>
            <a:spLocks noChangeArrowheads="1"/>
          </p:cNvSpPr>
          <p:nvPr/>
        </p:nvSpPr>
        <p:spPr bwMode="auto">
          <a:xfrm>
            <a:off x="1828800" y="1447800"/>
            <a:ext cx="609600" cy="3733800"/>
          </a:xfrm>
          <a:prstGeom prst="rect">
            <a:avLst/>
          </a:prstGeom>
          <a:solidFill>
            <a:schemeClr val="accent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7" name="Rectangle 5">
            <a:extLst>
              <a:ext uri="{FF2B5EF4-FFF2-40B4-BE49-F238E27FC236}">
                <a16:creationId xmlns:a16="http://schemas.microsoft.com/office/drawing/2014/main" id="{9DAB0B33-B520-49E4-C6E5-2E893324202D}"/>
              </a:ext>
            </a:extLst>
          </p:cNvPr>
          <p:cNvSpPr>
            <a:spLocks noGrp="1" noChangeArrowheads="1"/>
          </p:cNvSpPr>
          <p:nvPr>
            <p:ph type="title"/>
          </p:nvPr>
        </p:nvSpPr>
        <p:spPr>
          <a:xfrm>
            <a:off x="609600" y="304800"/>
            <a:ext cx="8077200" cy="1066800"/>
          </a:xfrm>
          <a:ln>
            <a:solidFill>
              <a:schemeClr val="tx1"/>
            </a:solidFill>
          </a:ln>
        </p:spPr>
        <p:txBody>
          <a:bodyPr anchor="ctr"/>
          <a:lstStyle/>
          <a:p>
            <a:pPr algn="ctr">
              <a:defRPr/>
            </a:pPr>
            <a:r>
              <a:rPr lang="en-US" sz="3200" b="1" i="0" dirty="0">
                <a:solidFill>
                  <a:srgbClr val="C00000"/>
                </a:solidFill>
                <a:latin typeface="+mn-lt"/>
              </a:rPr>
              <a:t>Mixture Flammability Limits – Oxidant Effects</a:t>
            </a:r>
          </a:p>
        </p:txBody>
      </p:sp>
      <p:sp>
        <p:nvSpPr>
          <p:cNvPr id="109571" name="Rectangle 6">
            <a:extLst>
              <a:ext uri="{FF2B5EF4-FFF2-40B4-BE49-F238E27FC236}">
                <a16:creationId xmlns:a16="http://schemas.microsoft.com/office/drawing/2014/main" id="{6540B450-A9BD-D060-7BC0-2D188C73CC0C}"/>
              </a:ext>
            </a:extLst>
          </p:cNvPr>
          <p:cNvSpPr>
            <a:spLocks noGrp="1" noChangeArrowheads="1"/>
          </p:cNvSpPr>
          <p:nvPr>
            <p:ph type="body" sz="half" idx="1"/>
          </p:nvPr>
        </p:nvSpPr>
        <p:spPr>
          <a:xfrm>
            <a:off x="762000" y="1447800"/>
            <a:ext cx="8001000" cy="5029200"/>
          </a:xfrm>
        </p:spPr>
        <p:txBody>
          <a:bodyPr/>
          <a:lstStyle/>
          <a:p>
            <a:r>
              <a:rPr lang="en-US" altLang="en-US" sz="2400"/>
              <a:t>Presence of oxidants significantly expands the flammable range by increasing the upper flammability limit</a:t>
            </a:r>
          </a:p>
          <a:p>
            <a:endParaRPr lang="en-US" altLang="en-US" sz="2000">
              <a:latin typeface="Comic Sans MS" panose="030F0702030302020204" pitchFamily="66" charset="0"/>
            </a:endParaRPr>
          </a:p>
          <a:p>
            <a:endParaRPr lang="en-US" altLang="en-US" sz="2000">
              <a:latin typeface="Comic Sans MS" panose="030F0702030302020204" pitchFamily="66" charset="0"/>
            </a:endParaRPr>
          </a:p>
          <a:p>
            <a:endParaRPr lang="en-US" altLang="en-US" sz="2000">
              <a:latin typeface="Comic Sans MS" panose="030F0702030302020204" pitchFamily="66" charset="0"/>
            </a:endParaRPr>
          </a:p>
          <a:p>
            <a:endParaRPr lang="en-US" altLang="en-US" sz="2000">
              <a:latin typeface="Comic Sans MS" panose="030F0702030302020204" pitchFamily="66" charset="0"/>
            </a:endParaRPr>
          </a:p>
          <a:p>
            <a:endParaRPr lang="en-US" altLang="en-US" sz="2000">
              <a:latin typeface="Comic Sans MS" panose="030F0702030302020204" pitchFamily="66" charset="0"/>
            </a:endParaRPr>
          </a:p>
          <a:p>
            <a:endParaRPr lang="en-US" altLang="en-US" sz="2000">
              <a:latin typeface="Comic Sans MS" panose="030F0702030302020204" pitchFamily="66" charset="0"/>
            </a:endParaRPr>
          </a:p>
          <a:p>
            <a:endParaRPr lang="en-US" altLang="en-US" sz="2000">
              <a:latin typeface="Comic Sans MS" panose="030F0702030302020204" pitchFamily="66" charset="0"/>
            </a:endParaRPr>
          </a:p>
          <a:p>
            <a:pPr>
              <a:buFontTx/>
              <a:buNone/>
            </a:pPr>
            <a:endParaRPr lang="en-US" altLang="en-US" sz="2000">
              <a:latin typeface="Comic Sans MS" panose="030F0702030302020204" pitchFamily="66" charset="0"/>
            </a:endParaRPr>
          </a:p>
        </p:txBody>
      </p:sp>
      <p:graphicFrame>
        <p:nvGraphicFramePr>
          <p:cNvPr id="109572" name="Object 2">
            <a:extLst>
              <a:ext uri="{FF2B5EF4-FFF2-40B4-BE49-F238E27FC236}">
                <a16:creationId xmlns:a16="http://schemas.microsoft.com/office/drawing/2014/main" id="{65FC78A9-7130-A355-0FD8-711868589A1D}"/>
              </a:ext>
            </a:extLst>
          </p:cNvPr>
          <p:cNvGraphicFramePr>
            <a:graphicFrameLocks noChangeAspect="1"/>
          </p:cNvGraphicFramePr>
          <p:nvPr/>
        </p:nvGraphicFramePr>
        <p:xfrm>
          <a:off x="533400" y="2819400"/>
          <a:ext cx="8183563" cy="2362200"/>
        </p:xfrm>
        <a:graphic>
          <a:graphicData uri="http://schemas.openxmlformats.org/presentationml/2006/ole">
            <mc:AlternateContent xmlns:mc="http://schemas.openxmlformats.org/markup-compatibility/2006">
              <mc:Choice xmlns:v="urn:schemas-microsoft-com:vml" Requires="v">
                <p:oleObj name="Image" r:id="rId3" imgW="4698633" imgH="974867" progId="Photoshop.Image.6">
                  <p:embed/>
                </p:oleObj>
              </mc:Choice>
              <mc:Fallback>
                <p:oleObj name="Image" r:id="rId3" imgW="4698633" imgH="974867" progId="Photoshop.Image.6">
                  <p:embed/>
                  <p:pic>
                    <p:nvPicPr>
                      <p:cNvPr id="0" name="Object 2"/>
                      <p:cNvPicPr>
                        <a:picLocks noChangeAspect="1" noChangeArrowheads="1"/>
                      </p:cNvPicPr>
                      <p:nvPr/>
                    </p:nvPicPr>
                    <p:blipFill>
                      <a:blip r:embed="rId4">
                        <a:lum contrast="30000"/>
                        <a:extLst>
                          <a:ext uri="{28A0092B-C50C-407E-A947-70E740481C1C}">
                            <a14:useLocalDpi xmlns:a14="http://schemas.microsoft.com/office/drawing/2010/main" val="0"/>
                          </a:ext>
                        </a:extLst>
                      </a:blip>
                      <a:srcRect/>
                      <a:stretch>
                        <a:fillRect/>
                      </a:stretch>
                    </p:blipFill>
                    <p:spPr bwMode="auto">
                      <a:xfrm>
                        <a:off x="533400" y="2819400"/>
                        <a:ext cx="8183563" cy="2362200"/>
                      </a:xfrm>
                      <a:prstGeom prst="rect">
                        <a:avLst/>
                      </a:prstGeom>
                      <a:noFill/>
                      <a:ln>
                        <a:noFill/>
                      </a:ln>
                      <a:effectLst/>
                      <a:extLst>
                        <a:ext uri="{909E8E84-426E-40DD-AFC4-6F175D3DCCD1}">
                          <a14:hiddenFill xmlns:a14="http://schemas.microsoft.com/office/drawing/2010/main">
                            <a:solidFill>
                              <a:schemeClr val="accent1">
                                <a:alpha val="50980"/>
                              </a:schemeClr>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1618" name="Picture 5">
            <a:extLst>
              <a:ext uri="{FF2B5EF4-FFF2-40B4-BE49-F238E27FC236}">
                <a16:creationId xmlns:a16="http://schemas.microsoft.com/office/drawing/2014/main" id="{A220067E-BD78-8249-AC7B-56D03524FD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970" t="23955" r="11902" b="29512"/>
          <a:stretch>
            <a:fillRect/>
          </a:stretch>
        </p:blipFill>
        <p:spPr bwMode="auto">
          <a:xfrm>
            <a:off x="203200" y="838200"/>
            <a:ext cx="88138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111619" name="Rectangle 3">
            <a:extLst>
              <a:ext uri="{FF2B5EF4-FFF2-40B4-BE49-F238E27FC236}">
                <a16:creationId xmlns:a16="http://schemas.microsoft.com/office/drawing/2014/main" id="{76761122-836E-DD41-A8EE-EE61B3B66CDE}"/>
              </a:ext>
            </a:extLst>
          </p:cNvPr>
          <p:cNvSpPr>
            <a:spLocks noChangeArrowheads="1"/>
          </p:cNvSpPr>
          <p:nvPr/>
        </p:nvSpPr>
        <p:spPr bwMode="auto">
          <a:xfrm>
            <a:off x="4953000" y="1828800"/>
            <a:ext cx="3810000" cy="3886200"/>
          </a:xfrm>
          <a:prstGeom prst="rect">
            <a:avLst/>
          </a:prstGeom>
          <a:solidFill>
            <a:srgbClr val="FFFF00">
              <a:alpha val="20000"/>
            </a:srgbClr>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44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Rectangle 3">
            <a:extLst>
              <a:ext uri="{FF2B5EF4-FFF2-40B4-BE49-F238E27FC236}">
                <a16:creationId xmlns:a16="http://schemas.microsoft.com/office/drawing/2014/main" id="{F772B182-7145-99DB-CE67-585EFE0C5737}"/>
              </a:ext>
            </a:extLst>
          </p:cNvPr>
          <p:cNvSpPr>
            <a:spLocks noGrp="1" noChangeArrowheads="1"/>
          </p:cNvSpPr>
          <p:nvPr>
            <p:ph type="body" idx="1"/>
          </p:nvPr>
        </p:nvSpPr>
        <p:spPr>
          <a:xfrm>
            <a:off x="914400" y="1524000"/>
            <a:ext cx="8001000" cy="5029200"/>
          </a:xfrm>
        </p:spPr>
        <p:txBody>
          <a:bodyPr/>
          <a:lstStyle/>
          <a:p>
            <a:r>
              <a:rPr lang="en-US" altLang="en-US" sz="2400" dirty="0"/>
              <a:t>LFL is based on “air” but actually it is O</a:t>
            </a:r>
            <a:r>
              <a:rPr lang="en-US" altLang="en-US" sz="2400" baseline="-25000" dirty="0"/>
              <a:t>2</a:t>
            </a:r>
            <a:r>
              <a:rPr lang="en-US" altLang="en-US" sz="2400" dirty="0"/>
              <a:t> that is important.  Often in industry they “inert” to dilute the O</a:t>
            </a:r>
            <a:r>
              <a:rPr lang="en-US" altLang="en-US" sz="2400" baseline="-25000" dirty="0"/>
              <a:t>2</a:t>
            </a:r>
            <a:r>
              <a:rPr lang="en-US" altLang="en-US" sz="2400" dirty="0"/>
              <a:t> concentration.</a:t>
            </a:r>
          </a:p>
          <a:p>
            <a:r>
              <a:rPr lang="en-US" altLang="en-US" sz="2400" b="1" dirty="0"/>
              <a:t>Minimum Oxygen Concentration (MOC):  Oxygen concentration below which combustion is not possible. Expressed as volume % oxygen.</a:t>
            </a:r>
          </a:p>
          <a:p>
            <a:endParaRPr lang="en-US" altLang="en-US" sz="2400" dirty="0"/>
          </a:p>
          <a:p>
            <a:pPr lvl="1"/>
            <a:r>
              <a:rPr lang="en-US" altLang="en-US" sz="2400" dirty="0"/>
              <a:t> Below the MOC the reaction cannot generate enough energy to heat the entire mixture to the extent required for self propagation.</a:t>
            </a:r>
          </a:p>
          <a:p>
            <a:pPr lvl="1"/>
            <a:endParaRPr lang="en-US" altLang="en-US" sz="2400" dirty="0"/>
          </a:p>
          <a:p>
            <a:r>
              <a:rPr lang="en-US" altLang="en-US" sz="2400" dirty="0"/>
              <a:t>Also called:  Limiting Oxygen Concentration (LOC)</a:t>
            </a:r>
          </a:p>
          <a:p>
            <a:pPr>
              <a:buFontTx/>
              <a:buNone/>
            </a:pPr>
            <a:r>
              <a:rPr lang="en-US" altLang="en-US" sz="2400" dirty="0"/>
              <a:t>			 Max. Safe Oxygen Conc. (MSOC)</a:t>
            </a:r>
          </a:p>
          <a:p>
            <a:pPr>
              <a:buFontTx/>
              <a:buNone/>
            </a:pPr>
            <a:endParaRPr lang="en-US" altLang="en-US" sz="2000" dirty="0">
              <a:latin typeface="Comic Sans MS" panose="030F0702030302020204" pitchFamily="66" charset="0"/>
            </a:endParaRPr>
          </a:p>
        </p:txBody>
      </p:sp>
      <p:sp>
        <p:nvSpPr>
          <p:cNvPr id="50179" name="Rectangle 4">
            <a:extLst>
              <a:ext uri="{FF2B5EF4-FFF2-40B4-BE49-F238E27FC236}">
                <a16:creationId xmlns:a16="http://schemas.microsoft.com/office/drawing/2014/main" id="{6CC36B96-CB08-8104-E4F2-F0CF9DDAEEE4}"/>
              </a:ext>
            </a:extLst>
          </p:cNvPr>
          <p:cNvSpPr>
            <a:spLocks noChangeArrowheads="1"/>
          </p:cNvSpPr>
          <p:nvPr/>
        </p:nvSpPr>
        <p:spPr bwMode="auto">
          <a:xfrm>
            <a:off x="914400" y="304800"/>
            <a:ext cx="7772400" cy="914400"/>
          </a:xfrm>
          <a:prstGeom prst="rect">
            <a:avLst/>
          </a:prstGeom>
          <a:noFill/>
          <a:ln w="9525">
            <a:solidFill>
              <a:schemeClr val="tx1"/>
            </a:solidFill>
            <a:miter lim="800000"/>
            <a:headEnd/>
            <a:tailEnd/>
          </a:ln>
        </p:spPr>
        <p:txBody>
          <a:bodyPr anchor="ctr"/>
          <a:lstStyle/>
          <a:p>
            <a:pPr algn="ctr">
              <a:defRPr/>
            </a:pPr>
            <a:r>
              <a:rPr lang="en-US" sz="3200" b="1" i="0" dirty="0">
                <a:solidFill>
                  <a:srgbClr val="C00000"/>
                </a:solidFill>
                <a:latin typeface="+mn-lt"/>
              </a:rPr>
              <a:t>Minimum Oxygen Concentration (MOC)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70658">
                                            <p:txEl>
                                              <p:pRg st="1" end="1"/>
                                            </p:txEl>
                                          </p:spTgt>
                                        </p:tgtEl>
                                        <p:attrNameLst>
                                          <p:attrName>style.visibility</p:attrName>
                                        </p:attrNameLst>
                                      </p:cBhvr>
                                      <p:to>
                                        <p:strVal val="visible"/>
                                      </p:to>
                                    </p:set>
                                    <p:animEffect transition="in" filter="checkerboard(across)">
                                      <p:cBhvr>
                                        <p:cTn id="7" dur="500"/>
                                        <p:tgtEl>
                                          <p:spTgt spid="70658">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70658">
                                            <p:txEl>
                                              <p:pRg st="3" end="3"/>
                                            </p:txEl>
                                          </p:spTgt>
                                        </p:tgtEl>
                                        <p:attrNameLst>
                                          <p:attrName>style.visibility</p:attrName>
                                        </p:attrNameLst>
                                      </p:cBhvr>
                                      <p:to>
                                        <p:strVal val="visible"/>
                                      </p:to>
                                    </p:set>
                                    <p:animEffect transition="in" filter="checkerboard(across)">
                                      <p:cBhvr>
                                        <p:cTn id="12" dur="500"/>
                                        <p:tgtEl>
                                          <p:spTgt spid="70658">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70658">
                                            <p:txEl>
                                              <p:pRg st="5" end="5"/>
                                            </p:txEl>
                                          </p:spTgt>
                                        </p:tgtEl>
                                        <p:attrNameLst>
                                          <p:attrName>style.visibility</p:attrName>
                                        </p:attrNameLst>
                                      </p:cBhvr>
                                      <p:to>
                                        <p:strVal val="visible"/>
                                      </p:to>
                                    </p:set>
                                    <p:animEffect transition="in" filter="checkerboard(across)">
                                      <p:cBhvr>
                                        <p:cTn id="17" dur="500"/>
                                        <p:tgtEl>
                                          <p:spTgt spid="70658">
                                            <p:txEl>
                                              <p:pRg st="5" end="5"/>
                                            </p:txEl>
                                          </p:spTgt>
                                        </p:tgtEl>
                                      </p:cBhvr>
                                    </p:animEffect>
                                  </p:childTnLst>
                                </p:cTn>
                              </p:par>
                              <p:par>
                                <p:cTn id="18" presetID="5" presetClass="entr" presetSubtype="10" fill="hold" nodeType="withEffect">
                                  <p:stCondLst>
                                    <p:cond delay="0"/>
                                  </p:stCondLst>
                                  <p:childTnLst>
                                    <p:set>
                                      <p:cBhvr>
                                        <p:cTn id="19" dur="1" fill="hold">
                                          <p:stCondLst>
                                            <p:cond delay="0"/>
                                          </p:stCondLst>
                                        </p:cTn>
                                        <p:tgtEl>
                                          <p:spTgt spid="70658">
                                            <p:txEl>
                                              <p:pRg st="6" end="6"/>
                                            </p:txEl>
                                          </p:spTgt>
                                        </p:tgtEl>
                                        <p:attrNameLst>
                                          <p:attrName>style.visibility</p:attrName>
                                        </p:attrNameLst>
                                      </p:cBhvr>
                                      <p:to>
                                        <p:strVal val="visible"/>
                                      </p:to>
                                    </p:set>
                                    <p:animEffect transition="in" filter="checkerboard(across)">
                                      <p:cBhvr>
                                        <p:cTn id="20" dur="500"/>
                                        <p:tgtEl>
                                          <p:spTgt spid="706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15714" name="Object 2">
            <a:extLst>
              <a:ext uri="{FF2B5EF4-FFF2-40B4-BE49-F238E27FC236}">
                <a16:creationId xmlns:a16="http://schemas.microsoft.com/office/drawing/2014/main" id="{AC66183B-AAF4-A517-A1FD-E034B1CCF007}"/>
              </a:ext>
            </a:extLst>
          </p:cNvPr>
          <p:cNvGraphicFramePr>
            <a:graphicFrameLocks noChangeAspect="1"/>
          </p:cNvGraphicFramePr>
          <p:nvPr/>
        </p:nvGraphicFramePr>
        <p:xfrm>
          <a:off x="762000" y="457200"/>
          <a:ext cx="7462838" cy="5378450"/>
        </p:xfrm>
        <a:graphic>
          <a:graphicData uri="http://schemas.openxmlformats.org/presentationml/2006/ole">
            <mc:AlternateContent xmlns:mc="http://schemas.openxmlformats.org/markup-compatibility/2006">
              <mc:Choice xmlns:v="urn:schemas-microsoft-com:vml" Requires="v">
                <p:oleObj name="Equation" r:id="rId3" imgW="3136900" imgH="2260600" progId="Equation.DSMT4">
                  <p:embed/>
                </p:oleObj>
              </mc:Choice>
              <mc:Fallback>
                <p:oleObj name="Equation" r:id="rId3" imgW="3136900" imgH="22606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457200"/>
                        <a:ext cx="7462838" cy="5378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Title 1">
            <a:extLst>
              <a:ext uri="{FF2B5EF4-FFF2-40B4-BE49-F238E27FC236}">
                <a16:creationId xmlns:a16="http://schemas.microsoft.com/office/drawing/2014/main" id="{D7524F4B-12F9-AA83-BA14-FF066ACC452E}"/>
              </a:ext>
            </a:extLst>
          </p:cNvPr>
          <p:cNvSpPr>
            <a:spLocks noGrp="1" noChangeArrowheads="1"/>
          </p:cNvSpPr>
          <p:nvPr>
            <p:ph type="title"/>
          </p:nvPr>
        </p:nvSpPr>
        <p:spPr>
          <a:xfrm>
            <a:off x="685800" y="304800"/>
            <a:ext cx="7772400" cy="838200"/>
          </a:xfrm>
        </p:spPr>
        <p:txBody>
          <a:bodyPr/>
          <a:lstStyle/>
          <a:p>
            <a:pPr algn="l"/>
            <a:r>
              <a:rPr lang="en-US" altLang="en-US" sz="2400" b="1" i="0"/>
              <a:t>Example 6</a:t>
            </a:r>
          </a:p>
        </p:txBody>
      </p:sp>
      <p:sp>
        <p:nvSpPr>
          <p:cNvPr id="117763" name="Slide Number Placeholder 5">
            <a:extLst>
              <a:ext uri="{FF2B5EF4-FFF2-40B4-BE49-F238E27FC236}">
                <a16:creationId xmlns:a16="http://schemas.microsoft.com/office/drawing/2014/main" id="{6E7F220E-6893-EEDC-3299-37D261CB307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7E446FFA-00EB-4D7D-A64B-DC553574B775}" type="slidenum">
              <a:rPr lang="en-US" altLang="en-US" sz="1400">
                <a:latin typeface="Arial" panose="020B0604020202020204" pitchFamily="34" charset="0"/>
              </a:rPr>
              <a:pPr>
                <a:spcBef>
                  <a:spcPct val="0"/>
                </a:spcBef>
                <a:buClrTx/>
                <a:buFontTx/>
                <a:buNone/>
              </a:pPr>
              <a:t>48</a:t>
            </a:fld>
            <a:endParaRPr lang="en-US" altLang="en-US" sz="1400">
              <a:latin typeface="Arial" panose="020B0604020202020204" pitchFamily="34" charset="0"/>
            </a:endParaRPr>
          </a:p>
        </p:txBody>
      </p:sp>
      <p:sp>
        <p:nvSpPr>
          <p:cNvPr id="7" name="Rectangle 3">
            <a:extLst>
              <a:ext uri="{FF2B5EF4-FFF2-40B4-BE49-F238E27FC236}">
                <a16:creationId xmlns:a16="http://schemas.microsoft.com/office/drawing/2014/main" id="{A37CBDC5-2243-5EC8-8A9D-1D1B1F07CFAA}"/>
              </a:ext>
            </a:extLst>
          </p:cNvPr>
          <p:cNvSpPr txBox="1">
            <a:spLocks noChangeArrowheads="1"/>
          </p:cNvSpPr>
          <p:nvPr/>
        </p:nvSpPr>
        <p:spPr bwMode="auto">
          <a:xfrm>
            <a:off x="457200" y="1447800"/>
            <a:ext cx="3657600" cy="4572000"/>
          </a:xfrm>
          <a:prstGeom prst="rect">
            <a:avLst/>
          </a:prstGeom>
          <a:noFill/>
          <a:ln w="9525">
            <a:noFill/>
            <a:miter lim="800000"/>
            <a:headEnd/>
            <a:tailEnd/>
          </a:ln>
        </p:spPr>
        <p:txBody>
          <a:bodyPr lIns="92075" tIns="46038" rIns="92075" bIns="46038"/>
          <a:lstStyle/>
          <a:p>
            <a:pPr marL="90488">
              <a:spcBef>
                <a:spcPct val="20000"/>
              </a:spcBef>
              <a:buClr>
                <a:schemeClr val="tx2"/>
              </a:buClr>
              <a:defRPr/>
            </a:pPr>
            <a:r>
              <a:rPr lang="en-US" sz="2000" i="0" kern="0" dirty="0">
                <a:latin typeface="+mn-lt"/>
              </a:rPr>
              <a:t>Estimate  the LOC for methane,</a:t>
            </a:r>
          </a:p>
          <a:p>
            <a:pPr marL="90488">
              <a:spcBef>
                <a:spcPct val="20000"/>
              </a:spcBef>
              <a:buClr>
                <a:schemeClr val="tx2"/>
              </a:buClr>
              <a:defRPr/>
            </a:pPr>
            <a:r>
              <a:rPr lang="en-US" sz="2000" i="0" kern="0" dirty="0">
                <a:latin typeface="+mn-lt"/>
              </a:rPr>
              <a:t>ethane and  butane</a:t>
            </a:r>
          </a:p>
          <a:p>
            <a:pPr marL="800100" indent="-571500">
              <a:spcBef>
                <a:spcPct val="20000"/>
              </a:spcBef>
              <a:buClr>
                <a:schemeClr val="tx2"/>
              </a:buClr>
              <a:buFont typeface="+mj-lt"/>
              <a:buAutoNum type="romanLcPeriod"/>
              <a:defRPr/>
            </a:pPr>
            <a:endParaRPr lang="en-US" sz="2000" i="0" kern="0" dirty="0">
              <a:latin typeface="+mn-lt"/>
            </a:endParaRPr>
          </a:p>
          <a:p>
            <a:pPr marL="342900" indent="-342900">
              <a:spcBef>
                <a:spcPct val="20000"/>
              </a:spcBef>
              <a:buClr>
                <a:schemeClr val="tx2"/>
              </a:buClr>
              <a:buFont typeface="Wingdings" pitchFamily="2" charset="2"/>
              <a:buNone/>
              <a:defRPr/>
            </a:pPr>
            <a:endParaRPr lang="en-US" sz="3200" i="0" kern="0" dirty="0">
              <a:latin typeface="+mn-lt"/>
            </a:endParaRPr>
          </a:p>
        </p:txBody>
      </p:sp>
      <p:pic>
        <p:nvPicPr>
          <p:cNvPr id="117765" name="Picture 5">
            <a:extLst>
              <a:ext uri="{FF2B5EF4-FFF2-40B4-BE49-F238E27FC236}">
                <a16:creationId xmlns:a16="http://schemas.microsoft.com/office/drawing/2014/main" id="{2001E498-C712-04FF-69C8-CAFD1F7E4E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970" t="32545" r="59409" b="29512"/>
          <a:stretch>
            <a:fillRect/>
          </a:stretch>
        </p:blipFill>
        <p:spPr bwMode="auto">
          <a:xfrm>
            <a:off x="425450" y="2320925"/>
            <a:ext cx="34544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aphicFrame>
        <p:nvGraphicFramePr>
          <p:cNvPr id="6" name="Object 2">
            <a:extLst>
              <a:ext uri="{FF2B5EF4-FFF2-40B4-BE49-F238E27FC236}">
                <a16:creationId xmlns:a16="http://schemas.microsoft.com/office/drawing/2014/main" id="{03E551D6-9762-281E-D7BA-702987514AEE}"/>
              </a:ext>
            </a:extLst>
          </p:cNvPr>
          <p:cNvGraphicFramePr>
            <a:graphicFrameLocks noChangeAspect="1"/>
          </p:cNvGraphicFramePr>
          <p:nvPr/>
        </p:nvGraphicFramePr>
        <p:xfrm>
          <a:off x="4589463" y="609600"/>
          <a:ext cx="4017962" cy="2895600"/>
        </p:xfrm>
        <a:graphic>
          <a:graphicData uri="http://schemas.openxmlformats.org/presentationml/2006/ole">
            <mc:AlternateContent xmlns:mc="http://schemas.openxmlformats.org/markup-compatibility/2006">
              <mc:Choice xmlns:v="urn:schemas-microsoft-com:vml" Requires="v">
                <p:oleObj name="Equation" r:id="rId4" imgW="3136900" imgH="2260600" progId="Equation.DSMT4">
                  <p:embed/>
                </p:oleObj>
              </mc:Choice>
              <mc:Fallback>
                <p:oleObj name="Equation" r:id="rId4" imgW="3136900" imgH="2260600" progId="Equation.DSMT4">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9463" y="609600"/>
                        <a:ext cx="4017962"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ct 1">
            <a:extLst>
              <a:ext uri="{FF2B5EF4-FFF2-40B4-BE49-F238E27FC236}">
                <a16:creationId xmlns:a16="http://schemas.microsoft.com/office/drawing/2014/main" id="{AF91CBBA-7F50-ECF5-EB50-0683365DEDAD}"/>
              </a:ext>
            </a:extLst>
          </p:cNvPr>
          <p:cNvGraphicFramePr>
            <a:graphicFrameLocks noChangeAspect="1"/>
          </p:cNvGraphicFramePr>
          <p:nvPr/>
        </p:nvGraphicFramePr>
        <p:xfrm>
          <a:off x="4038600" y="3698875"/>
          <a:ext cx="5006975" cy="1482725"/>
        </p:xfrm>
        <a:graphic>
          <a:graphicData uri="http://schemas.openxmlformats.org/presentationml/2006/ole">
            <mc:AlternateContent xmlns:mc="http://schemas.openxmlformats.org/markup-compatibility/2006">
              <mc:Choice xmlns:v="urn:schemas-microsoft-com:vml" Requires="v">
                <p:oleObj name="Worksheet" r:id="rId6" imgW="4632818" imgH="1371742" progId="Excel.Sheet.8">
                  <p:embed/>
                </p:oleObj>
              </mc:Choice>
              <mc:Fallback>
                <p:oleObj name="Worksheet" r:id="rId6" imgW="4632818" imgH="1371742" progId="Excel.Sheet.8">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38600" y="3698875"/>
                        <a:ext cx="5006975"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387DE191-C2F9-2DFC-E479-869712605FFD}"/>
              </a:ext>
            </a:extLst>
          </p:cNvPr>
          <p:cNvSpPr>
            <a:spLocks noGrp="1" noChangeArrowheads="1"/>
          </p:cNvSpPr>
          <p:nvPr>
            <p:ph type="body" sz="half" idx="1"/>
          </p:nvPr>
        </p:nvSpPr>
        <p:spPr>
          <a:xfrm>
            <a:off x="762000" y="1371600"/>
            <a:ext cx="7924800" cy="5486400"/>
          </a:xfrm>
        </p:spPr>
        <p:txBody>
          <a:bodyPr/>
          <a:lstStyle/>
          <a:p>
            <a:r>
              <a:rPr lang="en-US" altLang="en-US" sz="2400"/>
              <a:t>Presence of diluent such as CO</a:t>
            </a:r>
            <a:r>
              <a:rPr lang="en-US" altLang="en-US" sz="2400" baseline="-25000"/>
              <a:t>2</a:t>
            </a:r>
            <a:r>
              <a:rPr lang="en-US" altLang="en-US" sz="2400"/>
              <a:t>, N</a:t>
            </a:r>
            <a:r>
              <a:rPr lang="en-US" altLang="en-US" sz="2400" baseline="-25000"/>
              <a:t>2</a:t>
            </a:r>
            <a:r>
              <a:rPr lang="en-US" altLang="en-US" sz="2400"/>
              <a:t> in a mixture of gases narrows down the flammability limits </a:t>
            </a:r>
            <a:r>
              <a:rPr lang="en-US" altLang="en-US" sz="2400">
                <a:solidFill>
                  <a:srgbClr val="FF0000"/>
                </a:solidFill>
              </a:rPr>
              <a:t>by increasing the lower limit </a:t>
            </a:r>
          </a:p>
          <a:p>
            <a:endParaRPr lang="en-US" altLang="en-US" sz="2400">
              <a:latin typeface="Comic Sans MS" panose="030F0702030302020204" pitchFamily="66" charset="0"/>
            </a:endParaRPr>
          </a:p>
          <a:p>
            <a:endParaRPr lang="en-US" altLang="en-US" sz="2800"/>
          </a:p>
          <a:p>
            <a:pPr>
              <a:buFontTx/>
              <a:buNone/>
            </a:pPr>
            <a:r>
              <a:rPr lang="en-US" altLang="en-US" sz="2800"/>
              <a:t>	</a:t>
            </a:r>
          </a:p>
          <a:p>
            <a:endParaRPr lang="en-US" altLang="en-US" sz="2800"/>
          </a:p>
          <a:p>
            <a:pPr>
              <a:buFontTx/>
              <a:buNone/>
            </a:pPr>
            <a:endParaRPr lang="en-US" altLang="en-US" sz="2400"/>
          </a:p>
          <a:p>
            <a:endParaRPr lang="en-US" altLang="en-US" sz="2400"/>
          </a:p>
          <a:p>
            <a:endParaRPr lang="en-US" altLang="en-US" sz="2400"/>
          </a:p>
          <a:p>
            <a:endParaRPr lang="en-US" altLang="en-US" sz="2400"/>
          </a:p>
          <a:p>
            <a:pPr>
              <a:buFontTx/>
              <a:buNone/>
            </a:pPr>
            <a:endParaRPr lang="en-US" altLang="en-US"/>
          </a:p>
        </p:txBody>
      </p:sp>
      <p:sp>
        <p:nvSpPr>
          <p:cNvPr id="64515" name="Rectangle 4">
            <a:extLst>
              <a:ext uri="{FF2B5EF4-FFF2-40B4-BE49-F238E27FC236}">
                <a16:creationId xmlns:a16="http://schemas.microsoft.com/office/drawing/2014/main" id="{D6659998-57BE-0E9F-3B7C-5A7544B14032}"/>
              </a:ext>
            </a:extLst>
          </p:cNvPr>
          <p:cNvSpPr>
            <a:spLocks noChangeArrowheads="1"/>
          </p:cNvSpPr>
          <p:nvPr/>
        </p:nvSpPr>
        <p:spPr bwMode="auto">
          <a:xfrm>
            <a:off x="685800" y="304800"/>
            <a:ext cx="8001000" cy="914400"/>
          </a:xfrm>
          <a:prstGeom prst="rect">
            <a:avLst/>
          </a:prstGeom>
          <a:noFill/>
          <a:ln w="9525">
            <a:solidFill>
              <a:schemeClr val="tx1"/>
            </a:solidFill>
            <a:miter lim="800000"/>
            <a:headEnd/>
            <a:tailEnd/>
          </a:ln>
        </p:spPr>
        <p:txBody>
          <a:bodyPr anchor="ctr"/>
          <a:lstStyle/>
          <a:p>
            <a:pPr algn="ctr">
              <a:defRPr/>
            </a:pPr>
            <a:r>
              <a:rPr lang="en-US" sz="3200" b="1" i="0" dirty="0">
                <a:solidFill>
                  <a:srgbClr val="C00000"/>
                </a:solidFill>
                <a:latin typeface="+mn-lt"/>
              </a:rPr>
              <a:t>Flammability Limits – </a:t>
            </a:r>
            <a:r>
              <a:rPr lang="en-US" sz="3200" b="1" i="0" dirty="0" err="1">
                <a:solidFill>
                  <a:srgbClr val="C00000"/>
                </a:solidFill>
                <a:latin typeface="+mn-lt"/>
              </a:rPr>
              <a:t>Diluent</a:t>
            </a:r>
            <a:r>
              <a:rPr lang="en-US" sz="3200" b="1" i="0" dirty="0">
                <a:solidFill>
                  <a:srgbClr val="C00000"/>
                </a:solidFill>
                <a:latin typeface="+mn-lt"/>
              </a:rPr>
              <a:t> Effect</a:t>
            </a:r>
          </a:p>
        </p:txBody>
      </p:sp>
      <p:pic>
        <p:nvPicPr>
          <p:cNvPr id="119812" name="Picture 6">
            <a:extLst>
              <a:ext uri="{FF2B5EF4-FFF2-40B4-BE49-F238E27FC236}">
                <a16:creationId xmlns:a16="http://schemas.microsoft.com/office/drawing/2014/main" id="{FA746F95-C429-FB57-D2E4-8E4ED562C2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2667000"/>
            <a:ext cx="7086600"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63ED8DCF-16FE-EB5A-ECE0-84FF3A9490E5}"/>
              </a:ext>
            </a:extLst>
          </p:cNvPr>
          <p:cNvSpPr>
            <a:spLocks noGrp="1" noChangeArrowheads="1"/>
          </p:cNvSpPr>
          <p:nvPr>
            <p:ph type="title"/>
          </p:nvPr>
        </p:nvSpPr>
        <p:spPr>
          <a:xfrm>
            <a:off x="1187450" y="0"/>
            <a:ext cx="7315200" cy="914400"/>
          </a:xfrm>
        </p:spPr>
        <p:txBody>
          <a:bodyPr/>
          <a:lstStyle/>
          <a:p>
            <a:pPr algn="ctr" eaLnBrk="1" hangingPunct="1"/>
            <a:r>
              <a:rPr lang="en-GB" altLang="en-US" sz="2800" b="1" i="0" dirty="0">
                <a:solidFill>
                  <a:srgbClr val="C00000"/>
                </a:solidFill>
                <a:latin typeface="Arial" panose="020B0604020202020204" pitchFamily="34" charset="0"/>
                <a:cs typeface="Arial" panose="020B0604020202020204" pitchFamily="34" charset="0"/>
              </a:rPr>
              <a:t>Typical Crude Oil Composition</a:t>
            </a:r>
            <a:endParaRPr lang="en-US" altLang="en-US" sz="2800" b="1" i="0" dirty="0">
              <a:solidFill>
                <a:srgbClr val="C00000"/>
              </a:solidFill>
              <a:latin typeface="Arial" panose="020B0604020202020204" pitchFamily="34" charset="0"/>
              <a:cs typeface="Arial" panose="020B0604020202020204" pitchFamily="34" charset="0"/>
            </a:endParaRPr>
          </a:p>
        </p:txBody>
      </p:sp>
      <p:sp>
        <p:nvSpPr>
          <p:cNvPr id="51203" name="Rectangle 3">
            <a:extLst>
              <a:ext uri="{FF2B5EF4-FFF2-40B4-BE49-F238E27FC236}">
                <a16:creationId xmlns:a16="http://schemas.microsoft.com/office/drawing/2014/main" id="{A6460408-CEB9-4349-7888-3AC85B71D08C}"/>
              </a:ext>
            </a:extLst>
          </p:cNvPr>
          <p:cNvSpPr>
            <a:spLocks noGrp="1" noChangeArrowheads="1"/>
          </p:cNvSpPr>
          <p:nvPr>
            <p:ph type="body" idx="1"/>
          </p:nvPr>
        </p:nvSpPr>
        <p:spPr>
          <a:xfrm>
            <a:off x="0" y="1981200"/>
            <a:ext cx="5256213" cy="4038600"/>
          </a:xfrm>
        </p:spPr>
        <p:txBody>
          <a:bodyPr/>
          <a:lstStyle/>
          <a:p>
            <a:pPr marL="284163" lvl="1" indent="-284163" eaLnBrk="1" hangingPunct="1"/>
            <a:r>
              <a:rPr lang="en-US" altLang="en-US" sz="1800" dirty="0">
                <a:latin typeface="Arial" panose="020B0604020202020204" pitchFamily="34" charset="0"/>
                <a:cs typeface="Arial" panose="020B0604020202020204" pitchFamily="34" charset="0"/>
              </a:rPr>
              <a:t>Gasoline	 C</a:t>
            </a:r>
            <a:r>
              <a:rPr lang="en-US" altLang="en-US" sz="1800" baseline="-25000" dirty="0">
                <a:latin typeface="Arial" panose="020B0604020202020204" pitchFamily="34" charset="0"/>
                <a:cs typeface="Arial" panose="020B0604020202020204" pitchFamily="34" charset="0"/>
              </a:rPr>
              <a:t>4</a:t>
            </a:r>
            <a:r>
              <a:rPr lang="en-US" altLang="en-US" sz="1800" dirty="0">
                <a:latin typeface="Arial" panose="020B0604020202020204" pitchFamily="34" charset="0"/>
                <a:cs typeface="Arial" panose="020B0604020202020204" pitchFamily="34" charset="0"/>
              </a:rPr>
              <a:t> to C</a:t>
            </a:r>
            <a:r>
              <a:rPr lang="en-US" altLang="en-US" sz="1800" baseline="-25000" dirty="0">
                <a:latin typeface="Arial" panose="020B0604020202020204" pitchFamily="34" charset="0"/>
                <a:cs typeface="Arial" panose="020B0604020202020204" pitchFamily="34" charset="0"/>
              </a:rPr>
              <a:t>10</a:t>
            </a:r>
            <a:r>
              <a:rPr lang="en-US" altLang="en-US" sz="1800" dirty="0">
                <a:latin typeface="Arial" panose="020B0604020202020204" pitchFamily="34" charset="0"/>
                <a:cs typeface="Arial" panose="020B0604020202020204" pitchFamily="34" charset="0"/>
              </a:rPr>
              <a:t>	27 w t%</a:t>
            </a:r>
          </a:p>
          <a:p>
            <a:pPr marL="284163" lvl="1" indent="-284163" eaLnBrk="1" hangingPunct="1"/>
            <a:r>
              <a:rPr lang="en-US" altLang="en-US" sz="1800" dirty="0">
                <a:latin typeface="Arial" panose="020B0604020202020204" pitchFamily="34" charset="0"/>
                <a:cs typeface="Arial" panose="020B0604020202020204" pitchFamily="34" charset="0"/>
              </a:rPr>
              <a:t>Kerosene 	C</a:t>
            </a:r>
            <a:r>
              <a:rPr lang="en-US" altLang="en-US" sz="1800" baseline="-25000" dirty="0">
                <a:latin typeface="Arial" panose="020B0604020202020204" pitchFamily="34" charset="0"/>
                <a:cs typeface="Arial" panose="020B0604020202020204" pitchFamily="34" charset="0"/>
              </a:rPr>
              <a:t>11</a:t>
            </a:r>
            <a:r>
              <a:rPr lang="en-US" altLang="en-US" sz="1800" dirty="0">
                <a:latin typeface="Arial" panose="020B0604020202020204" pitchFamily="34" charset="0"/>
                <a:cs typeface="Arial" panose="020B0604020202020204" pitchFamily="34" charset="0"/>
              </a:rPr>
              <a:t> to C</a:t>
            </a:r>
            <a:r>
              <a:rPr lang="en-US" altLang="en-US" sz="1800" baseline="-25000" dirty="0">
                <a:latin typeface="Arial" panose="020B0604020202020204" pitchFamily="34" charset="0"/>
                <a:cs typeface="Arial" panose="020B0604020202020204" pitchFamily="34" charset="0"/>
              </a:rPr>
              <a:t>13</a:t>
            </a:r>
            <a:r>
              <a:rPr lang="en-US" altLang="en-US" sz="1800" dirty="0">
                <a:latin typeface="Arial" panose="020B0604020202020204" pitchFamily="34" charset="0"/>
                <a:cs typeface="Arial" panose="020B0604020202020204" pitchFamily="34" charset="0"/>
              </a:rPr>
              <a:t>	13 </a:t>
            </a:r>
            <a:r>
              <a:rPr lang="en-US" altLang="en-US" sz="1800" dirty="0" err="1">
                <a:latin typeface="Arial" panose="020B0604020202020204" pitchFamily="34" charset="0"/>
                <a:cs typeface="Arial" panose="020B0604020202020204" pitchFamily="34" charset="0"/>
              </a:rPr>
              <a:t>wt</a:t>
            </a:r>
            <a:r>
              <a:rPr lang="en-US" altLang="en-US" sz="1800" dirty="0">
                <a:latin typeface="Arial" panose="020B0604020202020204" pitchFamily="34" charset="0"/>
                <a:cs typeface="Arial" panose="020B0604020202020204" pitchFamily="34" charset="0"/>
              </a:rPr>
              <a:t> %</a:t>
            </a:r>
          </a:p>
          <a:p>
            <a:pPr marL="284163" lvl="1" indent="-284163" eaLnBrk="1" hangingPunct="1"/>
            <a:r>
              <a:rPr lang="en-US" altLang="en-US" sz="1800" dirty="0">
                <a:latin typeface="Arial" panose="020B0604020202020204" pitchFamily="34" charset="0"/>
                <a:cs typeface="Arial" panose="020B0604020202020204" pitchFamily="34" charset="0"/>
              </a:rPr>
              <a:t>Diesel 	C</a:t>
            </a:r>
            <a:r>
              <a:rPr lang="en-US" altLang="en-US" sz="1800" baseline="-25000" dirty="0">
                <a:latin typeface="Arial" panose="020B0604020202020204" pitchFamily="34" charset="0"/>
                <a:cs typeface="Arial" panose="020B0604020202020204" pitchFamily="34" charset="0"/>
              </a:rPr>
              <a:t>14</a:t>
            </a:r>
            <a:r>
              <a:rPr lang="en-US" altLang="en-US" sz="1800" dirty="0">
                <a:latin typeface="Arial" panose="020B0604020202020204" pitchFamily="34" charset="0"/>
                <a:cs typeface="Arial" panose="020B0604020202020204" pitchFamily="34" charset="0"/>
              </a:rPr>
              <a:t> to C</a:t>
            </a:r>
            <a:r>
              <a:rPr lang="en-US" altLang="en-US" sz="1800" baseline="-25000" dirty="0">
                <a:latin typeface="Arial" panose="020B0604020202020204" pitchFamily="34" charset="0"/>
                <a:cs typeface="Arial" panose="020B0604020202020204" pitchFamily="34" charset="0"/>
              </a:rPr>
              <a:t>18</a:t>
            </a:r>
            <a:r>
              <a:rPr lang="en-US" altLang="en-US" sz="1800" dirty="0">
                <a:latin typeface="Arial" panose="020B0604020202020204" pitchFamily="34" charset="0"/>
                <a:cs typeface="Arial" panose="020B0604020202020204" pitchFamily="34" charset="0"/>
              </a:rPr>
              <a:t>	12 </a:t>
            </a:r>
            <a:r>
              <a:rPr lang="en-US" altLang="en-US" sz="1800" dirty="0" err="1">
                <a:latin typeface="Arial" panose="020B0604020202020204" pitchFamily="34" charset="0"/>
                <a:cs typeface="Arial" panose="020B0604020202020204" pitchFamily="34" charset="0"/>
              </a:rPr>
              <a:t>wt</a:t>
            </a:r>
            <a:r>
              <a:rPr lang="en-US" altLang="en-US" sz="1800" dirty="0">
                <a:latin typeface="Arial" panose="020B0604020202020204" pitchFamily="34" charset="0"/>
                <a:cs typeface="Arial" panose="020B0604020202020204" pitchFamily="34" charset="0"/>
              </a:rPr>
              <a:t> %</a:t>
            </a:r>
          </a:p>
          <a:p>
            <a:pPr marL="284163" lvl="1" indent="-284163" eaLnBrk="1" hangingPunct="1"/>
            <a:r>
              <a:rPr lang="en-US" altLang="en-US" sz="1800" dirty="0">
                <a:latin typeface="Arial" panose="020B0604020202020204" pitchFamily="34" charset="0"/>
                <a:cs typeface="Arial" panose="020B0604020202020204" pitchFamily="34" charset="0"/>
              </a:rPr>
              <a:t>Heavy gas oil 	C</a:t>
            </a:r>
            <a:r>
              <a:rPr lang="en-US" altLang="en-US" sz="1800" baseline="-25000" dirty="0">
                <a:latin typeface="Arial" panose="020B0604020202020204" pitchFamily="34" charset="0"/>
                <a:cs typeface="Arial" panose="020B0604020202020204" pitchFamily="34" charset="0"/>
              </a:rPr>
              <a:t>19</a:t>
            </a:r>
            <a:r>
              <a:rPr lang="en-US" altLang="en-US" sz="1800" dirty="0">
                <a:latin typeface="Arial" panose="020B0604020202020204" pitchFamily="34" charset="0"/>
                <a:cs typeface="Arial" panose="020B0604020202020204" pitchFamily="34" charset="0"/>
              </a:rPr>
              <a:t> to C</a:t>
            </a:r>
            <a:r>
              <a:rPr lang="en-US" altLang="en-US" sz="1800" baseline="-25000" dirty="0">
                <a:latin typeface="Arial" panose="020B0604020202020204" pitchFamily="34" charset="0"/>
                <a:cs typeface="Arial" panose="020B0604020202020204" pitchFamily="34" charset="0"/>
              </a:rPr>
              <a:t>25	</a:t>
            </a:r>
            <a:r>
              <a:rPr lang="en-US" altLang="en-US" sz="1800" dirty="0">
                <a:latin typeface="Arial" panose="020B0604020202020204" pitchFamily="34" charset="0"/>
                <a:cs typeface="Arial" panose="020B0604020202020204" pitchFamily="34" charset="0"/>
              </a:rPr>
              <a:t>10 </a:t>
            </a:r>
            <a:r>
              <a:rPr lang="en-US" altLang="en-US" sz="1800" dirty="0" err="1">
                <a:latin typeface="Arial" panose="020B0604020202020204" pitchFamily="34" charset="0"/>
                <a:cs typeface="Arial" panose="020B0604020202020204" pitchFamily="34" charset="0"/>
              </a:rPr>
              <a:t>wt</a:t>
            </a:r>
            <a:r>
              <a:rPr lang="en-US" altLang="en-US" sz="1800" dirty="0">
                <a:latin typeface="Arial" panose="020B0604020202020204" pitchFamily="34" charset="0"/>
                <a:cs typeface="Arial" panose="020B0604020202020204" pitchFamily="34" charset="0"/>
              </a:rPr>
              <a:t>%</a:t>
            </a:r>
          </a:p>
          <a:p>
            <a:pPr marL="284163" lvl="1" indent="-284163" eaLnBrk="1" hangingPunct="1"/>
            <a:r>
              <a:rPr lang="en-US" altLang="en-US" sz="1800" dirty="0">
                <a:latin typeface="Arial" panose="020B0604020202020204" pitchFamily="34" charset="0"/>
                <a:cs typeface="Arial" panose="020B0604020202020204" pitchFamily="34" charset="0"/>
              </a:rPr>
              <a:t>Lubricating oil 	C</a:t>
            </a:r>
            <a:r>
              <a:rPr lang="en-US" altLang="en-US" sz="1800" baseline="-25000" dirty="0">
                <a:latin typeface="Arial" panose="020B0604020202020204" pitchFamily="34" charset="0"/>
                <a:cs typeface="Arial" panose="020B0604020202020204" pitchFamily="34" charset="0"/>
              </a:rPr>
              <a:t>26</a:t>
            </a:r>
            <a:r>
              <a:rPr lang="en-US" altLang="en-US" sz="1800" dirty="0">
                <a:latin typeface="Arial" panose="020B0604020202020204" pitchFamily="34" charset="0"/>
                <a:cs typeface="Arial" panose="020B0604020202020204" pitchFamily="34" charset="0"/>
              </a:rPr>
              <a:t>-C</a:t>
            </a:r>
            <a:r>
              <a:rPr lang="en-US" altLang="en-US" sz="1800" baseline="-25000" dirty="0">
                <a:latin typeface="Arial" panose="020B0604020202020204" pitchFamily="34" charset="0"/>
                <a:cs typeface="Arial" panose="020B0604020202020204" pitchFamily="34" charset="0"/>
              </a:rPr>
              <a:t>40</a:t>
            </a:r>
            <a:r>
              <a:rPr lang="en-US" altLang="en-US" sz="1800" dirty="0">
                <a:latin typeface="Arial" panose="020B0604020202020204" pitchFamily="34" charset="0"/>
                <a:cs typeface="Arial" panose="020B0604020202020204" pitchFamily="34" charset="0"/>
              </a:rPr>
              <a:t>		20 </a:t>
            </a:r>
            <a:r>
              <a:rPr lang="en-US" altLang="en-US" sz="1800" dirty="0" err="1">
                <a:latin typeface="Arial" panose="020B0604020202020204" pitchFamily="34" charset="0"/>
                <a:cs typeface="Arial" panose="020B0604020202020204" pitchFamily="34" charset="0"/>
              </a:rPr>
              <a:t>wt</a:t>
            </a:r>
            <a:r>
              <a:rPr lang="en-US" altLang="en-US" sz="1800" dirty="0">
                <a:latin typeface="Arial" panose="020B0604020202020204" pitchFamily="34" charset="0"/>
                <a:cs typeface="Arial" panose="020B0604020202020204" pitchFamily="34" charset="0"/>
              </a:rPr>
              <a:t> %</a:t>
            </a:r>
          </a:p>
          <a:p>
            <a:pPr marL="284163" lvl="1" indent="-284163" eaLnBrk="1" hangingPunct="1"/>
            <a:r>
              <a:rPr lang="en-US" altLang="en-US" sz="1800">
                <a:latin typeface="Arial" panose="020B0604020202020204" pitchFamily="34" charset="0"/>
                <a:cs typeface="Arial" panose="020B0604020202020204" pitchFamily="34" charset="0"/>
              </a:rPr>
              <a:t>Residue	&gt;C</a:t>
            </a:r>
            <a:r>
              <a:rPr lang="en-US" altLang="en-US" sz="1800" baseline="-25000">
                <a:latin typeface="Arial" panose="020B0604020202020204" pitchFamily="34" charset="0"/>
                <a:cs typeface="Arial" panose="020B0604020202020204" pitchFamily="34" charset="0"/>
              </a:rPr>
              <a:t>40</a:t>
            </a:r>
            <a:r>
              <a:rPr lang="en-US" altLang="en-US" sz="1800">
                <a:latin typeface="Arial" panose="020B0604020202020204" pitchFamily="34" charset="0"/>
                <a:cs typeface="Arial" panose="020B0604020202020204" pitchFamily="34" charset="0"/>
              </a:rPr>
              <a:t>		18 </a:t>
            </a:r>
            <a:r>
              <a:rPr lang="en-US" altLang="en-US" sz="1800" dirty="0" err="1">
                <a:latin typeface="Arial" panose="020B0604020202020204" pitchFamily="34" charset="0"/>
                <a:cs typeface="Arial" panose="020B0604020202020204" pitchFamily="34" charset="0"/>
              </a:rPr>
              <a:t>wt</a:t>
            </a:r>
            <a:r>
              <a:rPr lang="en-US" altLang="en-US" sz="1800" dirty="0">
                <a:latin typeface="Arial" panose="020B0604020202020204" pitchFamily="34" charset="0"/>
                <a:cs typeface="Arial" panose="020B0604020202020204" pitchFamily="34" charset="0"/>
              </a:rPr>
              <a:t> %</a:t>
            </a:r>
          </a:p>
        </p:txBody>
      </p:sp>
      <p:pic>
        <p:nvPicPr>
          <p:cNvPr id="51204" name="Picture 2" descr="https://fbcdn-sphotos-g-a.akamaihd.net/hphotos-ak-prn1/26662_10151070978451662_628420773_n.jpg">
            <a:extLst>
              <a:ext uri="{FF2B5EF4-FFF2-40B4-BE49-F238E27FC236}">
                <a16:creationId xmlns:a16="http://schemas.microsoft.com/office/drawing/2014/main" id="{22DFEBFD-F735-E2A1-0184-A9FE3C9F56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752600"/>
            <a:ext cx="3973513" cy="41751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1C54C031-DC68-7E53-AA08-355CB0ED927A}"/>
              </a:ext>
            </a:extLst>
          </p:cNvPr>
          <p:cNvSpPr>
            <a:spLocks noGrp="1" noChangeArrowheads="1"/>
          </p:cNvSpPr>
          <p:nvPr>
            <p:ph type="body" sz="half" idx="1"/>
          </p:nvPr>
        </p:nvSpPr>
        <p:spPr>
          <a:xfrm>
            <a:off x="457200" y="304800"/>
            <a:ext cx="8305800" cy="6096000"/>
          </a:xfrm>
        </p:spPr>
        <p:txBody>
          <a:bodyPr/>
          <a:lstStyle/>
          <a:p>
            <a:pPr>
              <a:lnSpc>
                <a:spcPct val="70000"/>
              </a:lnSpc>
              <a:buFontTx/>
              <a:buNone/>
            </a:pPr>
            <a:endParaRPr lang="en-US" altLang="en-US" sz="2000" b="1">
              <a:cs typeface="Times New Roman" panose="02020603050405020304" pitchFamily="18" charset="0"/>
            </a:endParaRPr>
          </a:p>
          <a:p>
            <a:r>
              <a:rPr lang="en-US" altLang="en-US" sz="2200" b="1"/>
              <a:t>Flammability limit of combustibles containing diluent</a:t>
            </a:r>
          </a:p>
          <a:p>
            <a:endParaRPr lang="en-US" altLang="en-US" sz="2200"/>
          </a:p>
          <a:p>
            <a:endParaRPr lang="en-US" altLang="en-US" sz="2200"/>
          </a:p>
          <a:p>
            <a:pPr>
              <a:buFontTx/>
              <a:buNone/>
            </a:pPr>
            <a:endParaRPr lang="en-US" altLang="en-US" sz="2200"/>
          </a:p>
          <a:p>
            <a:pPr>
              <a:buFontTx/>
              <a:buNone/>
            </a:pPr>
            <a:endParaRPr lang="en-US" altLang="en-US" sz="2200"/>
          </a:p>
          <a:p>
            <a:pPr>
              <a:buFontTx/>
              <a:buNone/>
            </a:pPr>
            <a:r>
              <a:rPr lang="en-US" altLang="en-US" sz="2200"/>
              <a:t>	FL</a:t>
            </a:r>
            <a:r>
              <a:rPr lang="en-US" altLang="en-US" sz="2200" baseline="-25000"/>
              <a:t>mix,dil </a:t>
            </a:r>
            <a:r>
              <a:rPr lang="en-US" altLang="en-US" sz="2200"/>
              <a:t> =	vol. % flammability limit (lower or upper) of the 			combustibles containing diluent in air</a:t>
            </a:r>
          </a:p>
          <a:p>
            <a:pPr>
              <a:buFontTx/>
              <a:buNone/>
            </a:pPr>
            <a:r>
              <a:rPr lang="en-US" altLang="en-US" sz="2200"/>
              <a:t>	FL</a:t>
            </a:r>
            <a:r>
              <a:rPr lang="en-US" altLang="en-US" sz="2200" baseline="-25000"/>
              <a:t>mix  </a:t>
            </a:r>
            <a:r>
              <a:rPr lang="en-US" altLang="en-US" sz="2200"/>
              <a:t>    =	vol. % flammability limit (lower or upper) of the 			pure combustibles in air</a:t>
            </a:r>
          </a:p>
          <a:p>
            <a:pPr>
              <a:buFontTx/>
              <a:buNone/>
            </a:pPr>
            <a:r>
              <a:rPr lang="en-US" altLang="en-US" sz="2200"/>
              <a:t>	y</a:t>
            </a:r>
            <a:r>
              <a:rPr lang="en-US" altLang="en-US" sz="2200" baseline="-25000"/>
              <a:t>dil</a:t>
            </a:r>
            <a:r>
              <a:rPr lang="en-US" altLang="en-US" sz="2200"/>
              <a:t>	      = 	 vol.% of diluent in  the fuel mixture</a:t>
            </a:r>
          </a:p>
          <a:p>
            <a:pPr>
              <a:buFontTx/>
              <a:buNone/>
            </a:pPr>
            <a:r>
              <a:rPr lang="en-US" altLang="en-US" sz="2200"/>
              <a:t>	</a:t>
            </a:r>
          </a:p>
          <a:p>
            <a:pPr>
              <a:buFontTx/>
              <a:buNone/>
            </a:pPr>
            <a:r>
              <a:rPr lang="en-US" altLang="en-US" sz="2200"/>
              <a:t>	</a:t>
            </a:r>
            <a:endParaRPr lang="en-US" altLang="en-US" sz="2000"/>
          </a:p>
          <a:p>
            <a:endParaRPr lang="en-US" altLang="en-US" sz="2000"/>
          </a:p>
          <a:p>
            <a:endParaRPr lang="en-US" altLang="en-US" sz="2000"/>
          </a:p>
          <a:p>
            <a:pPr>
              <a:lnSpc>
                <a:spcPct val="70000"/>
              </a:lnSpc>
            </a:pPr>
            <a:endParaRPr lang="en-US" altLang="en-US" sz="2000"/>
          </a:p>
          <a:p>
            <a:pPr>
              <a:lnSpc>
                <a:spcPct val="70000"/>
              </a:lnSpc>
              <a:buFontTx/>
              <a:buNone/>
            </a:pPr>
            <a:endParaRPr lang="en-US" altLang="en-US" sz="2800"/>
          </a:p>
        </p:txBody>
      </p:sp>
      <p:graphicFrame>
        <p:nvGraphicFramePr>
          <p:cNvPr id="121859" name="Object 2">
            <a:extLst>
              <a:ext uri="{FF2B5EF4-FFF2-40B4-BE49-F238E27FC236}">
                <a16:creationId xmlns:a16="http://schemas.microsoft.com/office/drawing/2014/main" id="{2BF1A235-72C8-3CB3-03F8-F84C281AEB58}"/>
              </a:ext>
            </a:extLst>
          </p:cNvPr>
          <p:cNvGraphicFramePr>
            <a:graphicFrameLocks noGrp="1" noChangeAspect="1"/>
          </p:cNvGraphicFramePr>
          <p:nvPr>
            <p:ph sz="half" idx="2"/>
          </p:nvPr>
        </p:nvGraphicFramePr>
        <p:xfrm>
          <a:off x="1524000" y="1143000"/>
          <a:ext cx="4089400" cy="1143000"/>
        </p:xfrm>
        <a:graphic>
          <a:graphicData uri="http://schemas.openxmlformats.org/presentationml/2006/ole">
            <mc:AlternateContent xmlns:mc="http://schemas.openxmlformats.org/markup-compatibility/2006">
              <mc:Choice xmlns:v="urn:schemas-microsoft-com:vml" Requires="v">
                <p:oleObj name="Equation" r:id="rId3" imgW="1726451" imgH="482391" progId="Equation.3">
                  <p:embed/>
                </p:oleObj>
              </mc:Choice>
              <mc:Fallback>
                <p:oleObj name="Equation" r:id="rId3" imgW="1726451" imgH="482391"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143000"/>
                        <a:ext cx="40894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6018" name="Rectangle 3">
            <a:extLst>
              <a:ext uri="{FF2B5EF4-FFF2-40B4-BE49-F238E27FC236}">
                <a16:creationId xmlns:a16="http://schemas.microsoft.com/office/drawing/2014/main" id="{3BCDAF1A-77D0-42BB-F66A-2C0F95D230B5}"/>
              </a:ext>
            </a:extLst>
          </p:cNvPr>
          <p:cNvSpPr>
            <a:spLocks noGrp="1" noChangeArrowheads="1"/>
          </p:cNvSpPr>
          <p:nvPr>
            <p:ph type="body" sz="half" idx="1"/>
          </p:nvPr>
        </p:nvSpPr>
        <p:spPr>
          <a:xfrm>
            <a:off x="381000" y="457200"/>
            <a:ext cx="8077200" cy="6096000"/>
          </a:xfrm>
        </p:spPr>
        <p:txBody>
          <a:bodyPr/>
          <a:lstStyle/>
          <a:p>
            <a:pPr>
              <a:buFontTx/>
              <a:buNone/>
              <a:defRPr/>
            </a:pPr>
            <a:r>
              <a:rPr lang="en-US" sz="2400" b="1" dirty="0">
                <a:cs typeface="Times New Roman" pitchFamily="18" charset="0"/>
              </a:rPr>
              <a:t>Example  7</a:t>
            </a:r>
          </a:p>
          <a:p>
            <a:pPr>
              <a:buFontTx/>
              <a:buNone/>
              <a:defRPr/>
            </a:pPr>
            <a:endParaRPr lang="en-US" sz="2400" b="1" dirty="0">
              <a:cs typeface="Times New Roman" pitchFamily="18" charset="0"/>
            </a:endParaRPr>
          </a:p>
          <a:p>
            <a:pPr indent="0">
              <a:buFontTx/>
              <a:buNone/>
              <a:defRPr/>
            </a:pPr>
            <a:r>
              <a:rPr lang="en-US" sz="2400" dirty="0"/>
              <a:t>Calculate the limits of lower and upper flammability limits of a gas mixture containing (by vol.) </a:t>
            </a:r>
          </a:p>
          <a:p>
            <a:pPr indent="0">
              <a:buFontTx/>
              <a:buNone/>
              <a:defRPr/>
            </a:pPr>
            <a:endParaRPr lang="en-US" sz="2400" dirty="0"/>
          </a:p>
          <a:p>
            <a:pPr indent="0">
              <a:buFontTx/>
              <a:buNone/>
              <a:defRPr/>
            </a:pPr>
            <a:r>
              <a:rPr lang="en-US" sz="2400" dirty="0"/>
              <a:t>10 %  CO</a:t>
            </a:r>
          </a:p>
          <a:p>
            <a:pPr indent="0">
              <a:buFontTx/>
              <a:buNone/>
              <a:defRPr/>
            </a:pPr>
            <a:r>
              <a:rPr lang="en-US" sz="2400" dirty="0"/>
              <a:t>55 %  H</a:t>
            </a:r>
            <a:r>
              <a:rPr lang="en-US" sz="2400" baseline="-25000" dirty="0"/>
              <a:t>2</a:t>
            </a:r>
            <a:endParaRPr lang="en-US" sz="2400" dirty="0"/>
          </a:p>
          <a:p>
            <a:pPr indent="0">
              <a:buFontTx/>
              <a:buNone/>
              <a:defRPr/>
            </a:pPr>
            <a:r>
              <a:rPr lang="en-US" sz="2400" dirty="0"/>
              <a:t>25 % CH</a:t>
            </a:r>
            <a:r>
              <a:rPr lang="en-US" sz="2400" baseline="-25000" dirty="0"/>
              <a:t>4 </a:t>
            </a:r>
          </a:p>
          <a:p>
            <a:pPr indent="0">
              <a:buFontTx/>
              <a:buNone/>
              <a:defRPr/>
            </a:pPr>
            <a:r>
              <a:rPr lang="en-US" sz="2400" dirty="0"/>
              <a:t>5 % CO</a:t>
            </a:r>
            <a:r>
              <a:rPr lang="en-US" sz="2400" baseline="-25000" dirty="0"/>
              <a:t>2 </a:t>
            </a:r>
            <a:r>
              <a:rPr lang="en-US" sz="2400" dirty="0"/>
              <a:t> </a:t>
            </a:r>
          </a:p>
          <a:p>
            <a:pPr indent="0">
              <a:buFontTx/>
              <a:buNone/>
              <a:defRPr/>
            </a:pPr>
            <a:r>
              <a:rPr lang="en-US" sz="2400" dirty="0"/>
              <a:t>5 % N</a:t>
            </a:r>
            <a:r>
              <a:rPr lang="en-US" sz="2400" baseline="-25000" dirty="0"/>
              <a:t>2</a:t>
            </a:r>
            <a:endParaRPr lang="en-US" sz="2400" dirty="0">
              <a:cs typeface="Times New Roman" pitchFamily="18" charset="0"/>
            </a:endParaRPr>
          </a:p>
          <a:p>
            <a:pPr>
              <a:buFontTx/>
              <a:buNone/>
              <a:defRPr/>
            </a:pPr>
            <a:endParaRPr lang="en-US" sz="2400" dirty="0">
              <a:cs typeface="Times New Roman" pitchFamily="18" charset="0"/>
            </a:endParaRPr>
          </a:p>
          <a:p>
            <a:pPr>
              <a:buFontTx/>
              <a:buNone/>
              <a:defRPr/>
            </a:pPr>
            <a:endParaRPr lang="en-US" sz="2400" dirty="0">
              <a:cs typeface="Times New Roman" pitchFamily="18" charset="0"/>
            </a:endParaRPr>
          </a:p>
          <a:p>
            <a:pPr>
              <a:buFontTx/>
              <a:buNone/>
              <a:defRPr/>
            </a:pPr>
            <a:endParaRPr lang="en-US" sz="2400" dirty="0">
              <a:cs typeface="Times New Roman" pitchFamily="18" charset="0"/>
            </a:endParaRPr>
          </a:p>
          <a:p>
            <a:pPr>
              <a:buFontTx/>
              <a:buNone/>
              <a:defRPr/>
            </a:pPr>
            <a:endParaRPr lang="en-US" sz="2400" dirty="0">
              <a:cs typeface="Times New Roman" pitchFamily="18" charset="0"/>
            </a:endParaRPr>
          </a:p>
          <a:p>
            <a:pPr>
              <a:buFontTx/>
              <a:buNone/>
              <a:defRPr/>
            </a:pPr>
            <a:endParaRPr lang="en-US" sz="2400" dirty="0">
              <a:cs typeface="Times New Roman" pitchFamily="18" charset="0"/>
            </a:endParaRPr>
          </a:p>
          <a:p>
            <a:pPr>
              <a:buFontTx/>
              <a:buNone/>
              <a:defRPr/>
            </a:pPr>
            <a:r>
              <a:rPr lang="en-US" sz="2400" dirty="0">
                <a:cs typeface="Times New Roman" pitchFamily="18" charset="0"/>
              </a:rPr>
              <a:t>	</a:t>
            </a:r>
            <a:endParaRPr lang="en-US" sz="24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25954" name="Object 2">
            <a:extLst>
              <a:ext uri="{FF2B5EF4-FFF2-40B4-BE49-F238E27FC236}">
                <a16:creationId xmlns:a16="http://schemas.microsoft.com/office/drawing/2014/main" id="{28D040B9-7902-B247-B1EA-421B552E403B}"/>
              </a:ext>
            </a:extLst>
          </p:cNvPr>
          <p:cNvGraphicFramePr>
            <a:graphicFrameLocks noGrp="1" noChangeAspect="1"/>
          </p:cNvGraphicFramePr>
          <p:nvPr>
            <p:ph sz="half" idx="2"/>
          </p:nvPr>
        </p:nvGraphicFramePr>
        <p:xfrm>
          <a:off x="4718050" y="-85725"/>
          <a:ext cx="4089400" cy="1143000"/>
        </p:xfrm>
        <a:graphic>
          <a:graphicData uri="http://schemas.openxmlformats.org/presentationml/2006/ole">
            <mc:AlternateContent xmlns:mc="http://schemas.openxmlformats.org/markup-compatibility/2006">
              <mc:Choice xmlns:v="urn:schemas-microsoft-com:vml" Requires="v">
                <p:oleObj name="Equation" r:id="rId3" imgW="1726451" imgH="482391" progId="Equation.3">
                  <p:embed/>
                </p:oleObj>
              </mc:Choice>
              <mc:Fallback>
                <p:oleObj name="Equation" r:id="rId3" imgW="1726451" imgH="482391"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8050" y="-85725"/>
                        <a:ext cx="40894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5955" name="Object 4">
            <a:extLst>
              <a:ext uri="{FF2B5EF4-FFF2-40B4-BE49-F238E27FC236}">
                <a16:creationId xmlns:a16="http://schemas.microsoft.com/office/drawing/2014/main" id="{C98FCFCC-8296-2B67-0BA4-6EEA85205804}"/>
              </a:ext>
            </a:extLst>
          </p:cNvPr>
          <p:cNvGraphicFramePr>
            <a:graphicFrameLocks noChangeAspect="1"/>
          </p:cNvGraphicFramePr>
          <p:nvPr/>
        </p:nvGraphicFramePr>
        <p:xfrm>
          <a:off x="152400" y="2514600"/>
          <a:ext cx="8858250" cy="2889250"/>
        </p:xfrm>
        <a:graphic>
          <a:graphicData uri="http://schemas.openxmlformats.org/presentationml/2006/ole">
            <mc:AlternateContent xmlns:mc="http://schemas.openxmlformats.org/markup-compatibility/2006">
              <mc:Choice xmlns:v="urn:schemas-microsoft-com:vml" Requires="v">
                <p:oleObj name="Worksheet" r:id="rId5" imgW="10622351" imgH="3459417" progId="Excel.Sheet.8">
                  <p:embed/>
                </p:oleObj>
              </mc:Choice>
              <mc:Fallback>
                <p:oleObj name="Worksheet" r:id="rId5" imgW="10622351" imgH="3459417" progId="Excel.Sheet.8">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2514600"/>
                        <a:ext cx="8858250"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ectangle 1">
            <a:extLst>
              <a:ext uri="{FF2B5EF4-FFF2-40B4-BE49-F238E27FC236}">
                <a16:creationId xmlns:a16="http://schemas.microsoft.com/office/drawing/2014/main" id="{5006E261-3DDE-3B50-05A6-DE4C6ED0FF32}"/>
              </a:ext>
            </a:extLst>
          </p:cNvPr>
          <p:cNvSpPr>
            <a:spLocks noChangeArrowheads="1"/>
          </p:cNvSpPr>
          <p:nvPr/>
        </p:nvSpPr>
        <p:spPr bwMode="auto">
          <a:xfrm>
            <a:off x="5181600" y="3254375"/>
            <a:ext cx="762000" cy="1774825"/>
          </a:xfrm>
          <a:prstGeom prst="rect">
            <a:avLst/>
          </a:prstGeom>
          <a:solidFill>
            <a:schemeClr val="bg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
        <p:nvSpPr>
          <p:cNvPr id="5" name="Rectangle 4">
            <a:extLst>
              <a:ext uri="{FF2B5EF4-FFF2-40B4-BE49-F238E27FC236}">
                <a16:creationId xmlns:a16="http://schemas.microsoft.com/office/drawing/2014/main" id="{D2219C4E-1B51-364E-7003-76D7A4F0783F}"/>
              </a:ext>
            </a:extLst>
          </p:cNvPr>
          <p:cNvSpPr>
            <a:spLocks noChangeArrowheads="1"/>
          </p:cNvSpPr>
          <p:nvPr/>
        </p:nvSpPr>
        <p:spPr bwMode="auto">
          <a:xfrm>
            <a:off x="5943600" y="3235325"/>
            <a:ext cx="1219200" cy="2022475"/>
          </a:xfrm>
          <a:prstGeom prst="rect">
            <a:avLst/>
          </a:prstGeom>
          <a:solidFill>
            <a:schemeClr val="bg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
        <p:nvSpPr>
          <p:cNvPr id="6" name="Rectangle 5">
            <a:extLst>
              <a:ext uri="{FF2B5EF4-FFF2-40B4-BE49-F238E27FC236}">
                <a16:creationId xmlns:a16="http://schemas.microsoft.com/office/drawing/2014/main" id="{DDABDFCC-82C8-C703-759B-18610192BE67}"/>
              </a:ext>
            </a:extLst>
          </p:cNvPr>
          <p:cNvSpPr>
            <a:spLocks noChangeArrowheads="1"/>
          </p:cNvSpPr>
          <p:nvPr/>
        </p:nvSpPr>
        <p:spPr bwMode="auto">
          <a:xfrm>
            <a:off x="7772400" y="3254375"/>
            <a:ext cx="1238250" cy="2003425"/>
          </a:xfrm>
          <a:prstGeom prst="rect">
            <a:avLst/>
          </a:prstGeom>
          <a:solidFill>
            <a:schemeClr val="bg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graphicFrame>
        <p:nvGraphicFramePr>
          <p:cNvPr id="3" name="Object 2">
            <a:extLst>
              <a:ext uri="{FF2B5EF4-FFF2-40B4-BE49-F238E27FC236}">
                <a16:creationId xmlns:a16="http://schemas.microsoft.com/office/drawing/2014/main" id="{500B8654-A4DE-F912-EC59-98AAF4D3429C}"/>
              </a:ext>
            </a:extLst>
          </p:cNvPr>
          <p:cNvGraphicFramePr>
            <a:graphicFrameLocks noChangeAspect="1"/>
          </p:cNvGraphicFramePr>
          <p:nvPr/>
        </p:nvGraphicFramePr>
        <p:xfrm>
          <a:off x="3406775" y="1800225"/>
          <a:ext cx="1330325" cy="596900"/>
        </p:xfrm>
        <a:graphic>
          <a:graphicData uri="http://schemas.openxmlformats.org/presentationml/2006/ole">
            <mc:AlternateContent xmlns:mc="http://schemas.openxmlformats.org/markup-compatibility/2006">
              <mc:Choice xmlns:v="urn:schemas-microsoft-com:vml" Requires="v">
                <p:oleObj name="Equation" r:id="rId7" imgW="990170" imgH="444307" progId="Equation.3">
                  <p:embed/>
                </p:oleObj>
              </mc:Choice>
              <mc:Fallback>
                <p:oleObj name="Equation" r:id="rId7" imgW="990170" imgH="444307" progId="Equation.3">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06775" y="1800225"/>
                        <a:ext cx="1330325"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7" name="Straight Arrow Connector 6">
            <a:extLst>
              <a:ext uri="{FF2B5EF4-FFF2-40B4-BE49-F238E27FC236}">
                <a16:creationId xmlns:a16="http://schemas.microsoft.com/office/drawing/2014/main" id="{5423C4EF-C646-BA02-1EB1-F3C8FF921796}"/>
              </a:ext>
            </a:extLst>
          </p:cNvPr>
          <p:cNvCxnSpPr>
            <a:cxnSpLocks noChangeShapeType="1"/>
          </p:cNvCxnSpPr>
          <p:nvPr/>
        </p:nvCxnSpPr>
        <p:spPr bwMode="auto">
          <a:xfrm>
            <a:off x="4768850" y="2032000"/>
            <a:ext cx="641350" cy="476250"/>
          </a:xfrm>
          <a:prstGeom prst="straightConnector1">
            <a:avLst/>
          </a:prstGeom>
          <a:noFill/>
          <a:ln w="28575"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10" name="Straight Arrow Connector 9">
            <a:extLst>
              <a:ext uri="{FF2B5EF4-FFF2-40B4-BE49-F238E27FC236}">
                <a16:creationId xmlns:a16="http://schemas.microsoft.com/office/drawing/2014/main" id="{58497809-2588-C310-0987-A46A97391BB7}"/>
              </a:ext>
            </a:extLst>
          </p:cNvPr>
          <p:cNvCxnSpPr>
            <a:cxnSpLocks noChangeShapeType="1"/>
          </p:cNvCxnSpPr>
          <p:nvPr/>
        </p:nvCxnSpPr>
        <p:spPr bwMode="auto">
          <a:xfrm>
            <a:off x="5518150" y="889000"/>
            <a:ext cx="2711450" cy="1468438"/>
          </a:xfrm>
          <a:prstGeom prst="straightConnector1">
            <a:avLst/>
          </a:prstGeom>
          <a:noFill/>
          <a:ln w="28575"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13" name="Straight Arrow Connector 12">
            <a:extLst>
              <a:ext uri="{FF2B5EF4-FFF2-40B4-BE49-F238E27FC236}">
                <a16:creationId xmlns:a16="http://schemas.microsoft.com/office/drawing/2014/main" id="{7FDBCD0F-ACFD-8AF6-3725-FCAE7F56908B}"/>
              </a:ext>
            </a:extLst>
          </p:cNvPr>
          <p:cNvCxnSpPr>
            <a:cxnSpLocks noChangeShapeType="1"/>
          </p:cNvCxnSpPr>
          <p:nvPr/>
        </p:nvCxnSpPr>
        <p:spPr bwMode="auto">
          <a:xfrm>
            <a:off x="6356350" y="738188"/>
            <a:ext cx="196850" cy="1652587"/>
          </a:xfrm>
          <a:prstGeom prst="straightConnector1">
            <a:avLst/>
          </a:prstGeom>
          <a:noFill/>
          <a:ln w="28575"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graphicFrame>
        <p:nvGraphicFramePr>
          <p:cNvPr id="15" name="Object 5">
            <a:extLst>
              <a:ext uri="{FF2B5EF4-FFF2-40B4-BE49-F238E27FC236}">
                <a16:creationId xmlns:a16="http://schemas.microsoft.com/office/drawing/2014/main" id="{09094121-9CED-9B27-86EF-0AF954E7D160}"/>
              </a:ext>
            </a:extLst>
          </p:cNvPr>
          <p:cNvGraphicFramePr>
            <a:graphicFrameLocks noChangeAspect="1"/>
          </p:cNvGraphicFramePr>
          <p:nvPr/>
        </p:nvGraphicFramePr>
        <p:xfrm>
          <a:off x="128588" y="182563"/>
          <a:ext cx="3768725" cy="998537"/>
        </p:xfrm>
        <a:graphic>
          <a:graphicData uri="http://schemas.openxmlformats.org/presentationml/2006/ole">
            <mc:AlternateContent xmlns:mc="http://schemas.openxmlformats.org/markup-compatibility/2006">
              <mc:Choice xmlns:v="urn:schemas-microsoft-com:vml" Requires="v">
                <p:oleObj name="Equation" r:id="rId9" imgW="2882900" imgH="673100" progId="Equation.3">
                  <p:embed/>
                </p:oleObj>
              </mc:Choice>
              <mc:Fallback>
                <p:oleObj name="Equation" r:id="rId9" imgW="2882900" imgH="673100"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8588" y="182563"/>
                        <a:ext cx="3768725" cy="998537"/>
                      </a:xfrm>
                      <a:prstGeom prst="rect">
                        <a:avLst/>
                      </a:prstGeom>
                      <a:solidFill>
                        <a:srgbClr val="FFFFFF"/>
                      </a:solidFill>
                      <a:ln w="9525">
                        <a:solidFill>
                          <a:srgbClr val="000000"/>
                        </a:solidFill>
                        <a:miter lim="800000"/>
                        <a:headEnd/>
                        <a:tailEnd/>
                      </a:ln>
                    </p:spPr>
                  </p:pic>
                </p:oleObj>
              </mc:Fallback>
            </mc:AlternateContent>
          </a:graphicData>
        </a:graphic>
      </p:graphicFrame>
      <p:sp>
        <p:nvSpPr>
          <p:cNvPr id="12" name="Rectangle 11">
            <a:extLst>
              <a:ext uri="{FF2B5EF4-FFF2-40B4-BE49-F238E27FC236}">
                <a16:creationId xmlns:a16="http://schemas.microsoft.com/office/drawing/2014/main" id="{6F51C8F1-8677-3A18-847F-ACD6FF4AE9C2}"/>
              </a:ext>
            </a:extLst>
          </p:cNvPr>
          <p:cNvSpPr>
            <a:spLocks noChangeArrowheads="1"/>
          </p:cNvSpPr>
          <p:nvPr/>
        </p:nvSpPr>
        <p:spPr bwMode="auto">
          <a:xfrm>
            <a:off x="107950" y="1214438"/>
            <a:ext cx="63611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400"/>
              <a:t>y</a:t>
            </a:r>
            <a:r>
              <a:rPr lang="en-US" altLang="en-US" sz="1400" baseline="-25000"/>
              <a:t>1</a:t>
            </a:r>
            <a:r>
              <a:rPr lang="en-US" altLang="en-US" sz="1400"/>
              <a:t>, y</a:t>
            </a:r>
            <a:r>
              <a:rPr lang="en-US" altLang="en-US" sz="1400" baseline="-25000"/>
              <a:t>2</a:t>
            </a:r>
            <a:r>
              <a:rPr lang="en-US" altLang="en-US" sz="1400"/>
              <a:t>…y</a:t>
            </a:r>
            <a:r>
              <a:rPr lang="en-US" altLang="en-US" sz="1400" baseline="-25000"/>
              <a:t>i</a:t>
            </a:r>
            <a:r>
              <a:rPr lang="en-US" altLang="en-US" sz="1400"/>
              <a:t>  	=   vol.% of combustibles in  the diluent free fuel mixture</a:t>
            </a:r>
          </a:p>
          <a:p>
            <a:pPr>
              <a:spcBef>
                <a:spcPct val="0"/>
              </a:spcBef>
              <a:buClrTx/>
              <a:buFontTx/>
              <a:buNone/>
            </a:pPr>
            <a:r>
              <a:rPr lang="en-US" altLang="en-US" sz="1400"/>
              <a:t>l</a:t>
            </a:r>
            <a:r>
              <a:rPr lang="en-US" altLang="en-US" sz="1400" baseline="-25000"/>
              <a:t>1</a:t>
            </a:r>
            <a:r>
              <a:rPr lang="en-US" altLang="en-US" sz="1400"/>
              <a:t>, l</a:t>
            </a:r>
            <a:r>
              <a:rPr lang="en-US" altLang="en-US" sz="1400" baseline="-25000"/>
              <a:t>2</a:t>
            </a:r>
            <a:r>
              <a:rPr lang="en-US" altLang="en-US" sz="1400"/>
              <a:t>…l</a:t>
            </a:r>
            <a:r>
              <a:rPr lang="en-US" altLang="en-US" sz="1400" baseline="-25000"/>
              <a:t>i</a:t>
            </a:r>
            <a:r>
              <a:rPr lang="en-US" altLang="en-US" sz="1400"/>
              <a:t>   	=    vol. % flammability limit (lower or upper) of pure combustible  in air</a:t>
            </a:r>
          </a:p>
        </p:txBody>
      </p:sp>
      <mc:AlternateContent xmlns:mc="http://schemas.openxmlformats.org/markup-compatibility/2006" xmlns:p14="http://schemas.microsoft.com/office/powerpoint/2010/main">
        <mc:Choice Requires="p14">
          <p:contentPart p14:bwMode="auto" r:id="rId11">
            <p14:nvContentPartPr>
              <p14:cNvPr id="4" name="Ink 3">
                <a:extLst>
                  <a:ext uri="{FF2B5EF4-FFF2-40B4-BE49-F238E27FC236}">
                    <a16:creationId xmlns:a16="http://schemas.microsoft.com/office/drawing/2014/main" id="{2E2A7665-4A90-3D28-11F5-906AE2830368}"/>
                  </a:ext>
                </a:extLst>
              </p14:cNvPr>
              <p14:cNvContentPartPr/>
              <p14:nvPr/>
            </p14:nvContentPartPr>
            <p14:xfrm>
              <a:off x="410760" y="857520"/>
              <a:ext cx="8038080" cy="5701680"/>
            </p14:xfrm>
          </p:contentPart>
        </mc:Choice>
        <mc:Fallback xmlns="">
          <p:pic>
            <p:nvPicPr>
              <p:cNvPr id="4" name="Ink 3">
                <a:extLst>
                  <a:ext uri="{FF2B5EF4-FFF2-40B4-BE49-F238E27FC236}">
                    <a16:creationId xmlns:a16="http://schemas.microsoft.com/office/drawing/2014/main" id="{2E2A7665-4A90-3D28-11F5-906AE2830368}"/>
                  </a:ext>
                </a:extLst>
              </p:cNvPr>
              <p:cNvPicPr/>
              <p:nvPr/>
            </p:nvPicPr>
            <p:blipFill>
              <a:blip r:embed="rId12"/>
              <a:stretch>
                <a:fillRect/>
              </a:stretch>
            </p:blipFill>
            <p:spPr>
              <a:xfrm>
                <a:off x="401400" y="848160"/>
                <a:ext cx="8056800" cy="57204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8" name="Ink 7">
                <a:extLst>
                  <a:ext uri="{FF2B5EF4-FFF2-40B4-BE49-F238E27FC236}">
                    <a16:creationId xmlns:a16="http://schemas.microsoft.com/office/drawing/2014/main" id="{9C0AB7B2-B572-F2BF-081E-FF5AC046AB5C}"/>
                  </a:ext>
                </a:extLst>
              </p14:cNvPr>
              <p14:cNvContentPartPr/>
              <p14:nvPr/>
            </p14:nvContentPartPr>
            <p14:xfrm>
              <a:off x="6860520" y="6313680"/>
              <a:ext cx="163440" cy="370080"/>
            </p14:xfrm>
          </p:contentPart>
        </mc:Choice>
        <mc:Fallback xmlns="">
          <p:pic>
            <p:nvPicPr>
              <p:cNvPr id="8" name="Ink 7">
                <a:extLst>
                  <a:ext uri="{FF2B5EF4-FFF2-40B4-BE49-F238E27FC236}">
                    <a16:creationId xmlns:a16="http://schemas.microsoft.com/office/drawing/2014/main" id="{9C0AB7B2-B572-F2BF-081E-FF5AC046AB5C}"/>
                  </a:ext>
                </a:extLst>
              </p:cNvPr>
              <p:cNvPicPr/>
              <p:nvPr/>
            </p:nvPicPr>
            <p:blipFill>
              <a:blip r:embed="rId14"/>
              <a:stretch>
                <a:fillRect/>
              </a:stretch>
            </p:blipFill>
            <p:spPr>
              <a:xfrm>
                <a:off x="6851160" y="6304320"/>
                <a:ext cx="182160" cy="38880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xit" presetSubtype="0" fill="hold" nodeType="clickEffect">
                                  <p:stCondLst>
                                    <p:cond delay="0"/>
                                  </p:stCondLst>
                                  <p:childTnLst>
                                    <p:animEffect transition="out" filter="fade">
                                      <p:cBhvr>
                                        <p:cTn id="24" dur="500"/>
                                        <p:tgtEl>
                                          <p:spTgt spid="2"/>
                                        </p:tgtEl>
                                      </p:cBhvr>
                                    </p:animEffect>
                                    <p:set>
                                      <p:cBhvr>
                                        <p:cTn id="25" dur="1" fill="hold">
                                          <p:stCondLst>
                                            <p:cond delay="499"/>
                                          </p:stCondLst>
                                        </p:cTn>
                                        <p:tgtEl>
                                          <p:spTgt spid="2"/>
                                        </p:tgtEl>
                                        <p:attrNameLst>
                                          <p:attrName>style.visibility</p:attrName>
                                        </p:attrNameLst>
                                      </p:cBhvr>
                                      <p:to>
                                        <p:strVal val="hidden"/>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xit" presetSubtype="0" fill="hold" nodeType="clickEffect">
                                  <p:stCondLst>
                                    <p:cond delay="0"/>
                                  </p:stCondLst>
                                  <p:childTnLst>
                                    <p:animEffect transition="out" filter="fade">
                                      <p:cBhvr>
                                        <p:cTn id="29" dur="500"/>
                                        <p:tgtEl>
                                          <p:spTgt spid="5"/>
                                        </p:tgtEl>
                                      </p:cBhvr>
                                    </p:animEffect>
                                    <p:set>
                                      <p:cBhvr>
                                        <p:cTn id="30" dur="1" fill="hold">
                                          <p:stCondLst>
                                            <p:cond delay="499"/>
                                          </p:stCondLst>
                                        </p:cTn>
                                        <p:tgtEl>
                                          <p:spTgt spid="5"/>
                                        </p:tgtEl>
                                        <p:attrNameLst>
                                          <p:attrName>style.visibility</p:attrName>
                                        </p:attrNameLst>
                                      </p:cBhvr>
                                      <p:to>
                                        <p:strVal val="hidden"/>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xit" presetSubtype="0" fill="hold" nodeType="clickEffect">
                                  <p:stCondLst>
                                    <p:cond delay="0"/>
                                  </p:stCondLst>
                                  <p:childTnLst>
                                    <p:animEffect transition="out" filter="fade">
                                      <p:cBhvr>
                                        <p:cTn id="34" dur="500"/>
                                        <p:tgtEl>
                                          <p:spTgt spid="6"/>
                                        </p:tgtEl>
                                      </p:cBhvr>
                                    </p:animEffect>
                                    <p:set>
                                      <p:cBhvr>
                                        <p:cTn id="35"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12"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8002" name="Rectangle 3">
            <a:extLst>
              <a:ext uri="{FF2B5EF4-FFF2-40B4-BE49-F238E27FC236}">
                <a16:creationId xmlns:a16="http://schemas.microsoft.com/office/drawing/2014/main" id="{DBA40D6F-C7FA-B6E5-195C-B29B4AF9839C}"/>
              </a:ext>
            </a:extLst>
          </p:cNvPr>
          <p:cNvSpPr>
            <a:spLocks noGrp="1" noChangeArrowheads="1"/>
          </p:cNvSpPr>
          <p:nvPr>
            <p:ph type="body" sz="half" idx="1"/>
          </p:nvPr>
        </p:nvSpPr>
        <p:spPr>
          <a:xfrm>
            <a:off x="381000" y="457200"/>
            <a:ext cx="8077200" cy="6096000"/>
          </a:xfrm>
        </p:spPr>
        <p:txBody>
          <a:bodyPr/>
          <a:lstStyle/>
          <a:p>
            <a:pPr>
              <a:buFontTx/>
              <a:buNone/>
            </a:pPr>
            <a:r>
              <a:rPr lang="en-US" altLang="en-US" sz="2400" b="1" dirty="0">
                <a:cs typeface="Times New Roman" panose="02020603050405020304" pitchFamily="18" charset="0"/>
              </a:rPr>
              <a:t>Self practice</a:t>
            </a:r>
          </a:p>
          <a:p>
            <a:pPr>
              <a:buFontTx/>
              <a:buNone/>
            </a:pPr>
            <a:endParaRPr lang="en-US" altLang="en-US" sz="2400" b="1" dirty="0">
              <a:cs typeface="Times New Roman" panose="02020603050405020304" pitchFamily="18" charset="0"/>
            </a:endParaRPr>
          </a:p>
          <a:p>
            <a:pPr>
              <a:buFontTx/>
              <a:buNone/>
            </a:pPr>
            <a:endParaRPr lang="en-US" altLang="en-US" sz="2400" b="1" dirty="0">
              <a:cs typeface="Times New Roman" panose="02020603050405020304" pitchFamily="18" charset="0"/>
            </a:endParaRPr>
          </a:p>
          <a:p>
            <a:pPr>
              <a:buFontTx/>
              <a:buNone/>
            </a:pPr>
            <a:endParaRPr lang="en-US" altLang="en-US" sz="2400" b="1" dirty="0">
              <a:cs typeface="Times New Roman" panose="02020603050405020304" pitchFamily="18" charset="0"/>
            </a:endParaRPr>
          </a:p>
          <a:p>
            <a:pPr>
              <a:buFontTx/>
              <a:buNone/>
            </a:pPr>
            <a:endParaRPr lang="en-US" altLang="en-US" sz="2400" b="1"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endParaRPr lang="en-US" altLang="en-US" sz="2400" dirty="0">
              <a:cs typeface="Times New Roman" panose="02020603050405020304" pitchFamily="18" charset="0"/>
            </a:endParaRPr>
          </a:p>
          <a:p>
            <a:pPr>
              <a:buFontTx/>
              <a:buNone/>
            </a:pPr>
            <a:r>
              <a:rPr lang="en-US" altLang="en-US" sz="2400" dirty="0">
                <a:cs typeface="Times New Roman" panose="02020603050405020304" pitchFamily="18" charset="0"/>
              </a:rPr>
              <a:t>	Estimate the stoichiometric, lower (lean) and upper (rich) flammability limits of NG and LPG compositions as shown above.</a:t>
            </a:r>
            <a:endParaRPr lang="en-US" altLang="en-US" sz="2400" dirty="0"/>
          </a:p>
        </p:txBody>
      </p:sp>
      <p:graphicFrame>
        <p:nvGraphicFramePr>
          <p:cNvPr id="4" name="Table 3">
            <a:extLst>
              <a:ext uri="{FF2B5EF4-FFF2-40B4-BE49-F238E27FC236}">
                <a16:creationId xmlns:a16="http://schemas.microsoft.com/office/drawing/2014/main" id="{C64B333D-6AF4-EAD3-6371-B568DF92983C}"/>
              </a:ext>
            </a:extLst>
          </p:cNvPr>
          <p:cNvGraphicFramePr>
            <a:graphicFrameLocks noGrp="1"/>
          </p:cNvGraphicFramePr>
          <p:nvPr/>
        </p:nvGraphicFramePr>
        <p:xfrm>
          <a:off x="914400" y="1524000"/>
          <a:ext cx="7086600" cy="3200397"/>
        </p:xfrm>
        <a:graphic>
          <a:graphicData uri="http://schemas.openxmlformats.org/drawingml/2006/table">
            <a:tbl>
              <a:tblPr/>
              <a:tblGrid>
                <a:gridCol w="2471913">
                  <a:extLst>
                    <a:ext uri="{9D8B030D-6E8A-4147-A177-3AD203B41FA5}">
                      <a16:colId xmlns:a16="http://schemas.microsoft.com/office/drawing/2014/main" val="20000"/>
                    </a:ext>
                  </a:extLst>
                </a:gridCol>
                <a:gridCol w="2561560">
                  <a:extLst>
                    <a:ext uri="{9D8B030D-6E8A-4147-A177-3AD203B41FA5}">
                      <a16:colId xmlns:a16="http://schemas.microsoft.com/office/drawing/2014/main" val="20001"/>
                    </a:ext>
                  </a:extLst>
                </a:gridCol>
                <a:gridCol w="2053127">
                  <a:extLst>
                    <a:ext uri="{9D8B030D-6E8A-4147-A177-3AD203B41FA5}">
                      <a16:colId xmlns:a16="http://schemas.microsoft.com/office/drawing/2014/main" val="20002"/>
                    </a:ext>
                  </a:extLst>
                </a:gridCol>
              </a:tblGrid>
              <a:tr h="498117">
                <a:tc>
                  <a:txBody>
                    <a:bodyPr/>
                    <a:lstStyle/>
                    <a:p>
                      <a:pPr algn="ctr" rtl="0" fontAlgn="ctr"/>
                      <a:r>
                        <a:rPr lang="en-US" sz="2000" b="1" i="0" u="none" strike="noStrike" dirty="0">
                          <a:solidFill>
                            <a:srgbClr val="000000"/>
                          </a:solidFill>
                          <a:latin typeface="Arial" pitchFamily="34" charset="0"/>
                          <a:cs typeface="Arial" pitchFamily="34" charset="0"/>
                        </a:rPr>
                        <a:t> Component</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ctr"/>
                      <a:r>
                        <a:rPr lang="en-US" sz="2000" b="1" i="0" u="none" strike="noStrike" dirty="0">
                          <a:solidFill>
                            <a:srgbClr val="000000"/>
                          </a:solidFill>
                          <a:latin typeface="Arial" pitchFamily="34" charset="0"/>
                          <a:cs typeface="Arial" pitchFamily="34" charset="0"/>
                        </a:rPr>
                        <a:t>Range (</a:t>
                      </a:r>
                      <a:r>
                        <a:rPr lang="en-US" sz="2000" b="1" i="0" u="none" strike="noStrike" dirty="0" err="1">
                          <a:solidFill>
                            <a:srgbClr val="000000"/>
                          </a:solidFill>
                          <a:latin typeface="Arial" pitchFamily="34" charset="0"/>
                          <a:cs typeface="Arial" pitchFamily="34" charset="0"/>
                        </a:rPr>
                        <a:t>vol</a:t>
                      </a:r>
                      <a:r>
                        <a:rPr lang="en-US" sz="2000" b="1" i="0" u="none" strike="noStrike" dirty="0">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0"/>
                  </a:ext>
                </a:extLst>
              </a:tr>
              <a:tr h="386040">
                <a:tc>
                  <a:txBody>
                    <a:bodyPr/>
                    <a:lstStyle/>
                    <a:p>
                      <a:pPr algn="ctr" fontAlgn="ctr"/>
                      <a:r>
                        <a:rPr lang="en-US" sz="2000" b="0" i="0" u="none" strike="noStrike" dirty="0">
                          <a:solidFill>
                            <a:srgbClr val="000000"/>
                          </a:solidFill>
                          <a:latin typeface="Arial" pitchFamily="34" charset="0"/>
                          <a:cs typeface="Arial" pitchFamily="34" charset="0"/>
                        </a:rPr>
                        <a:t>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dirty="0">
                          <a:solidFill>
                            <a:srgbClr val="000000"/>
                          </a:solidFill>
                          <a:latin typeface="Arial" pitchFamily="34" charset="0"/>
                          <a:cs typeface="Arial" pitchFamily="34" charset="0"/>
                        </a:rPr>
                        <a:t>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2000" b="1" i="0" u="none" strike="noStrike">
                          <a:solidFill>
                            <a:srgbClr val="000000"/>
                          </a:solidFill>
                          <a:latin typeface="Arial" pitchFamily="34" charset="0"/>
                          <a:cs typeface="Arial" pitchFamily="34" charset="0"/>
                        </a:rPr>
                        <a:t>LPG</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86040">
                <a:tc>
                  <a:txBody>
                    <a:bodyPr/>
                    <a:lstStyle/>
                    <a:p>
                      <a:pPr algn="ctr" fontAlgn="ctr"/>
                      <a:r>
                        <a:rPr lang="en-US" sz="2000" b="0" i="0" u="none" strike="noStrike" dirty="0">
                          <a:solidFill>
                            <a:srgbClr val="000000"/>
                          </a:solidFill>
                          <a:latin typeface="Arial" pitchFamily="34" charset="0"/>
                          <a:cs typeface="Arial" pitchFamily="34" charset="0"/>
                        </a:rPr>
                        <a:t> Methane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Arial" pitchFamily="34" charset="0"/>
                          <a:cs typeface="Arial" pitchFamily="34" charset="0"/>
                        </a:rPr>
                        <a:t>92.74</a:t>
                      </a:r>
                      <a:endParaRPr lang="en-US" sz="2000" b="0" i="0" u="none" strike="noStrike" dirty="0">
                        <a:solidFill>
                          <a:srgbClr val="000000"/>
                        </a:solidFill>
                        <a:latin typeface="Arial" pitchFamily="34" charset="0"/>
                        <a:cs typeface="Arial"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86040">
                <a:tc>
                  <a:txBody>
                    <a:bodyPr/>
                    <a:lstStyle/>
                    <a:p>
                      <a:pPr algn="ctr" fontAlgn="ctr"/>
                      <a:r>
                        <a:rPr lang="en-US" sz="2000" b="0" i="0" u="none" strike="noStrike" dirty="0">
                          <a:solidFill>
                            <a:srgbClr val="000000"/>
                          </a:solidFill>
                          <a:latin typeface="Arial" pitchFamily="34" charset="0"/>
                          <a:cs typeface="Arial" pitchFamily="34" charset="0"/>
                        </a:rPr>
                        <a:t> Ethane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4.07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86040">
                <a:tc>
                  <a:txBody>
                    <a:bodyPr/>
                    <a:lstStyle/>
                    <a:p>
                      <a:pPr algn="ctr" fontAlgn="ctr"/>
                      <a:r>
                        <a:rPr lang="en-US" sz="2000" b="0" i="0" u="none" strike="noStrike">
                          <a:solidFill>
                            <a:srgbClr val="000000"/>
                          </a:solidFill>
                          <a:latin typeface="Arial" pitchFamily="34" charset="0"/>
                          <a:cs typeface="Arial" pitchFamily="34" charset="0"/>
                        </a:rPr>
                        <a:t> Propane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0.77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30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86040">
                <a:tc>
                  <a:txBody>
                    <a:bodyPr/>
                    <a:lstStyle/>
                    <a:p>
                      <a:pPr algn="ctr" fontAlgn="ctr"/>
                      <a:r>
                        <a:rPr lang="en-US" sz="2000" b="0" i="0" u="none" strike="noStrike">
                          <a:solidFill>
                            <a:srgbClr val="000000"/>
                          </a:solidFill>
                          <a:latin typeface="Arial" pitchFamily="34" charset="0"/>
                          <a:cs typeface="Arial" pitchFamily="34" charset="0"/>
                        </a:rPr>
                        <a:t>Butane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0.14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70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86040">
                <a:tc>
                  <a:txBody>
                    <a:bodyPr/>
                    <a:lstStyle/>
                    <a:p>
                      <a:pPr algn="ctr" fontAlgn="ctr"/>
                      <a:r>
                        <a:rPr lang="en-US" sz="2000" b="0" i="0" u="none" strike="noStrike">
                          <a:solidFill>
                            <a:srgbClr val="000000"/>
                          </a:solidFill>
                          <a:latin typeface="Arial" pitchFamily="34" charset="0"/>
                          <a:cs typeface="Arial" pitchFamily="34" charset="0"/>
                        </a:rPr>
                        <a:t> Nitrogen</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0.45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86040">
                <a:tc>
                  <a:txBody>
                    <a:bodyPr/>
                    <a:lstStyle/>
                    <a:p>
                      <a:pPr algn="ctr" fontAlgn="ctr"/>
                      <a:r>
                        <a:rPr lang="en-US" sz="2000" b="0" i="0" u="none" strike="noStrike">
                          <a:solidFill>
                            <a:srgbClr val="000000"/>
                          </a:solidFill>
                          <a:latin typeface="Arial" pitchFamily="34" charset="0"/>
                          <a:cs typeface="Arial" pitchFamily="34" charset="0"/>
                        </a:rPr>
                        <a:t> Carbon Dioxide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1.83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Arial" pitchFamily="34" charset="0"/>
                          <a:cs typeface="Arial" pitchFamily="34" charset="0"/>
                        </a:rPr>
                        <a:t>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30050" name="Slide Number Placeholder 4">
            <a:extLst>
              <a:ext uri="{FF2B5EF4-FFF2-40B4-BE49-F238E27FC236}">
                <a16:creationId xmlns:a16="http://schemas.microsoft.com/office/drawing/2014/main" id="{7B2C23AD-BBCC-820D-7139-E40E202CEC4E}"/>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EF431208-B5CA-4260-B914-174D3C36614A}" type="slidenum">
              <a:rPr lang="en-US" altLang="en-US" sz="1400">
                <a:latin typeface="Arial" panose="020B0604020202020204" pitchFamily="34" charset="0"/>
              </a:rPr>
              <a:pPr>
                <a:spcBef>
                  <a:spcPct val="0"/>
                </a:spcBef>
                <a:buClrTx/>
                <a:buFontTx/>
                <a:buNone/>
              </a:pPr>
              <a:t>54</a:t>
            </a:fld>
            <a:endParaRPr lang="en-US" altLang="en-US" sz="1400">
              <a:latin typeface="Arial" panose="020B0604020202020204" pitchFamily="34" charset="0"/>
            </a:endParaRPr>
          </a:p>
        </p:txBody>
      </p:sp>
      <p:graphicFrame>
        <p:nvGraphicFramePr>
          <p:cNvPr id="130051" name="Object 6">
            <a:extLst>
              <a:ext uri="{FF2B5EF4-FFF2-40B4-BE49-F238E27FC236}">
                <a16:creationId xmlns:a16="http://schemas.microsoft.com/office/drawing/2014/main" id="{68147B21-8A6D-EC22-F0BD-AC0EB8BC02AE}"/>
              </a:ext>
            </a:extLst>
          </p:cNvPr>
          <p:cNvGraphicFramePr>
            <a:graphicFrameLocks noChangeAspect="1"/>
          </p:cNvGraphicFramePr>
          <p:nvPr/>
        </p:nvGraphicFramePr>
        <p:xfrm>
          <a:off x="307975" y="457200"/>
          <a:ext cx="8458200" cy="2843213"/>
        </p:xfrm>
        <a:graphic>
          <a:graphicData uri="http://schemas.openxmlformats.org/presentationml/2006/ole">
            <mc:AlternateContent xmlns:mc="http://schemas.openxmlformats.org/markup-compatibility/2006">
              <mc:Choice xmlns:v="urn:schemas-microsoft-com:vml" Requires="v">
                <p:oleObj name="Worksheet" r:id="rId2" imgW="10965145" imgH="3680294" progId="Excel.Sheet.8">
                  <p:embed/>
                </p:oleObj>
              </mc:Choice>
              <mc:Fallback>
                <p:oleObj name="Worksheet" r:id="rId2" imgW="10965145" imgH="3680294" progId="Excel.Sheet.8">
                  <p:embed/>
                  <p:pic>
                    <p:nvPicPr>
                      <p:cNvPr id="0"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457200"/>
                        <a:ext cx="8458200" cy="284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30052" name="Object 7">
            <a:extLst>
              <a:ext uri="{FF2B5EF4-FFF2-40B4-BE49-F238E27FC236}">
                <a16:creationId xmlns:a16="http://schemas.microsoft.com/office/drawing/2014/main" id="{3706C26D-C493-B18A-79F8-480AE6A2354B}"/>
              </a:ext>
            </a:extLst>
          </p:cNvPr>
          <p:cNvGraphicFramePr>
            <a:graphicFrameLocks noChangeAspect="1"/>
          </p:cNvGraphicFramePr>
          <p:nvPr/>
        </p:nvGraphicFramePr>
        <p:xfrm>
          <a:off x="304800" y="3657600"/>
          <a:ext cx="8532813" cy="2868613"/>
        </p:xfrm>
        <a:graphic>
          <a:graphicData uri="http://schemas.openxmlformats.org/presentationml/2006/ole">
            <mc:AlternateContent xmlns:mc="http://schemas.openxmlformats.org/markup-compatibility/2006">
              <mc:Choice xmlns:v="urn:schemas-microsoft-com:vml" Requires="v">
                <p:oleObj name="Worksheet" r:id="rId4" imgW="10965145" imgH="3680294" progId="Excel.Sheet.8">
                  <p:embed/>
                </p:oleObj>
              </mc:Choice>
              <mc:Fallback>
                <p:oleObj name="Worksheet" r:id="rId4" imgW="10965145" imgH="3680294" progId="Excel.Sheet.8">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3657600"/>
                        <a:ext cx="8532813"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0053" name="Rectangle 1">
            <a:extLst>
              <a:ext uri="{FF2B5EF4-FFF2-40B4-BE49-F238E27FC236}">
                <a16:creationId xmlns:a16="http://schemas.microsoft.com/office/drawing/2014/main" id="{BB361C3A-01A3-D386-16AF-0A7500155114}"/>
              </a:ext>
            </a:extLst>
          </p:cNvPr>
          <p:cNvSpPr>
            <a:spLocks noChangeArrowheads="1"/>
          </p:cNvSpPr>
          <p:nvPr/>
        </p:nvSpPr>
        <p:spPr bwMode="auto">
          <a:xfrm>
            <a:off x="1219200" y="965200"/>
            <a:ext cx="1219200" cy="2335213"/>
          </a:xfrm>
          <a:prstGeom prst="rect">
            <a:avLst/>
          </a:prstGeom>
          <a:solidFill>
            <a:schemeClr val="bg1"/>
          </a:solidFill>
          <a:ln w="12700" algn="ctr">
            <a:solidFill>
              <a:schemeClr val="bg2"/>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
        <p:nvSpPr>
          <p:cNvPr id="6" name="Rectangle 5">
            <a:extLst>
              <a:ext uri="{FF2B5EF4-FFF2-40B4-BE49-F238E27FC236}">
                <a16:creationId xmlns:a16="http://schemas.microsoft.com/office/drawing/2014/main" id="{0BF744DF-7C4F-0917-A190-1C051C438051}"/>
              </a:ext>
            </a:extLst>
          </p:cNvPr>
          <p:cNvSpPr/>
          <p:nvPr/>
        </p:nvSpPr>
        <p:spPr bwMode="auto">
          <a:xfrm>
            <a:off x="1219200" y="4146550"/>
            <a:ext cx="1219200" cy="2335213"/>
          </a:xfrm>
          <a:prstGeom prst="rect">
            <a:avLst/>
          </a:prstGeom>
          <a:solidFill>
            <a:schemeClr val="bg1"/>
          </a:solidFill>
          <a:ln w="12700" cap="flat" cmpd="sng" algn="ctr">
            <a:solidFill>
              <a:schemeClr val="bg1">
                <a:lumMod val="85000"/>
              </a:schemeClr>
            </a:solidFill>
            <a:prstDash val="solid"/>
            <a:round/>
            <a:headEnd type="none" w="sm" len="sm"/>
            <a:tailEnd type="none" w="sm" len="sm"/>
          </a:ln>
          <a:effectLst/>
        </p:spPr>
        <p:txBody>
          <a:bodyPr wrap="none"/>
          <a:lstStyle/>
          <a:p>
            <a:pPr>
              <a:defRPr/>
            </a:pPr>
            <a:endParaRPr lang="en-MY"/>
          </a:p>
        </p:txBody>
      </p:sp>
    </p:spTree>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1074" name="Rectangle 3">
            <a:extLst>
              <a:ext uri="{FF2B5EF4-FFF2-40B4-BE49-F238E27FC236}">
                <a16:creationId xmlns:a16="http://schemas.microsoft.com/office/drawing/2014/main" id="{0E739040-1AAD-BB2A-0553-745C13EF84F4}"/>
              </a:ext>
            </a:extLst>
          </p:cNvPr>
          <p:cNvSpPr>
            <a:spLocks noGrp="1" noChangeArrowheads="1"/>
          </p:cNvSpPr>
          <p:nvPr>
            <p:ph type="body" idx="1"/>
          </p:nvPr>
        </p:nvSpPr>
        <p:spPr>
          <a:xfrm>
            <a:off x="457200" y="1524000"/>
            <a:ext cx="8229600" cy="4876800"/>
          </a:xfrm>
        </p:spPr>
        <p:txBody>
          <a:bodyPr/>
          <a:lstStyle/>
          <a:p>
            <a:r>
              <a:rPr lang="en-US" altLang="en-US" sz="2400" dirty="0">
                <a:solidFill>
                  <a:srgbClr val="000000"/>
                </a:solidFill>
                <a:cs typeface="Times New Roman" panose="02020603050405020304" pitchFamily="18" charset="0"/>
              </a:rPr>
              <a:t>The temperature corresponding to energy externally supplied to initiate combustion is known as ignition temperature</a:t>
            </a:r>
          </a:p>
          <a:p>
            <a:r>
              <a:rPr lang="en-US" altLang="en-US" sz="2400" dirty="0">
                <a:solidFill>
                  <a:srgbClr val="000000"/>
                </a:solidFill>
                <a:cs typeface="Times New Roman" panose="02020603050405020304" pitchFamily="18" charset="0"/>
              </a:rPr>
              <a:t>The lowest temperature of ignition at which combustion can be initiated is known as minimum ignition temperature</a:t>
            </a:r>
          </a:p>
        </p:txBody>
      </p:sp>
      <p:pic>
        <p:nvPicPr>
          <p:cNvPr id="3" name="Picture 2">
            <a:extLst>
              <a:ext uri="{FF2B5EF4-FFF2-40B4-BE49-F238E27FC236}">
                <a16:creationId xmlns:a16="http://schemas.microsoft.com/office/drawing/2014/main" id="{46A9EA09-C8BF-E740-7371-C93C0D2ED9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200400"/>
            <a:ext cx="6172200" cy="304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60" name="Rectangle 2">
            <a:extLst>
              <a:ext uri="{FF2B5EF4-FFF2-40B4-BE49-F238E27FC236}">
                <a16:creationId xmlns:a16="http://schemas.microsoft.com/office/drawing/2014/main" id="{46CAC860-A2A4-C9CA-5818-E633D4ED863C}"/>
              </a:ext>
            </a:extLst>
          </p:cNvPr>
          <p:cNvSpPr>
            <a:spLocks noGrp="1" noChangeArrowheads="1"/>
          </p:cNvSpPr>
          <p:nvPr>
            <p:ph type="title"/>
          </p:nvPr>
        </p:nvSpPr>
        <p:spPr>
          <a:xfrm>
            <a:off x="838200" y="228600"/>
            <a:ext cx="7467600" cy="1143000"/>
          </a:xfrm>
          <a:ln>
            <a:solidFill>
              <a:schemeClr val="tx1"/>
            </a:solidFill>
          </a:ln>
        </p:spPr>
        <p:txBody>
          <a:bodyPr anchor="ctr"/>
          <a:lstStyle/>
          <a:p>
            <a:pPr algn="ctr">
              <a:defRPr/>
            </a:pPr>
            <a:r>
              <a:rPr lang="en-US" sz="3200" b="1" i="0" dirty="0">
                <a:solidFill>
                  <a:srgbClr val="C00000"/>
                </a:solidFill>
                <a:latin typeface="+mn-lt"/>
              </a:rPr>
              <a:t>Minimum Ignition Temperature (MIT)</a:t>
            </a:r>
          </a:p>
        </p:txBody>
      </p:sp>
      <p:sp>
        <p:nvSpPr>
          <p:cNvPr id="2" name="Rounded Rectangle 1">
            <a:extLst>
              <a:ext uri="{FF2B5EF4-FFF2-40B4-BE49-F238E27FC236}">
                <a16:creationId xmlns:a16="http://schemas.microsoft.com/office/drawing/2014/main" id="{59348AB8-2878-EE80-7AF1-1DB89DF8C5DE}"/>
              </a:ext>
            </a:extLst>
          </p:cNvPr>
          <p:cNvSpPr>
            <a:spLocks noChangeArrowheads="1"/>
          </p:cNvSpPr>
          <p:nvPr/>
        </p:nvSpPr>
        <p:spPr bwMode="auto">
          <a:xfrm>
            <a:off x="1981200" y="5334000"/>
            <a:ext cx="6172200" cy="685800"/>
          </a:xfrm>
          <a:prstGeom prst="roundRect">
            <a:avLst>
              <a:gd name="adj" fmla="val 16667"/>
            </a:avLst>
          </a:prstGeom>
          <a:solidFill>
            <a:srgbClr val="FFFF00">
              <a:alpha val="39999"/>
            </a:srgbClr>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4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22" name="Rectangle 3">
            <a:extLst>
              <a:ext uri="{FF2B5EF4-FFF2-40B4-BE49-F238E27FC236}">
                <a16:creationId xmlns:a16="http://schemas.microsoft.com/office/drawing/2014/main" id="{F926ECDA-6F07-4671-0D1D-9ADEF90114EB}"/>
              </a:ext>
            </a:extLst>
          </p:cNvPr>
          <p:cNvSpPr>
            <a:spLocks noGrp="1" noChangeArrowheads="1"/>
          </p:cNvSpPr>
          <p:nvPr>
            <p:ph type="body" sz="half" idx="1"/>
          </p:nvPr>
        </p:nvSpPr>
        <p:spPr>
          <a:xfrm>
            <a:off x="609600" y="457200"/>
            <a:ext cx="8382000" cy="6400800"/>
          </a:xfrm>
        </p:spPr>
        <p:txBody>
          <a:bodyPr/>
          <a:lstStyle/>
          <a:p>
            <a:r>
              <a:rPr lang="en-US" altLang="en-US" sz="2400" dirty="0"/>
              <a:t>The ignition energy depends on the fuel concentration</a:t>
            </a:r>
          </a:p>
          <a:p>
            <a:pPr lvl="1"/>
            <a:r>
              <a:rPr lang="en-US" altLang="en-US" sz="2400" dirty="0"/>
              <a:t>For most combustible fuels, the minimum ignition energy is between 0.1 and 0.3 </a:t>
            </a:r>
            <a:r>
              <a:rPr lang="en-US" altLang="en-US" sz="2400" dirty="0" err="1"/>
              <a:t>mJ</a:t>
            </a:r>
            <a:r>
              <a:rPr lang="en-US" altLang="en-US" sz="2400" dirty="0"/>
              <a:t> in normal ambient air.</a:t>
            </a:r>
          </a:p>
          <a:p>
            <a:pPr lvl="1"/>
            <a:endParaRPr lang="en-US" altLang="en-US" sz="2400" dirty="0"/>
          </a:p>
          <a:p>
            <a:r>
              <a:rPr lang="en-US" altLang="en-US" sz="2400" dirty="0"/>
              <a:t>Minimum ignition temperature also decreases with increasing pressure</a:t>
            </a:r>
          </a:p>
          <a:p>
            <a:pPr>
              <a:lnSpc>
                <a:spcPct val="70000"/>
              </a:lnSpc>
            </a:pPr>
            <a:endParaRPr lang="en-US" altLang="en-US" sz="2000" dirty="0">
              <a:latin typeface="Comic Sans MS" panose="030F0702030302020204" pitchFamily="66" charset="0"/>
            </a:endParaRPr>
          </a:p>
          <a:p>
            <a:pPr>
              <a:lnSpc>
                <a:spcPct val="70000"/>
              </a:lnSpc>
            </a:pPr>
            <a:endParaRPr lang="en-US" altLang="en-US" sz="2400" b="1" dirty="0"/>
          </a:p>
          <a:p>
            <a:pPr>
              <a:lnSpc>
                <a:spcPct val="70000"/>
              </a:lnSpc>
            </a:pPr>
            <a:endParaRPr lang="en-US" altLang="en-US" sz="2800" b="1" dirty="0"/>
          </a:p>
          <a:p>
            <a:pPr>
              <a:lnSpc>
                <a:spcPct val="70000"/>
              </a:lnSpc>
            </a:pPr>
            <a:endParaRPr lang="en-US" altLang="en-US" sz="2800" b="1" dirty="0"/>
          </a:p>
          <a:p>
            <a:pPr>
              <a:lnSpc>
                <a:spcPct val="70000"/>
              </a:lnSpc>
            </a:pPr>
            <a:endParaRPr lang="en-US" altLang="en-US" sz="2800" b="1" dirty="0"/>
          </a:p>
          <a:p>
            <a:pPr>
              <a:lnSpc>
                <a:spcPct val="70000"/>
              </a:lnSpc>
            </a:pPr>
            <a:endParaRPr lang="en-US" altLang="en-US" sz="2800" b="1" dirty="0"/>
          </a:p>
          <a:p>
            <a:pPr>
              <a:lnSpc>
                <a:spcPct val="70000"/>
              </a:lnSpc>
            </a:pPr>
            <a:endParaRPr lang="en-US" altLang="en-US" sz="2800" b="1" dirty="0"/>
          </a:p>
          <a:p>
            <a:endParaRPr lang="en-US" altLang="en-US" sz="2800" dirty="0"/>
          </a:p>
          <a:p>
            <a:endParaRPr lang="en-US" altLang="en-US" sz="2800" dirty="0"/>
          </a:p>
          <a:p>
            <a:endParaRPr lang="en-US" altLang="en-US" sz="2800" dirty="0"/>
          </a:p>
          <a:p>
            <a:endParaRPr lang="en-US" altLang="en-US" sz="2800" dirty="0"/>
          </a:p>
        </p:txBody>
      </p:sp>
      <p:pic>
        <p:nvPicPr>
          <p:cNvPr id="133123" name="Picture 4" descr="minigntemp">
            <a:extLst>
              <a:ext uri="{FF2B5EF4-FFF2-40B4-BE49-F238E27FC236}">
                <a16:creationId xmlns:a16="http://schemas.microsoft.com/office/drawing/2014/main" id="{05FED04E-28FC-78A4-5DF9-9FA4AF3F852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219200" y="3200400"/>
            <a:ext cx="4114800" cy="3089275"/>
          </a:xfrm>
          <a:noFill/>
        </p:spPr>
      </p:pic>
      <p:graphicFrame>
        <p:nvGraphicFramePr>
          <p:cNvPr id="133124" name="Object 2">
            <a:extLst>
              <a:ext uri="{FF2B5EF4-FFF2-40B4-BE49-F238E27FC236}">
                <a16:creationId xmlns:a16="http://schemas.microsoft.com/office/drawing/2014/main" id="{A0D5900F-7C7D-0300-8D74-601AA4302FCE}"/>
              </a:ext>
            </a:extLst>
          </p:cNvPr>
          <p:cNvGraphicFramePr>
            <a:graphicFrameLocks noChangeAspect="1"/>
          </p:cNvGraphicFramePr>
          <p:nvPr/>
        </p:nvGraphicFramePr>
        <p:xfrm>
          <a:off x="5791200" y="5181600"/>
          <a:ext cx="2687638" cy="501650"/>
        </p:xfrm>
        <a:graphic>
          <a:graphicData uri="http://schemas.openxmlformats.org/presentationml/2006/ole">
            <mc:AlternateContent xmlns:mc="http://schemas.openxmlformats.org/markup-compatibility/2006">
              <mc:Choice xmlns:v="urn:schemas-microsoft-com:vml" Requires="v">
                <p:oleObj name="Bitmap Image" r:id="rId4" imgW="6087325" imgH="5971429" progId="Paint.Picture">
                  <p:embed/>
                </p:oleObj>
              </mc:Choice>
              <mc:Fallback>
                <p:oleObj name="Bitmap Image" r:id="rId4" imgW="6087325" imgH="5971429" progId="Paint.Picture">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l="12526" t="83374"/>
                      <a:stretch>
                        <a:fillRect/>
                      </a:stretch>
                    </p:blipFill>
                    <p:spPr bwMode="auto">
                      <a:xfrm>
                        <a:off x="5791200" y="5181600"/>
                        <a:ext cx="2687638" cy="50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3125" name="Object 3">
            <a:extLst>
              <a:ext uri="{FF2B5EF4-FFF2-40B4-BE49-F238E27FC236}">
                <a16:creationId xmlns:a16="http://schemas.microsoft.com/office/drawing/2014/main" id="{E896B0C8-5104-15E6-DDAE-BDDE44C0A04F}"/>
              </a:ext>
            </a:extLst>
          </p:cNvPr>
          <p:cNvGraphicFramePr>
            <a:graphicFrameLocks noChangeAspect="1"/>
          </p:cNvGraphicFramePr>
          <p:nvPr/>
        </p:nvGraphicFramePr>
        <p:xfrm>
          <a:off x="5410200" y="3429000"/>
          <a:ext cx="3429000" cy="2805113"/>
        </p:xfrm>
        <a:graphic>
          <a:graphicData uri="http://schemas.openxmlformats.org/presentationml/2006/ole">
            <mc:AlternateContent xmlns:mc="http://schemas.openxmlformats.org/markup-compatibility/2006">
              <mc:Choice xmlns:v="urn:schemas-microsoft-com:vml" Requires="v">
                <p:oleObj name="Bitmap Image" r:id="rId6" imgW="6087325" imgH="5971429" progId="Paint.Picture">
                  <p:embed/>
                </p:oleObj>
              </mc:Choice>
              <mc:Fallback>
                <p:oleObj name="Bitmap Image" r:id="rId6" imgW="6087325" imgH="5971429" progId="Paint.Picture">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b="16626"/>
                      <a:stretch>
                        <a:fillRect/>
                      </a:stretch>
                    </p:blipFill>
                    <p:spPr bwMode="auto">
                      <a:xfrm>
                        <a:off x="5410200" y="3429000"/>
                        <a:ext cx="3429000" cy="2805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126" name="Text Box 6">
            <a:extLst>
              <a:ext uri="{FF2B5EF4-FFF2-40B4-BE49-F238E27FC236}">
                <a16:creationId xmlns:a16="http://schemas.microsoft.com/office/drawing/2014/main" id="{BF9CD695-CC58-878D-C2CB-4AFAFFF21B6B}"/>
              </a:ext>
            </a:extLst>
          </p:cNvPr>
          <p:cNvSpPr txBox="1">
            <a:spLocks noChangeArrowheads="1"/>
          </p:cNvSpPr>
          <p:nvPr/>
        </p:nvSpPr>
        <p:spPr bwMode="auto">
          <a:xfrm>
            <a:off x="7010400" y="4419600"/>
            <a:ext cx="128428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600"/>
              <a:t>Flammability</a:t>
            </a:r>
          </a:p>
          <a:p>
            <a:pPr>
              <a:spcBef>
                <a:spcPct val="0"/>
              </a:spcBef>
              <a:buClrTx/>
              <a:buFontTx/>
              <a:buNone/>
            </a:pPr>
            <a:r>
              <a:rPr lang="en-US" altLang="en-US" sz="1600"/>
              <a:t>zone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92AA3EC2-0463-299F-CA60-FEA4B425BCF4}"/>
              </a:ext>
            </a:extLst>
          </p:cNvPr>
          <p:cNvSpPr>
            <a:spLocks noGrp="1" noChangeArrowheads="1"/>
          </p:cNvSpPr>
          <p:nvPr>
            <p:ph type="body" sz="half" idx="1"/>
          </p:nvPr>
        </p:nvSpPr>
        <p:spPr>
          <a:xfrm>
            <a:off x="457200" y="533400"/>
            <a:ext cx="8382000" cy="5867400"/>
          </a:xfrm>
        </p:spPr>
        <p:txBody>
          <a:bodyPr/>
          <a:lstStyle/>
          <a:p>
            <a:endParaRPr lang="en-US" altLang="en-US" sz="2000"/>
          </a:p>
          <a:p>
            <a:endParaRPr lang="en-US" altLang="en-US" sz="2000"/>
          </a:p>
          <a:p>
            <a:endParaRPr lang="en-US" altLang="en-US" sz="2000"/>
          </a:p>
          <a:p>
            <a:endParaRPr lang="en-US" altLang="en-US" sz="2000"/>
          </a:p>
          <a:p>
            <a:endParaRPr lang="en-US" altLang="en-US" sz="2000"/>
          </a:p>
          <a:p>
            <a:endParaRPr lang="en-US" altLang="en-US" sz="2000"/>
          </a:p>
          <a:p>
            <a:endParaRPr lang="en-US" altLang="en-US" sz="2000"/>
          </a:p>
          <a:p>
            <a:endParaRPr lang="en-US" altLang="en-US" sz="2000"/>
          </a:p>
          <a:p>
            <a:pPr>
              <a:buFontTx/>
              <a:buNone/>
            </a:pPr>
            <a:endParaRPr lang="en-US" altLang="en-US" sz="2000"/>
          </a:p>
          <a:p>
            <a:r>
              <a:rPr lang="en-US" altLang="en-US" sz="2400">
                <a:solidFill>
                  <a:srgbClr val="FF0000"/>
                </a:solidFill>
              </a:rPr>
              <a:t>When a flammable mixture is heated up to a certain temperature, the chemical reaction will start spontaneously -  this critical temperature for fuel-oxidiser is called the auto-ignition temperature, AIT. </a:t>
            </a:r>
          </a:p>
          <a:p>
            <a:endParaRPr lang="en-US" altLang="en-US" sz="2400"/>
          </a:p>
          <a:p>
            <a:r>
              <a:rPr lang="en-US" altLang="en-US" sz="2400"/>
              <a:t>For most pure hydrocarbon derivatives in air, the AIT lies between 540°C (methane) and 210°C (n-decane)</a:t>
            </a:r>
          </a:p>
        </p:txBody>
      </p:sp>
      <p:pic>
        <p:nvPicPr>
          <p:cNvPr id="135171" name="Picture 3" descr="autoign">
            <a:extLst>
              <a:ext uri="{FF2B5EF4-FFF2-40B4-BE49-F238E27FC236}">
                <a16:creationId xmlns:a16="http://schemas.microsoft.com/office/drawing/2014/main" id="{03DAE20F-342C-F214-2C61-CE88509F84AB}"/>
              </a:ext>
            </a:extLst>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914400" y="762000"/>
            <a:ext cx="3886200" cy="2760663"/>
          </a:xfrm>
          <a:noFill/>
        </p:spPr>
      </p:pic>
      <p:pic>
        <p:nvPicPr>
          <p:cNvPr id="135172" name="Picture 4" descr="autoign-1">
            <a:extLst>
              <a:ext uri="{FF2B5EF4-FFF2-40B4-BE49-F238E27FC236}">
                <a16:creationId xmlns:a16="http://schemas.microsoft.com/office/drawing/2014/main" id="{F8E5A2C1-8B8F-7AEE-0AD5-3A5A4785B885}"/>
              </a:ext>
            </a:extLst>
          </p:cNvPr>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r="7843"/>
          <a:stretch>
            <a:fillRect/>
          </a:stretch>
        </p:blipFill>
        <p:spPr>
          <a:xfrm>
            <a:off x="4876800" y="762000"/>
            <a:ext cx="3886200" cy="2765425"/>
          </a:xfrm>
          <a:noFill/>
        </p:spPr>
      </p:pic>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F1FF5246-3D9B-C181-895A-CE993355BC96}"/>
                  </a:ext>
                </a:extLst>
              </p14:cNvPr>
              <p14:cNvContentPartPr/>
              <p14:nvPr/>
            </p14:nvContentPartPr>
            <p14:xfrm>
              <a:off x="3079440" y="3014280"/>
              <a:ext cx="545760" cy="336600"/>
            </p14:xfrm>
          </p:contentPart>
        </mc:Choice>
        <mc:Fallback xmlns="">
          <p:pic>
            <p:nvPicPr>
              <p:cNvPr id="2" name="Ink 1">
                <a:extLst>
                  <a:ext uri="{FF2B5EF4-FFF2-40B4-BE49-F238E27FC236}">
                    <a16:creationId xmlns:a16="http://schemas.microsoft.com/office/drawing/2014/main" id="{F1FF5246-3D9B-C181-895A-CE993355BC96}"/>
                  </a:ext>
                </a:extLst>
              </p:cNvPr>
              <p:cNvPicPr/>
              <p:nvPr/>
            </p:nvPicPr>
            <p:blipFill>
              <a:blip r:embed="rId6"/>
              <a:stretch>
                <a:fillRect/>
              </a:stretch>
            </p:blipFill>
            <p:spPr>
              <a:xfrm>
                <a:off x="3070080" y="3004920"/>
                <a:ext cx="564480" cy="355320"/>
              </a:xfrm>
              <a:prstGeom prst="rect">
                <a:avLst/>
              </a:prstGeom>
            </p:spPr>
          </p:pic>
        </mc:Fallback>
      </mc:AlternateContent>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7218" name="Picture 2">
            <a:extLst>
              <a:ext uri="{FF2B5EF4-FFF2-40B4-BE49-F238E27FC236}">
                <a16:creationId xmlns:a16="http://schemas.microsoft.com/office/drawing/2014/main" id="{298D41E4-C818-01E6-1709-50BF5182F9C8}"/>
              </a:ext>
            </a:extLst>
          </p:cNvPr>
          <p:cNvPicPr>
            <a:picLocks noGrp="1" noChangeAspect="1" noChangeArrowheads="1"/>
          </p:cNvPicPr>
          <p:nvPr>
            <p:ph/>
          </p:nvPr>
        </p:nvPicPr>
        <p:blipFill>
          <a:blip r:embed="rId3">
            <a:extLst>
              <a:ext uri="{28A0092B-C50C-407E-A947-70E740481C1C}">
                <a14:useLocalDpi xmlns:a14="http://schemas.microsoft.com/office/drawing/2010/main" val="0"/>
              </a:ext>
            </a:extLst>
          </a:blip>
          <a:srcRect l="5531" t="11002" r="8345" b="20003"/>
          <a:stretch>
            <a:fillRect/>
          </a:stretch>
        </p:blipFill>
        <p:spPr>
          <a:xfrm>
            <a:off x="377825" y="1528763"/>
            <a:ext cx="8764588" cy="4992687"/>
          </a:xfrm>
          <a:noFill/>
          <a:ln>
            <a:solidFill>
              <a:schemeClr val="tx1"/>
            </a:solidFill>
            <a:miter lim="800000"/>
            <a:headEnd/>
            <a:tailEnd/>
          </a:ln>
        </p:spPr>
      </p:pic>
      <p:sp>
        <p:nvSpPr>
          <p:cNvPr id="68611" name="Rectangle 3">
            <a:extLst>
              <a:ext uri="{FF2B5EF4-FFF2-40B4-BE49-F238E27FC236}">
                <a16:creationId xmlns:a16="http://schemas.microsoft.com/office/drawing/2014/main" id="{A23EFB8D-1BB9-FACF-2F76-29997ED275FD}"/>
              </a:ext>
            </a:extLst>
          </p:cNvPr>
          <p:cNvSpPr>
            <a:spLocks noChangeArrowheads="1"/>
          </p:cNvSpPr>
          <p:nvPr/>
        </p:nvSpPr>
        <p:spPr bwMode="auto">
          <a:xfrm>
            <a:off x="381000" y="152400"/>
            <a:ext cx="8534400" cy="1089025"/>
          </a:xfrm>
          <a:prstGeom prst="rect">
            <a:avLst/>
          </a:prstGeom>
          <a:noFill/>
          <a:ln w="9525">
            <a:solidFill>
              <a:schemeClr val="tx1"/>
            </a:solidFill>
            <a:miter lim="800000"/>
            <a:headEnd/>
            <a:tailEnd/>
          </a:ln>
        </p:spPr>
        <p:txBody>
          <a:bodyPr lIns="92075" tIns="46038" rIns="92075" bIns="46038" anchor="ctr"/>
          <a:lstStyle/>
          <a:p>
            <a:pPr algn="ctr">
              <a:defRPr/>
            </a:pPr>
            <a:r>
              <a:rPr lang="en-US" sz="2800" b="1" i="0" dirty="0">
                <a:solidFill>
                  <a:srgbClr val="C00000"/>
                </a:solidFill>
                <a:latin typeface="+mn-lt"/>
              </a:rPr>
              <a:t>Relationships Between Various Flammability Properties</a:t>
            </a: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F659330F-3B9D-3A28-8B45-04E096ABA8BE}"/>
                  </a:ext>
                </a:extLst>
              </p14:cNvPr>
              <p14:cNvContentPartPr/>
              <p14:nvPr/>
            </p14:nvContentPartPr>
            <p14:xfrm>
              <a:off x="2329920" y="2973960"/>
              <a:ext cx="2185200" cy="2089440"/>
            </p14:xfrm>
          </p:contentPart>
        </mc:Choice>
        <mc:Fallback xmlns="">
          <p:pic>
            <p:nvPicPr>
              <p:cNvPr id="2" name="Ink 1">
                <a:extLst>
                  <a:ext uri="{FF2B5EF4-FFF2-40B4-BE49-F238E27FC236}">
                    <a16:creationId xmlns:a16="http://schemas.microsoft.com/office/drawing/2014/main" id="{F659330F-3B9D-3A28-8B45-04E096ABA8BE}"/>
                  </a:ext>
                </a:extLst>
              </p:cNvPr>
              <p:cNvPicPr/>
              <p:nvPr/>
            </p:nvPicPr>
            <p:blipFill>
              <a:blip r:embed="rId5"/>
              <a:stretch>
                <a:fillRect/>
              </a:stretch>
            </p:blipFill>
            <p:spPr>
              <a:xfrm>
                <a:off x="2320560" y="2964600"/>
                <a:ext cx="2203920" cy="2108160"/>
              </a:xfrm>
              <a:prstGeom prst="rect">
                <a:avLst/>
              </a:prstGeom>
            </p:spPr>
          </p:pic>
        </mc:Fallback>
      </mc:AlternateContent>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39266" name="Object 2">
            <a:extLst>
              <a:ext uri="{FF2B5EF4-FFF2-40B4-BE49-F238E27FC236}">
                <a16:creationId xmlns:a16="http://schemas.microsoft.com/office/drawing/2014/main" id="{A4CED9AA-9972-24C1-7E47-ED5EA162E915}"/>
              </a:ext>
            </a:extLst>
          </p:cNvPr>
          <p:cNvGraphicFramePr>
            <a:graphicFrameLocks noGrp="1" noChangeAspect="1"/>
          </p:cNvGraphicFramePr>
          <p:nvPr>
            <p:ph sz="quarter" idx="3"/>
          </p:nvPr>
        </p:nvGraphicFramePr>
        <p:xfrm>
          <a:off x="1600200" y="0"/>
          <a:ext cx="6777038" cy="6858000"/>
        </p:xfrm>
        <a:graphic>
          <a:graphicData uri="http://schemas.openxmlformats.org/presentationml/2006/ole">
            <mc:AlternateContent xmlns:mc="http://schemas.openxmlformats.org/markup-compatibility/2006">
              <mc:Choice xmlns:v="urn:schemas-microsoft-com:vml" Requires="v">
                <p:oleObj name="Image" r:id="rId3" imgW="36999184" imgH="36558367" progId="Photoshop.Image.6">
                  <p:embed/>
                </p:oleObj>
              </mc:Choice>
              <mc:Fallback>
                <p:oleObj name="Image" r:id="rId3" imgW="36999184" imgH="36558367" progId="Photoshop.Image.6">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r="2353"/>
                      <a:stretch>
                        <a:fillRect/>
                      </a:stretch>
                    </p:blipFill>
                    <p:spPr bwMode="auto">
                      <a:xfrm>
                        <a:off x="1600200" y="0"/>
                        <a:ext cx="6777038" cy="6858000"/>
                      </a:xfrm>
                      <a:prstGeom prst="rect">
                        <a:avLst/>
                      </a:prstGeom>
                      <a:noFill/>
                      <a:ln w="19050" cmpd="sng">
                        <a:solidFill>
                          <a:srgbClr val="00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A66070EA-819C-A721-42B0-619F542B5995}"/>
              </a:ext>
            </a:extLst>
          </p:cNvPr>
          <p:cNvSpPr>
            <a:spLocks noGrp="1" noChangeArrowheads="1"/>
          </p:cNvSpPr>
          <p:nvPr>
            <p:ph type="title"/>
          </p:nvPr>
        </p:nvSpPr>
        <p:spPr>
          <a:xfrm>
            <a:off x="914400" y="0"/>
            <a:ext cx="8229600" cy="1295400"/>
          </a:xfrm>
        </p:spPr>
        <p:txBody>
          <a:bodyPr anchor="ctr"/>
          <a:lstStyle/>
          <a:p>
            <a:pPr algn="ctr" eaLnBrk="1" hangingPunct="1"/>
            <a:r>
              <a:rPr lang="en-GB" altLang="en-US" sz="2800" b="1" i="0" dirty="0">
                <a:solidFill>
                  <a:srgbClr val="C00000"/>
                </a:solidFill>
                <a:latin typeface="Arial" panose="020B0604020202020204" pitchFamily="34" charset="0"/>
                <a:cs typeface="Arial" panose="020B0604020202020204" pitchFamily="34" charset="0"/>
              </a:rPr>
              <a:t>Typical Natural Gas Composition</a:t>
            </a:r>
            <a:endParaRPr lang="en-US" altLang="en-US" sz="2800" b="1" i="0" dirty="0">
              <a:solidFill>
                <a:srgbClr val="C00000"/>
              </a:solidFill>
              <a:latin typeface="Arial" panose="020B060402020202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183550B7-D46D-9ACC-9DF9-7E24C2727713}"/>
              </a:ext>
            </a:extLst>
          </p:cNvPr>
          <p:cNvGraphicFramePr>
            <a:graphicFrameLocks noGrp="1"/>
          </p:cNvGraphicFramePr>
          <p:nvPr/>
        </p:nvGraphicFramePr>
        <p:xfrm>
          <a:off x="1331913" y="1125538"/>
          <a:ext cx="7200900" cy="4914895"/>
        </p:xfrm>
        <a:graphic>
          <a:graphicData uri="http://schemas.openxmlformats.org/drawingml/2006/table">
            <a:tbl>
              <a:tblPr/>
              <a:tblGrid>
                <a:gridCol w="3658358">
                  <a:extLst>
                    <a:ext uri="{9D8B030D-6E8A-4147-A177-3AD203B41FA5}">
                      <a16:colId xmlns:a16="http://schemas.microsoft.com/office/drawing/2014/main" val="20000"/>
                    </a:ext>
                  </a:extLst>
                </a:gridCol>
                <a:gridCol w="3542542">
                  <a:extLst>
                    <a:ext uri="{9D8B030D-6E8A-4147-A177-3AD203B41FA5}">
                      <a16:colId xmlns:a16="http://schemas.microsoft.com/office/drawing/2014/main" val="20001"/>
                    </a:ext>
                  </a:extLst>
                </a:gridCol>
              </a:tblGrid>
              <a:tr h="487807">
                <a:tc>
                  <a:txBody>
                    <a:bodyPr/>
                    <a:lstStyle/>
                    <a:p>
                      <a:pPr algn="ctr" fontAlgn="ctr"/>
                      <a:r>
                        <a:rPr lang="en-US" sz="1800" b="1" i="0" u="none" strike="noStrike" dirty="0">
                          <a:solidFill>
                            <a:srgbClr val="000000"/>
                          </a:solidFill>
                          <a:latin typeface="Arial"/>
                        </a:rPr>
                        <a:t> Component</a:t>
                      </a:r>
                    </a:p>
                  </a:txBody>
                  <a:tcPr marL="7636" marR="7636" marT="763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800" b="1" i="0" u="none" strike="noStrike" dirty="0">
                          <a:solidFill>
                            <a:srgbClr val="000000"/>
                          </a:solidFill>
                          <a:latin typeface="Arial"/>
                        </a:rPr>
                        <a:t>Range (</a:t>
                      </a:r>
                      <a:r>
                        <a:rPr lang="en-US" sz="1800" b="1" i="0" u="none" strike="noStrike" dirty="0" err="1">
                          <a:solidFill>
                            <a:srgbClr val="000000"/>
                          </a:solidFill>
                          <a:latin typeface="Arial"/>
                        </a:rPr>
                        <a:t>vol</a:t>
                      </a:r>
                      <a:r>
                        <a:rPr lang="en-US" sz="1800" b="1" i="0" u="none" strike="noStrike" dirty="0">
                          <a:solidFill>
                            <a:srgbClr val="000000"/>
                          </a:solidFill>
                          <a:latin typeface="Arial"/>
                        </a:rPr>
                        <a:t> %)</a:t>
                      </a:r>
                    </a:p>
                  </a:txBody>
                  <a:tcPr marL="7636" marR="7636" marT="763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68924">
                <a:tc>
                  <a:txBody>
                    <a:bodyPr/>
                    <a:lstStyle/>
                    <a:p>
                      <a:pPr algn="ctr" fontAlgn="ctr"/>
                      <a:r>
                        <a:rPr lang="en-US" sz="1800" b="0" i="0" u="none" strike="noStrike" dirty="0">
                          <a:solidFill>
                            <a:srgbClr val="000000"/>
                          </a:solidFill>
                          <a:latin typeface="Arial"/>
                        </a:rPr>
                        <a:t> Methane</a:t>
                      </a:r>
                    </a:p>
                  </a:txBody>
                  <a:tcPr marL="7636" marR="7636" marT="763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 87.0 - 97.0</a:t>
                      </a:r>
                    </a:p>
                  </a:txBody>
                  <a:tcPr marL="7636" marR="7636" marT="763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68924">
                <a:tc>
                  <a:txBody>
                    <a:bodyPr/>
                    <a:lstStyle/>
                    <a:p>
                      <a:pPr algn="ctr" fontAlgn="ctr"/>
                      <a:r>
                        <a:rPr lang="en-US" sz="1800" b="0" i="0" u="none" strike="noStrike" dirty="0">
                          <a:solidFill>
                            <a:srgbClr val="000000"/>
                          </a:solidFill>
                          <a:latin typeface="Arial"/>
                        </a:rPr>
                        <a:t> Ethane</a:t>
                      </a:r>
                    </a:p>
                  </a:txBody>
                  <a:tcPr marL="7636" marR="7636" marT="763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 1.5 - 7.0</a:t>
                      </a:r>
                    </a:p>
                  </a:txBody>
                  <a:tcPr marL="7636" marR="7636" marT="763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68924">
                <a:tc>
                  <a:txBody>
                    <a:bodyPr/>
                    <a:lstStyle/>
                    <a:p>
                      <a:pPr algn="ctr" fontAlgn="ctr"/>
                      <a:r>
                        <a:rPr lang="en-US" sz="1800" b="0" i="0" u="none" strike="noStrike" dirty="0">
                          <a:solidFill>
                            <a:srgbClr val="000000"/>
                          </a:solidFill>
                          <a:latin typeface="Arial"/>
                        </a:rPr>
                        <a:t> Propane</a:t>
                      </a:r>
                    </a:p>
                  </a:txBody>
                  <a:tcPr marL="7636" marR="7636" marT="763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 0.1 - 1.5</a:t>
                      </a:r>
                    </a:p>
                  </a:txBody>
                  <a:tcPr marL="7636" marR="7636" marT="763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68924">
                <a:tc>
                  <a:txBody>
                    <a:bodyPr/>
                    <a:lstStyle/>
                    <a:p>
                      <a:pPr algn="ctr" fontAlgn="ctr"/>
                      <a:r>
                        <a:rPr lang="en-US" sz="1800" b="0" i="0" u="none" strike="noStrike" dirty="0">
                          <a:solidFill>
                            <a:srgbClr val="000000"/>
                          </a:solidFill>
                          <a:latin typeface="Arial"/>
                        </a:rPr>
                        <a:t> </a:t>
                      </a:r>
                      <a:r>
                        <a:rPr lang="en-US" sz="1800" b="0" i="0" u="none" strike="noStrike" dirty="0" err="1">
                          <a:solidFill>
                            <a:srgbClr val="000000"/>
                          </a:solidFill>
                          <a:latin typeface="Arial"/>
                        </a:rPr>
                        <a:t>iso</a:t>
                      </a:r>
                      <a:r>
                        <a:rPr lang="en-US" sz="1800" b="0" i="0" u="none" strike="noStrike" dirty="0">
                          <a:solidFill>
                            <a:srgbClr val="000000"/>
                          </a:solidFill>
                          <a:latin typeface="Arial"/>
                        </a:rPr>
                        <a:t> - Butane</a:t>
                      </a:r>
                    </a:p>
                  </a:txBody>
                  <a:tcPr marL="7636" marR="7636" marT="763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 0.01 - 0.3</a:t>
                      </a:r>
                    </a:p>
                  </a:txBody>
                  <a:tcPr marL="7636" marR="7636" marT="763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68924">
                <a:tc>
                  <a:txBody>
                    <a:bodyPr/>
                    <a:lstStyle/>
                    <a:p>
                      <a:pPr algn="ctr" fontAlgn="ctr"/>
                      <a:r>
                        <a:rPr lang="en-US" sz="1800" b="0" i="0" u="none" strike="noStrike">
                          <a:solidFill>
                            <a:srgbClr val="000000"/>
                          </a:solidFill>
                          <a:latin typeface="Arial"/>
                        </a:rPr>
                        <a:t> normal - Butane</a:t>
                      </a:r>
                    </a:p>
                  </a:txBody>
                  <a:tcPr marL="7636" marR="7636" marT="763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 0.01 - 0.3</a:t>
                      </a:r>
                    </a:p>
                  </a:txBody>
                  <a:tcPr marL="7636" marR="7636" marT="763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68924">
                <a:tc>
                  <a:txBody>
                    <a:bodyPr/>
                    <a:lstStyle/>
                    <a:p>
                      <a:pPr algn="ctr" fontAlgn="ctr"/>
                      <a:r>
                        <a:rPr lang="en-US" sz="1800" b="0" i="0" u="none" strike="noStrike">
                          <a:solidFill>
                            <a:srgbClr val="000000"/>
                          </a:solidFill>
                          <a:latin typeface="Arial"/>
                        </a:rPr>
                        <a:t> iso - Pentane</a:t>
                      </a:r>
                    </a:p>
                  </a:txBody>
                  <a:tcPr marL="7636" marR="7636" marT="763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 trace - 0.04</a:t>
                      </a:r>
                    </a:p>
                  </a:txBody>
                  <a:tcPr marL="7636" marR="7636" marT="763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68924">
                <a:tc>
                  <a:txBody>
                    <a:bodyPr/>
                    <a:lstStyle/>
                    <a:p>
                      <a:pPr algn="ctr" fontAlgn="ctr"/>
                      <a:r>
                        <a:rPr lang="en-US" sz="1800" b="0" i="0" u="none" strike="noStrike">
                          <a:solidFill>
                            <a:srgbClr val="000000"/>
                          </a:solidFill>
                          <a:latin typeface="Arial"/>
                        </a:rPr>
                        <a:t> normal - Pentane</a:t>
                      </a:r>
                    </a:p>
                  </a:txBody>
                  <a:tcPr marL="7636" marR="7636" marT="763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 trace - 0.04</a:t>
                      </a:r>
                    </a:p>
                  </a:txBody>
                  <a:tcPr marL="7636" marR="7636" marT="763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68924">
                <a:tc>
                  <a:txBody>
                    <a:bodyPr/>
                    <a:lstStyle/>
                    <a:p>
                      <a:pPr algn="ctr" fontAlgn="ctr"/>
                      <a:r>
                        <a:rPr lang="en-US" sz="1800" b="0" i="0" u="none" strike="noStrike">
                          <a:solidFill>
                            <a:srgbClr val="000000"/>
                          </a:solidFill>
                          <a:latin typeface="Arial"/>
                        </a:rPr>
                        <a:t> Hexanes plus</a:t>
                      </a:r>
                    </a:p>
                  </a:txBody>
                  <a:tcPr marL="7636" marR="7636" marT="763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 trace - 0.06</a:t>
                      </a:r>
                    </a:p>
                  </a:txBody>
                  <a:tcPr marL="7636" marR="7636" marT="763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68924">
                <a:tc>
                  <a:txBody>
                    <a:bodyPr/>
                    <a:lstStyle/>
                    <a:p>
                      <a:pPr algn="ctr" fontAlgn="ctr"/>
                      <a:r>
                        <a:rPr lang="en-US" sz="1800" b="0" i="0" u="none" strike="noStrike">
                          <a:solidFill>
                            <a:srgbClr val="000000"/>
                          </a:solidFill>
                          <a:latin typeface="Arial"/>
                        </a:rPr>
                        <a:t> Nitrogen</a:t>
                      </a:r>
                    </a:p>
                  </a:txBody>
                  <a:tcPr marL="7636" marR="7636" marT="763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 0.2 - 5.5</a:t>
                      </a:r>
                    </a:p>
                  </a:txBody>
                  <a:tcPr marL="7636" marR="7636" marT="763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68924">
                <a:tc>
                  <a:txBody>
                    <a:bodyPr/>
                    <a:lstStyle/>
                    <a:p>
                      <a:pPr algn="ctr" fontAlgn="ctr"/>
                      <a:r>
                        <a:rPr lang="en-US" sz="1800" b="0" i="0" u="none" strike="noStrike">
                          <a:solidFill>
                            <a:srgbClr val="000000"/>
                          </a:solidFill>
                          <a:latin typeface="Arial"/>
                        </a:rPr>
                        <a:t> Carbon Dioxide</a:t>
                      </a:r>
                    </a:p>
                  </a:txBody>
                  <a:tcPr marL="7636" marR="7636" marT="763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 0.1 - 1.0</a:t>
                      </a:r>
                    </a:p>
                  </a:txBody>
                  <a:tcPr marL="7636" marR="7636" marT="763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68924">
                <a:tc>
                  <a:txBody>
                    <a:bodyPr/>
                    <a:lstStyle/>
                    <a:p>
                      <a:pPr algn="ctr" fontAlgn="ctr"/>
                      <a:r>
                        <a:rPr lang="en-US" sz="1800" b="0" i="0" u="none" strike="noStrike">
                          <a:solidFill>
                            <a:srgbClr val="000000"/>
                          </a:solidFill>
                          <a:latin typeface="Arial"/>
                        </a:rPr>
                        <a:t> Oxygen</a:t>
                      </a:r>
                    </a:p>
                  </a:txBody>
                  <a:tcPr marL="7636" marR="7636" marT="763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 0.01 - 0.1</a:t>
                      </a:r>
                    </a:p>
                  </a:txBody>
                  <a:tcPr marL="7636" marR="7636" marT="763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68924">
                <a:tc>
                  <a:txBody>
                    <a:bodyPr/>
                    <a:lstStyle/>
                    <a:p>
                      <a:pPr algn="ctr" fontAlgn="ctr"/>
                      <a:r>
                        <a:rPr lang="en-US" sz="1800" b="0" i="0" u="none" strike="noStrike">
                          <a:solidFill>
                            <a:srgbClr val="000000"/>
                          </a:solidFill>
                          <a:latin typeface="Arial"/>
                        </a:rPr>
                        <a:t> Hydrogen</a:t>
                      </a:r>
                    </a:p>
                  </a:txBody>
                  <a:tcPr marL="7636" marR="7636" marT="763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 trace - 0.02</a:t>
                      </a:r>
                    </a:p>
                  </a:txBody>
                  <a:tcPr marL="7636" marR="7636" marT="763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1314" name="Rectangle 1026">
            <a:extLst>
              <a:ext uri="{FF2B5EF4-FFF2-40B4-BE49-F238E27FC236}">
                <a16:creationId xmlns:a16="http://schemas.microsoft.com/office/drawing/2014/main" id="{E4651CAE-FEFC-A02A-C2C8-C6C29E87D9BF}"/>
              </a:ext>
            </a:extLst>
          </p:cNvPr>
          <p:cNvSpPr>
            <a:spLocks noGrp="1" noChangeArrowheads="1"/>
          </p:cNvSpPr>
          <p:nvPr>
            <p:ph type="title"/>
          </p:nvPr>
        </p:nvSpPr>
        <p:spPr>
          <a:xfrm>
            <a:off x="381000" y="228600"/>
            <a:ext cx="8382000" cy="762000"/>
          </a:xfrm>
          <a:ln>
            <a:solidFill>
              <a:schemeClr val="tx1"/>
            </a:solidFill>
            <a:miter lim="800000"/>
            <a:headEnd/>
            <a:tailEnd/>
          </a:ln>
        </p:spPr>
        <p:txBody>
          <a:bodyPr/>
          <a:lstStyle/>
          <a:p>
            <a:pPr algn="ctr"/>
            <a:r>
              <a:rPr lang="en-US" altLang="en-US" sz="3200" b="1" i="0">
                <a:solidFill>
                  <a:schemeClr val="tx1"/>
                </a:solidFill>
              </a:rPr>
              <a:t> </a:t>
            </a:r>
            <a:r>
              <a:rPr lang="en-US" altLang="en-US" sz="3200" b="1" i="0">
                <a:solidFill>
                  <a:srgbClr val="C00000"/>
                </a:solidFill>
              </a:rPr>
              <a:t>Flame Velocity</a:t>
            </a:r>
          </a:p>
        </p:txBody>
      </p:sp>
      <p:sp>
        <p:nvSpPr>
          <p:cNvPr id="141315" name="Rectangle 1027">
            <a:extLst>
              <a:ext uri="{FF2B5EF4-FFF2-40B4-BE49-F238E27FC236}">
                <a16:creationId xmlns:a16="http://schemas.microsoft.com/office/drawing/2014/main" id="{FE87B5D3-1D8B-517A-64E6-DA6FE17F3BC9}"/>
              </a:ext>
            </a:extLst>
          </p:cNvPr>
          <p:cNvSpPr>
            <a:spLocks noGrp="1" noChangeArrowheads="1"/>
          </p:cNvSpPr>
          <p:nvPr>
            <p:ph type="body" idx="1"/>
          </p:nvPr>
        </p:nvSpPr>
        <p:spPr>
          <a:xfrm>
            <a:off x="381000" y="1143000"/>
            <a:ext cx="8382000" cy="5486400"/>
          </a:xfrm>
        </p:spPr>
        <p:txBody>
          <a:bodyPr/>
          <a:lstStyle/>
          <a:p>
            <a:pPr>
              <a:lnSpc>
                <a:spcPct val="70000"/>
              </a:lnSpc>
              <a:buFont typeface="Wingdings" panose="05000000000000000000" pitchFamily="2" charset="2"/>
              <a:buNone/>
            </a:pPr>
            <a:endParaRPr lang="en-US" altLang="en-US" sz="2400" b="1" dirty="0">
              <a:cs typeface="Times New Roman" panose="02020603050405020304" pitchFamily="18" charset="0"/>
            </a:endParaRPr>
          </a:p>
          <a:p>
            <a:r>
              <a:rPr lang="en-US" altLang="en-US" sz="2000" dirty="0">
                <a:solidFill>
                  <a:srgbClr val="FF0000"/>
                </a:solidFill>
                <a:cs typeface="Times New Roman" panose="02020603050405020304" pitchFamily="18" charset="0"/>
              </a:rPr>
              <a:t>The rate of flame surface propagation into the un-burnt combustible mixture to ensure continuous and successful flame propagation - Also known as burning velocity or combustion velocity</a:t>
            </a:r>
            <a:r>
              <a:rPr lang="en-GB" altLang="en-US" sz="2000" dirty="0">
                <a:solidFill>
                  <a:srgbClr val="FF0000"/>
                </a:solidFill>
              </a:rPr>
              <a:t> </a:t>
            </a:r>
          </a:p>
          <a:p>
            <a:r>
              <a:rPr lang="en-GB" altLang="en-US" sz="2000" dirty="0"/>
              <a:t>Flame velocity  depends on the fuel-air mixture composition and attains maximum for mixture slightly richer in fuel content than the stoichiometric composition….. and rises if the initial temperature is increased or the pressure of the system is decreased</a:t>
            </a:r>
          </a:p>
          <a:p>
            <a:pPr>
              <a:lnSpc>
                <a:spcPct val="70000"/>
              </a:lnSpc>
            </a:pPr>
            <a:endParaRPr lang="en-GB" altLang="en-US" sz="1800" dirty="0"/>
          </a:p>
          <a:p>
            <a:pPr>
              <a:lnSpc>
                <a:spcPct val="70000"/>
              </a:lnSpc>
            </a:pPr>
            <a:endParaRPr lang="en-GB" altLang="en-US" sz="2000" dirty="0"/>
          </a:p>
          <a:p>
            <a:pPr>
              <a:lnSpc>
                <a:spcPct val="70000"/>
              </a:lnSpc>
            </a:pPr>
            <a:endParaRPr lang="en-GB" altLang="en-US" sz="2000" dirty="0"/>
          </a:p>
          <a:p>
            <a:pPr>
              <a:lnSpc>
                <a:spcPct val="70000"/>
              </a:lnSpc>
            </a:pPr>
            <a:endParaRPr lang="en-GB" altLang="en-US" sz="2000" dirty="0"/>
          </a:p>
          <a:p>
            <a:pPr>
              <a:lnSpc>
                <a:spcPct val="70000"/>
              </a:lnSpc>
            </a:pPr>
            <a:endParaRPr lang="en-GB" altLang="en-US" sz="2000" dirty="0"/>
          </a:p>
          <a:p>
            <a:pPr>
              <a:lnSpc>
                <a:spcPct val="70000"/>
              </a:lnSpc>
            </a:pPr>
            <a:endParaRPr lang="en-GB" altLang="en-US" sz="2000" dirty="0"/>
          </a:p>
          <a:p>
            <a:pPr>
              <a:lnSpc>
                <a:spcPct val="70000"/>
              </a:lnSpc>
            </a:pPr>
            <a:endParaRPr lang="en-GB" altLang="en-US" sz="2000" dirty="0"/>
          </a:p>
          <a:p>
            <a:pPr>
              <a:lnSpc>
                <a:spcPct val="70000"/>
              </a:lnSpc>
            </a:pPr>
            <a:endParaRPr lang="en-GB" altLang="en-US" sz="2000" dirty="0"/>
          </a:p>
        </p:txBody>
      </p:sp>
      <p:pic>
        <p:nvPicPr>
          <p:cNvPr id="3" name="Picture 2">
            <a:extLst>
              <a:ext uri="{FF2B5EF4-FFF2-40B4-BE49-F238E27FC236}">
                <a16:creationId xmlns:a16="http://schemas.microsoft.com/office/drawing/2014/main" id="{289D4F3C-12F3-7873-89A6-43B5B48007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657600"/>
            <a:ext cx="5791200" cy="287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FA25A5BF-AAFA-63D2-B583-9D9020046FD7}"/>
                  </a:ext>
                </a:extLst>
              </p14:cNvPr>
              <p14:cNvContentPartPr/>
              <p14:nvPr/>
            </p14:nvContentPartPr>
            <p14:xfrm>
              <a:off x="848520" y="2788560"/>
              <a:ext cx="7486560" cy="3769200"/>
            </p14:xfrm>
          </p:contentPart>
        </mc:Choice>
        <mc:Fallback xmlns="">
          <p:pic>
            <p:nvPicPr>
              <p:cNvPr id="2" name="Ink 1">
                <a:extLst>
                  <a:ext uri="{FF2B5EF4-FFF2-40B4-BE49-F238E27FC236}">
                    <a16:creationId xmlns:a16="http://schemas.microsoft.com/office/drawing/2014/main" id="{FA25A5BF-AAFA-63D2-B583-9D9020046FD7}"/>
                  </a:ext>
                </a:extLst>
              </p:cNvPr>
              <p:cNvPicPr/>
              <p:nvPr/>
            </p:nvPicPr>
            <p:blipFill>
              <a:blip r:embed="rId6"/>
              <a:stretch>
                <a:fillRect/>
              </a:stretch>
            </p:blipFill>
            <p:spPr>
              <a:xfrm>
                <a:off x="839160" y="2779200"/>
                <a:ext cx="7505280" cy="3787920"/>
              </a:xfrm>
              <a:prstGeom prst="rect">
                <a:avLst/>
              </a:prstGeom>
            </p:spPr>
          </p:pic>
        </mc:Fallback>
      </mc:AlternateContent>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DBBFFF5C-0A33-8EBA-834D-A1B488A653AA}"/>
              </a:ext>
            </a:extLst>
          </p:cNvPr>
          <p:cNvSpPr>
            <a:spLocks noGrp="1" noChangeArrowheads="1"/>
          </p:cNvSpPr>
          <p:nvPr>
            <p:ph type="title"/>
          </p:nvPr>
        </p:nvSpPr>
        <p:spPr>
          <a:xfrm>
            <a:off x="533400" y="228600"/>
            <a:ext cx="8153400" cy="685800"/>
          </a:xfrm>
          <a:ln>
            <a:solidFill>
              <a:schemeClr val="tx1"/>
            </a:solidFill>
            <a:miter lim="800000"/>
            <a:headEnd/>
            <a:tailEnd/>
          </a:ln>
        </p:spPr>
        <p:txBody>
          <a:bodyPr/>
          <a:lstStyle/>
          <a:p>
            <a:pPr algn="ctr"/>
            <a:r>
              <a:rPr lang="en-US" altLang="en-US" sz="3200" b="1" i="0">
                <a:solidFill>
                  <a:srgbClr val="C00000"/>
                </a:solidFill>
              </a:rPr>
              <a:t>Flame Temperature</a:t>
            </a:r>
          </a:p>
        </p:txBody>
      </p:sp>
      <p:sp>
        <p:nvSpPr>
          <p:cNvPr id="91139" name="Rectangle 3">
            <a:extLst>
              <a:ext uri="{FF2B5EF4-FFF2-40B4-BE49-F238E27FC236}">
                <a16:creationId xmlns:a16="http://schemas.microsoft.com/office/drawing/2014/main" id="{A6951F6D-B34D-B0DF-6BDE-307EEBA53BB7}"/>
              </a:ext>
            </a:extLst>
          </p:cNvPr>
          <p:cNvSpPr>
            <a:spLocks noGrp="1" noChangeArrowheads="1"/>
          </p:cNvSpPr>
          <p:nvPr>
            <p:ph type="body" idx="1"/>
          </p:nvPr>
        </p:nvSpPr>
        <p:spPr>
          <a:xfrm>
            <a:off x="533400" y="1066800"/>
            <a:ext cx="8153400" cy="5562600"/>
          </a:xfrm>
        </p:spPr>
        <p:txBody>
          <a:bodyPr/>
          <a:lstStyle/>
          <a:p>
            <a:pPr>
              <a:defRPr/>
            </a:pPr>
            <a:r>
              <a:rPr lang="en-US" altLang="en-US" sz="2200" dirty="0">
                <a:cs typeface="Times New Roman" panose="02020603050405020304" pitchFamily="18" charset="0"/>
              </a:rPr>
              <a:t>The temperature of the flame corresponds to heat generated during combustion process</a:t>
            </a:r>
          </a:p>
          <a:p>
            <a:pPr>
              <a:defRPr/>
            </a:pPr>
            <a:r>
              <a:rPr lang="en-US" altLang="en-US" sz="2200" dirty="0">
                <a:cs typeface="Times New Roman" panose="02020603050405020304" pitchFamily="18" charset="0"/>
              </a:rPr>
              <a:t>Flame temperature of fuel depends on</a:t>
            </a:r>
          </a:p>
          <a:p>
            <a:pPr>
              <a:defRPr/>
            </a:pPr>
            <a:endParaRPr lang="en-US" altLang="en-US" sz="2200" dirty="0">
              <a:cs typeface="Times New Roman" panose="02020603050405020304" pitchFamily="18" charset="0"/>
            </a:endParaRPr>
          </a:p>
          <a:p>
            <a:pPr lvl="1">
              <a:defRPr/>
            </a:pPr>
            <a:r>
              <a:rPr lang="en-US" altLang="en-US" sz="2200" dirty="0">
                <a:cs typeface="Times New Roman" panose="02020603050405020304" pitchFamily="18" charset="0"/>
              </a:rPr>
              <a:t>Calorific value</a:t>
            </a:r>
          </a:p>
          <a:p>
            <a:pPr lvl="1">
              <a:defRPr/>
            </a:pPr>
            <a:r>
              <a:rPr lang="en-US" altLang="en-US" sz="2200" dirty="0">
                <a:cs typeface="Times New Roman" panose="02020603050405020304" pitchFamily="18" charset="0"/>
              </a:rPr>
              <a:t>Volume and specific heat of total gaseous products</a:t>
            </a:r>
          </a:p>
          <a:p>
            <a:pPr lvl="1">
              <a:defRPr/>
            </a:pPr>
            <a:r>
              <a:rPr lang="en-US" altLang="en-US" sz="2200" dirty="0">
                <a:cs typeface="Times New Roman" panose="02020603050405020304" pitchFamily="18" charset="0"/>
              </a:rPr>
              <a:t>Losses by radiation</a:t>
            </a:r>
          </a:p>
          <a:p>
            <a:pPr lvl="1">
              <a:defRPr/>
            </a:pPr>
            <a:r>
              <a:rPr lang="en-US" altLang="en-US" sz="2200" dirty="0">
                <a:cs typeface="Times New Roman" panose="02020603050405020304" pitchFamily="18" charset="0"/>
              </a:rPr>
              <a:t>Latent heat in water </a:t>
            </a:r>
            <a:r>
              <a:rPr lang="en-US" altLang="en-US" sz="2200" dirty="0" err="1">
                <a:cs typeface="Times New Roman" panose="02020603050405020304" pitchFamily="18" charset="0"/>
              </a:rPr>
              <a:t>vapour</a:t>
            </a:r>
            <a:r>
              <a:rPr lang="en-US" altLang="en-US" sz="2200" dirty="0">
                <a:cs typeface="Times New Roman" panose="02020603050405020304" pitchFamily="18" charset="0"/>
              </a:rPr>
              <a:t> in the combustion products</a:t>
            </a:r>
          </a:p>
          <a:p>
            <a:pPr>
              <a:defRPr/>
            </a:pPr>
            <a:endParaRPr lang="en-US" altLang="en-US" sz="2200" dirty="0">
              <a:cs typeface="Times New Roman" panose="02020603050405020304" pitchFamily="18" charset="0"/>
            </a:endParaRPr>
          </a:p>
          <a:p>
            <a:pPr>
              <a:defRPr/>
            </a:pPr>
            <a:r>
              <a:rPr lang="en-US" altLang="en-US" sz="2200" dirty="0">
                <a:solidFill>
                  <a:srgbClr val="FF0000"/>
                </a:solidFill>
              </a:rPr>
              <a:t>The adiabatic flame temperature is the (maximum) temperature obtained when a fuel </a:t>
            </a:r>
            <a:r>
              <a:rPr lang="en-US" altLang="en-US" sz="2200" dirty="0" err="1">
                <a:solidFill>
                  <a:srgbClr val="FF0000"/>
                </a:solidFill>
              </a:rPr>
              <a:t>oxidiser</a:t>
            </a:r>
            <a:r>
              <a:rPr lang="en-US" altLang="en-US" sz="2200" dirty="0">
                <a:solidFill>
                  <a:srgbClr val="FF0000"/>
                </a:solidFill>
              </a:rPr>
              <a:t> is burning at a constant pressure with no heat loss (to walls, equipment, etc.)</a:t>
            </a:r>
            <a:endParaRPr lang="en-US" altLang="en-US" sz="2200" dirty="0">
              <a:solidFill>
                <a:srgbClr val="FF0000"/>
              </a:solidFill>
              <a:cs typeface="Times New Roman" panose="02020603050405020304" pitchFamily="18" charset="0"/>
            </a:endParaRPr>
          </a:p>
          <a:p>
            <a:pPr marL="0" indent="0">
              <a:buFontTx/>
              <a:buNone/>
              <a:defRPr/>
            </a:pPr>
            <a:endParaRPr lang="en-US" altLang="en-US" sz="2000" b="1" dirty="0"/>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9B86AFF0-9A17-1C54-8670-4F91B0E10F9A}"/>
                  </a:ext>
                </a:extLst>
              </p14:cNvPr>
              <p14:cNvContentPartPr/>
              <p14:nvPr/>
            </p14:nvContentPartPr>
            <p14:xfrm>
              <a:off x="975240" y="4336200"/>
              <a:ext cx="1260720" cy="1337760"/>
            </p14:xfrm>
          </p:contentPart>
        </mc:Choice>
        <mc:Fallback xmlns="">
          <p:pic>
            <p:nvPicPr>
              <p:cNvPr id="2" name="Ink 1">
                <a:extLst>
                  <a:ext uri="{FF2B5EF4-FFF2-40B4-BE49-F238E27FC236}">
                    <a16:creationId xmlns:a16="http://schemas.microsoft.com/office/drawing/2014/main" id="{9B86AFF0-9A17-1C54-8670-4F91B0E10F9A}"/>
                  </a:ext>
                </a:extLst>
              </p:cNvPr>
              <p:cNvPicPr/>
              <p:nvPr/>
            </p:nvPicPr>
            <p:blipFill>
              <a:blip r:embed="rId4"/>
              <a:stretch>
                <a:fillRect/>
              </a:stretch>
            </p:blipFill>
            <p:spPr>
              <a:xfrm>
                <a:off x="965880" y="4326840"/>
                <a:ext cx="1279440" cy="1356480"/>
              </a:xfrm>
              <a:prstGeom prst="rect">
                <a:avLst/>
              </a:prstGeom>
            </p:spPr>
          </p:pic>
        </mc:Fallback>
      </mc:AlternateContent>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5410" name="Rectangle 3">
            <a:extLst>
              <a:ext uri="{FF2B5EF4-FFF2-40B4-BE49-F238E27FC236}">
                <a16:creationId xmlns:a16="http://schemas.microsoft.com/office/drawing/2014/main" id="{DAF45A97-3EEF-CA17-B638-4571224D5BF5}"/>
              </a:ext>
            </a:extLst>
          </p:cNvPr>
          <p:cNvSpPr>
            <a:spLocks noGrp="1" noChangeArrowheads="1"/>
          </p:cNvSpPr>
          <p:nvPr>
            <p:ph type="body" sz="half" idx="1"/>
          </p:nvPr>
        </p:nvSpPr>
        <p:spPr>
          <a:xfrm>
            <a:off x="381000" y="304800"/>
            <a:ext cx="8382000" cy="6248400"/>
          </a:xfrm>
        </p:spPr>
        <p:txBody>
          <a:bodyPr/>
          <a:lstStyle/>
          <a:p>
            <a:r>
              <a:rPr lang="en-US" altLang="en-US" sz="2200">
                <a:cs typeface="Times New Roman" panose="02020603050405020304" pitchFamily="18" charset="0"/>
              </a:rPr>
              <a:t>The </a:t>
            </a:r>
            <a:r>
              <a:rPr lang="en-US" altLang="en-US" sz="2200"/>
              <a:t>flame temperature is strongly a function of fuel concentration</a:t>
            </a:r>
          </a:p>
          <a:p>
            <a:r>
              <a:rPr lang="en-US" altLang="en-US" sz="2200"/>
              <a:t>The maximum adiabatic flame temperature occurs close to the stoichiometric composition (i.e. 9.5% methane in air)</a:t>
            </a:r>
          </a:p>
          <a:p>
            <a:r>
              <a:rPr lang="en-US" altLang="en-US" sz="2200"/>
              <a:t>Adiabatic flame temperature of methane combustion  for initial conditions 1 atm. and 25°C.</a:t>
            </a:r>
          </a:p>
          <a:p>
            <a:endParaRPr lang="en-US" altLang="en-US" sz="2000"/>
          </a:p>
          <a:p>
            <a:endParaRPr lang="en-US" altLang="en-US" sz="2000"/>
          </a:p>
          <a:p>
            <a:endParaRPr lang="en-US" altLang="en-US" sz="2400"/>
          </a:p>
          <a:p>
            <a:endParaRPr lang="en-US" altLang="en-US" sz="2400"/>
          </a:p>
          <a:p>
            <a:endParaRPr lang="en-US" altLang="en-US" sz="2400"/>
          </a:p>
          <a:p>
            <a:endParaRPr lang="en-US" altLang="en-US" sz="2400"/>
          </a:p>
          <a:p>
            <a:endParaRPr lang="en-US" altLang="en-US" sz="2800" b="1"/>
          </a:p>
          <a:p>
            <a:pPr>
              <a:lnSpc>
                <a:spcPct val="70000"/>
              </a:lnSpc>
            </a:pPr>
            <a:endParaRPr lang="en-US" altLang="en-US" sz="2800" b="1"/>
          </a:p>
        </p:txBody>
      </p:sp>
      <p:pic>
        <p:nvPicPr>
          <p:cNvPr id="145411" name="Picture 8" descr="flametemp">
            <a:extLst>
              <a:ext uri="{FF2B5EF4-FFF2-40B4-BE49-F238E27FC236}">
                <a16:creationId xmlns:a16="http://schemas.microsoft.com/office/drawing/2014/main" id="{B36083FA-D354-0454-ED94-599828B2D43C}"/>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524000" y="2209800"/>
            <a:ext cx="6477000" cy="3860800"/>
          </a:xfrm>
          <a:noFill/>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3A1B1293-1F34-2D64-D02C-A5E5F83AB01A}"/>
                  </a:ext>
                </a:extLst>
              </p14:cNvPr>
              <p14:cNvContentPartPr/>
              <p14:nvPr/>
            </p14:nvContentPartPr>
            <p14:xfrm>
              <a:off x="801000" y="1462680"/>
              <a:ext cx="4703040" cy="4168440"/>
            </p14:xfrm>
          </p:contentPart>
        </mc:Choice>
        <mc:Fallback xmlns="">
          <p:pic>
            <p:nvPicPr>
              <p:cNvPr id="2" name="Ink 1">
                <a:extLst>
                  <a:ext uri="{FF2B5EF4-FFF2-40B4-BE49-F238E27FC236}">
                    <a16:creationId xmlns:a16="http://schemas.microsoft.com/office/drawing/2014/main" id="{3A1B1293-1F34-2D64-D02C-A5E5F83AB01A}"/>
                  </a:ext>
                </a:extLst>
              </p:cNvPr>
              <p:cNvPicPr/>
              <p:nvPr/>
            </p:nvPicPr>
            <p:blipFill>
              <a:blip r:embed="rId5"/>
              <a:stretch>
                <a:fillRect/>
              </a:stretch>
            </p:blipFill>
            <p:spPr>
              <a:xfrm>
                <a:off x="791640" y="1453320"/>
                <a:ext cx="4721760" cy="4187160"/>
              </a:xfrm>
              <a:prstGeom prst="rect">
                <a:avLst/>
              </a:prstGeom>
            </p:spPr>
          </p:pic>
        </mc:Fallback>
      </mc:AlternateContent>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0AD46DE7-5E2A-CC63-A3D3-B34343056460}"/>
              </a:ext>
            </a:extLst>
          </p:cNvPr>
          <p:cNvSpPr>
            <a:spLocks noGrp="1" noChangeArrowheads="1"/>
          </p:cNvSpPr>
          <p:nvPr>
            <p:ph type="body" sz="half" idx="1"/>
          </p:nvPr>
        </p:nvSpPr>
        <p:spPr>
          <a:xfrm>
            <a:off x="457200" y="457200"/>
            <a:ext cx="8382000" cy="6019800"/>
          </a:xfrm>
        </p:spPr>
        <p:txBody>
          <a:bodyPr/>
          <a:lstStyle/>
          <a:p>
            <a:pPr>
              <a:lnSpc>
                <a:spcPct val="70000"/>
              </a:lnSpc>
            </a:pPr>
            <a:endParaRPr lang="en-US" altLang="en-US" sz="2000">
              <a:cs typeface="Times New Roman" panose="02020603050405020304" pitchFamily="18" charset="0"/>
            </a:endParaRPr>
          </a:p>
          <a:p>
            <a:r>
              <a:rPr lang="en-US" altLang="en-US" sz="2200">
                <a:cs typeface="Times New Roman" panose="02020603050405020304" pitchFamily="18" charset="0"/>
              </a:rPr>
              <a:t>Theoretical </a:t>
            </a:r>
            <a:r>
              <a:rPr lang="en-US" altLang="en-US" sz="2200"/>
              <a:t>adiabatic flame temperature  can be estimated using the following energy balance</a:t>
            </a:r>
          </a:p>
          <a:p>
            <a:endParaRPr lang="en-US" altLang="en-US" sz="2000" b="1"/>
          </a:p>
        </p:txBody>
      </p:sp>
      <p:graphicFrame>
        <p:nvGraphicFramePr>
          <p:cNvPr id="147459" name="Object 2">
            <a:extLst>
              <a:ext uri="{FF2B5EF4-FFF2-40B4-BE49-F238E27FC236}">
                <a16:creationId xmlns:a16="http://schemas.microsoft.com/office/drawing/2014/main" id="{915C30C4-790D-DEF1-4804-568A3E233308}"/>
              </a:ext>
            </a:extLst>
          </p:cNvPr>
          <p:cNvGraphicFramePr>
            <a:graphicFrameLocks noChangeAspect="1"/>
          </p:cNvGraphicFramePr>
          <p:nvPr/>
        </p:nvGraphicFramePr>
        <p:xfrm>
          <a:off x="762000" y="1828800"/>
          <a:ext cx="7696200" cy="4114800"/>
        </p:xfrm>
        <a:graphic>
          <a:graphicData uri="http://schemas.openxmlformats.org/presentationml/2006/ole">
            <mc:AlternateContent xmlns:mc="http://schemas.openxmlformats.org/markup-compatibility/2006">
              <mc:Choice xmlns:v="urn:schemas-microsoft-com:vml" Requires="v">
                <p:oleObj r:id="rId3" imgW="4160528" imgH="1917034" progId="PI3.Image">
                  <p:embed/>
                </p:oleObj>
              </mc:Choice>
              <mc:Fallback>
                <p:oleObj r:id="rId3" imgW="4160528" imgH="1917034" progId="PI3.Imag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828800"/>
                        <a:ext cx="7696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7460" name="Rectangle 6">
            <a:extLst>
              <a:ext uri="{FF2B5EF4-FFF2-40B4-BE49-F238E27FC236}">
                <a16:creationId xmlns:a16="http://schemas.microsoft.com/office/drawing/2014/main" id="{19629B7C-AD7E-2D0C-DDD7-AAAEFAA85903}"/>
              </a:ext>
            </a:extLst>
          </p:cNvPr>
          <p:cNvSpPr>
            <a:spLocks noChangeArrowheads="1"/>
          </p:cNvSpPr>
          <p:nvPr/>
        </p:nvSpPr>
        <p:spPr bwMode="auto">
          <a:xfrm>
            <a:off x="1546225" y="-1633538"/>
            <a:ext cx="184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br>
              <a:rPr lang="en-US" altLang="en-US" sz="2400"/>
            </a:br>
            <a:endParaRPr lang="en-US" altLang="en-US" sz="2400"/>
          </a:p>
        </p:txBody>
      </p:sp>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CD6A0123-D3BA-1897-538C-300BBF98B533}"/>
                  </a:ext>
                </a:extLst>
              </p14:cNvPr>
              <p14:cNvContentPartPr/>
              <p14:nvPr/>
            </p14:nvContentPartPr>
            <p14:xfrm>
              <a:off x="2268000" y="1363320"/>
              <a:ext cx="5547240" cy="3964320"/>
            </p14:xfrm>
          </p:contentPart>
        </mc:Choice>
        <mc:Fallback xmlns="">
          <p:pic>
            <p:nvPicPr>
              <p:cNvPr id="2" name="Ink 1">
                <a:extLst>
                  <a:ext uri="{FF2B5EF4-FFF2-40B4-BE49-F238E27FC236}">
                    <a16:creationId xmlns:a16="http://schemas.microsoft.com/office/drawing/2014/main" id="{CD6A0123-D3BA-1897-538C-300BBF98B533}"/>
                  </a:ext>
                </a:extLst>
              </p:cNvPr>
              <p:cNvPicPr/>
              <p:nvPr/>
            </p:nvPicPr>
            <p:blipFill>
              <a:blip r:embed="rId6"/>
              <a:stretch>
                <a:fillRect/>
              </a:stretch>
            </p:blipFill>
            <p:spPr>
              <a:xfrm>
                <a:off x="2258640" y="1353960"/>
                <a:ext cx="5565960" cy="3983040"/>
              </a:xfrm>
              <a:prstGeom prst="rect">
                <a:avLst/>
              </a:prstGeom>
            </p:spPr>
          </p:pic>
        </mc:Fallback>
      </mc:AlternateContent>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18230" y="458579"/>
            <a:ext cx="7052719" cy="565626"/>
          </a:xfrm>
          <a:prstGeom prst="rect">
            <a:avLst/>
          </a:prstGeom>
        </p:spPr>
        <p:txBody>
          <a:bodyPr vert="horz" wrap="square" lIns="0" tIns="11516" rIns="0" bIns="0" rtlCol="0">
            <a:spAutoFit/>
          </a:bodyPr>
          <a:lstStyle/>
          <a:p>
            <a:pPr marL="548179">
              <a:spcBef>
                <a:spcPts val="91"/>
              </a:spcBef>
            </a:pPr>
            <a:r>
              <a:rPr sz="3600" dirty="0"/>
              <a:t>Adiabatic</a:t>
            </a:r>
            <a:r>
              <a:rPr sz="3600" spc="-82" dirty="0"/>
              <a:t> </a:t>
            </a:r>
            <a:r>
              <a:rPr sz="3600" dirty="0"/>
              <a:t>Flame</a:t>
            </a:r>
            <a:r>
              <a:rPr sz="3600" spc="-82" dirty="0"/>
              <a:t> </a:t>
            </a:r>
            <a:r>
              <a:rPr sz="3600" spc="-9" dirty="0"/>
              <a:t>Temperature</a:t>
            </a:r>
          </a:p>
        </p:txBody>
      </p:sp>
      <p:sp>
        <p:nvSpPr>
          <p:cNvPr id="9" name="object 4">
            <a:extLst>
              <a:ext uri="{FF2B5EF4-FFF2-40B4-BE49-F238E27FC236}">
                <a16:creationId xmlns:a16="http://schemas.microsoft.com/office/drawing/2014/main" id="{B2D12122-064F-FC2D-22EA-B2458D102D6E}"/>
              </a:ext>
            </a:extLst>
          </p:cNvPr>
          <p:cNvSpPr txBox="1">
            <a:spLocks noGrp="1"/>
          </p:cNvSpPr>
          <p:nvPr>
            <p:ph type="body" idx="1"/>
          </p:nvPr>
        </p:nvSpPr>
        <p:spPr>
          <a:xfrm>
            <a:off x="608705" y="1600200"/>
            <a:ext cx="8107680" cy="3878626"/>
          </a:xfrm>
          <a:prstGeom prst="rect">
            <a:avLst/>
          </a:prstGeom>
        </p:spPr>
        <p:txBody>
          <a:bodyPr vert="horz" wrap="square" lIns="0" tIns="53975" rIns="0" bIns="0" rtlCol="0">
            <a:spAutoFit/>
          </a:bodyPr>
          <a:lstStyle/>
          <a:p>
            <a:pPr marL="38100" marR="30480" algn="just">
              <a:lnSpc>
                <a:spcPts val="3590"/>
              </a:lnSpc>
              <a:spcBef>
                <a:spcPts val="425"/>
              </a:spcBef>
            </a:pPr>
            <a:r>
              <a:rPr dirty="0"/>
              <a:t>The</a:t>
            </a:r>
            <a:r>
              <a:rPr spc="-40" dirty="0"/>
              <a:t> </a:t>
            </a:r>
            <a:r>
              <a:rPr dirty="0"/>
              <a:t>temperature</a:t>
            </a:r>
            <a:r>
              <a:rPr spc="-35" dirty="0"/>
              <a:t> </a:t>
            </a:r>
            <a:r>
              <a:rPr dirty="0"/>
              <a:t>of</a:t>
            </a:r>
            <a:r>
              <a:rPr spc="-25" dirty="0"/>
              <a:t> </a:t>
            </a:r>
            <a:r>
              <a:rPr dirty="0"/>
              <a:t>product</a:t>
            </a:r>
            <a:r>
              <a:rPr spc="-30" dirty="0"/>
              <a:t> </a:t>
            </a:r>
            <a:r>
              <a:rPr dirty="0"/>
              <a:t>mixture</a:t>
            </a:r>
            <a:r>
              <a:rPr spc="-35" dirty="0"/>
              <a:t> </a:t>
            </a:r>
            <a:r>
              <a:rPr spc="-10" dirty="0"/>
              <a:t>obtained </a:t>
            </a:r>
            <a:r>
              <a:rPr dirty="0"/>
              <a:t>when</a:t>
            </a:r>
            <a:r>
              <a:rPr spc="-25" dirty="0"/>
              <a:t> </a:t>
            </a:r>
            <a:r>
              <a:rPr dirty="0"/>
              <a:t>the</a:t>
            </a:r>
            <a:r>
              <a:rPr spc="-30" dirty="0"/>
              <a:t> </a:t>
            </a:r>
            <a:r>
              <a:rPr dirty="0"/>
              <a:t>combustion</a:t>
            </a:r>
            <a:r>
              <a:rPr spc="-20" dirty="0"/>
              <a:t> </a:t>
            </a:r>
            <a:r>
              <a:rPr dirty="0"/>
              <a:t>is</a:t>
            </a:r>
            <a:r>
              <a:rPr spc="-25" dirty="0"/>
              <a:t> </a:t>
            </a:r>
            <a:r>
              <a:rPr dirty="0"/>
              <a:t>done</a:t>
            </a:r>
            <a:r>
              <a:rPr spc="-30" dirty="0"/>
              <a:t> </a:t>
            </a:r>
            <a:r>
              <a:rPr dirty="0"/>
              <a:t>in</a:t>
            </a:r>
            <a:r>
              <a:rPr spc="-30" dirty="0"/>
              <a:t> </a:t>
            </a:r>
            <a:r>
              <a:rPr dirty="0"/>
              <a:t>an</a:t>
            </a:r>
            <a:r>
              <a:rPr spc="-35" dirty="0"/>
              <a:t> </a:t>
            </a:r>
            <a:r>
              <a:rPr spc="-10" dirty="0"/>
              <a:t>adiabatic system</a:t>
            </a:r>
          </a:p>
          <a:p>
            <a:pPr marL="38100" marR="2715260">
              <a:lnSpc>
                <a:spcPts val="5000"/>
              </a:lnSpc>
              <a:spcBef>
                <a:spcPts val="295"/>
              </a:spcBef>
            </a:pPr>
            <a:r>
              <a:rPr dirty="0"/>
              <a:t>Highest</a:t>
            </a:r>
            <a:r>
              <a:rPr spc="-50" dirty="0"/>
              <a:t> </a:t>
            </a:r>
            <a:r>
              <a:rPr dirty="0"/>
              <a:t>temperature</a:t>
            </a:r>
            <a:r>
              <a:rPr spc="-60" dirty="0"/>
              <a:t> </a:t>
            </a:r>
            <a:r>
              <a:rPr spc="-10" dirty="0"/>
              <a:t>obtained </a:t>
            </a:r>
            <a:endParaRPr lang="en-US" spc="-10" dirty="0"/>
          </a:p>
          <a:p>
            <a:pPr marL="38100" marR="2715260">
              <a:lnSpc>
                <a:spcPts val="5000"/>
              </a:lnSpc>
              <a:spcBef>
                <a:spcPts val="295"/>
              </a:spcBef>
            </a:pPr>
            <a:r>
              <a:rPr dirty="0"/>
              <a:t>2 </a:t>
            </a:r>
            <a:r>
              <a:rPr spc="-10" dirty="0"/>
              <a:t>types</a:t>
            </a:r>
          </a:p>
          <a:p>
            <a:pPr marL="469265" indent="-287020">
              <a:lnSpc>
                <a:spcPct val="100000"/>
              </a:lnSpc>
              <a:spcBef>
                <a:spcPts val="810"/>
              </a:spcBef>
              <a:buSzPct val="75000"/>
              <a:buFont typeface="Lucida Sans Unicode"/>
              <a:buChar char="–"/>
              <a:tabLst>
                <a:tab pos="469265" algn="l"/>
              </a:tabLst>
            </a:pPr>
            <a:r>
              <a:rPr sz="2800" dirty="0"/>
              <a:t>Constant</a:t>
            </a:r>
            <a:r>
              <a:rPr sz="2800" spc="-85" dirty="0"/>
              <a:t> </a:t>
            </a:r>
            <a:r>
              <a:rPr sz="2800" dirty="0"/>
              <a:t>pressure</a:t>
            </a:r>
            <a:r>
              <a:rPr sz="2800" spc="-80" dirty="0"/>
              <a:t> </a:t>
            </a:r>
            <a:r>
              <a:rPr sz="2800" dirty="0"/>
              <a:t>adiabatic</a:t>
            </a:r>
            <a:r>
              <a:rPr sz="2800" spc="-75" dirty="0"/>
              <a:t> </a:t>
            </a:r>
            <a:r>
              <a:rPr sz="2800" dirty="0"/>
              <a:t>flame</a:t>
            </a:r>
            <a:r>
              <a:rPr sz="2800" spc="-80" dirty="0"/>
              <a:t> </a:t>
            </a:r>
            <a:r>
              <a:rPr sz="2800" spc="-10" dirty="0"/>
              <a:t>temperature</a:t>
            </a:r>
            <a:endParaRPr sz="2800" dirty="0"/>
          </a:p>
          <a:p>
            <a:pPr marL="469265" indent="-287020">
              <a:lnSpc>
                <a:spcPct val="100000"/>
              </a:lnSpc>
              <a:spcBef>
                <a:spcPts val="890"/>
              </a:spcBef>
              <a:buSzPct val="75000"/>
              <a:buFont typeface="Lucida Sans Unicode"/>
              <a:buChar char="–"/>
              <a:tabLst>
                <a:tab pos="469265" algn="l"/>
              </a:tabLst>
            </a:pPr>
            <a:r>
              <a:rPr sz="2800" dirty="0"/>
              <a:t>Constant</a:t>
            </a:r>
            <a:r>
              <a:rPr sz="2800" spc="-80" dirty="0"/>
              <a:t> </a:t>
            </a:r>
            <a:r>
              <a:rPr sz="2800" dirty="0"/>
              <a:t>volume</a:t>
            </a:r>
            <a:r>
              <a:rPr sz="2800" spc="-75" dirty="0"/>
              <a:t> </a:t>
            </a:r>
            <a:r>
              <a:rPr sz="2800" dirty="0"/>
              <a:t>adiabatic</a:t>
            </a:r>
            <a:r>
              <a:rPr sz="2800" spc="-80" dirty="0"/>
              <a:t> </a:t>
            </a:r>
            <a:r>
              <a:rPr sz="2800" dirty="0"/>
              <a:t>flame</a:t>
            </a:r>
            <a:r>
              <a:rPr sz="2800" spc="-85" dirty="0"/>
              <a:t> </a:t>
            </a:r>
            <a:r>
              <a:rPr sz="2800" spc="-10" dirty="0"/>
              <a:t>temperature</a:t>
            </a:r>
            <a:endParaRPr sz="2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6157A0FF-CFBA-0DCA-9BE9-890514B8140F}"/>
              </a:ext>
            </a:extLst>
          </p:cNvPr>
          <p:cNvSpPr txBox="1">
            <a:spLocks noGrp="1"/>
          </p:cNvSpPr>
          <p:nvPr>
            <p:ph type="title"/>
          </p:nvPr>
        </p:nvSpPr>
        <p:spPr>
          <a:xfrm>
            <a:off x="751840" y="553720"/>
            <a:ext cx="8576945" cy="626838"/>
          </a:xfrm>
          <a:prstGeom prst="rect">
            <a:avLst/>
          </a:prstGeom>
        </p:spPr>
        <p:txBody>
          <a:bodyPr vert="horz" wrap="square" lIns="0" tIns="12700" rIns="0" bIns="0" rtlCol="0">
            <a:spAutoFit/>
          </a:bodyPr>
          <a:lstStyle/>
          <a:p>
            <a:pPr marL="12700">
              <a:lnSpc>
                <a:spcPct val="100000"/>
              </a:lnSpc>
              <a:spcBef>
                <a:spcPts val="100"/>
              </a:spcBef>
              <a:tabLst>
                <a:tab pos="6978650" algn="l"/>
              </a:tabLst>
            </a:pPr>
            <a:r>
              <a:rPr dirty="0"/>
              <a:t>Const.</a:t>
            </a:r>
            <a:r>
              <a:rPr spc="-100" dirty="0"/>
              <a:t> </a:t>
            </a:r>
            <a:r>
              <a:rPr dirty="0"/>
              <a:t>Press.</a:t>
            </a:r>
            <a:r>
              <a:rPr spc="-95" dirty="0"/>
              <a:t> </a:t>
            </a:r>
            <a:r>
              <a:rPr dirty="0"/>
              <a:t>Adiab.</a:t>
            </a:r>
            <a:r>
              <a:rPr spc="-95" dirty="0"/>
              <a:t> </a:t>
            </a:r>
            <a:r>
              <a:rPr spc="-10" dirty="0"/>
              <a:t>Flame</a:t>
            </a:r>
            <a:r>
              <a:rPr lang="en-US" spc="-10" dirty="0"/>
              <a:t> </a:t>
            </a:r>
            <a:r>
              <a:rPr spc="-10" dirty="0"/>
              <a:t>Temp.</a:t>
            </a:r>
          </a:p>
        </p:txBody>
      </p:sp>
      <p:sp>
        <p:nvSpPr>
          <p:cNvPr id="5" name="object 3">
            <a:extLst>
              <a:ext uri="{FF2B5EF4-FFF2-40B4-BE49-F238E27FC236}">
                <a16:creationId xmlns:a16="http://schemas.microsoft.com/office/drawing/2014/main" id="{F873278F-470D-6AE5-490C-B8AF3AA8DAF3}"/>
              </a:ext>
            </a:extLst>
          </p:cNvPr>
          <p:cNvSpPr txBox="1"/>
          <p:nvPr/>
        </p:nvSpPr>
        <p:spPr>
          <a:xfrm>
            <a:off x="599440" y="1863090"/>
            <a:ext cx="170815" cy="245110"/>
          </a:xfrm>
          <a:prstGeom prst="rect">
            <a:avLst/>
          </a:prstGeom>
        </p:spPr>
        <p:txBody>
          <a:bodyPr vert="horz" wrap="square" lIns="0" tIns="11430" rIns="0" bIns="0" rtlCol="0">
            <a:spAutoFit/>
          </a:bodyPr>
          <a:lstStyle/>
          <a:p>
            <a:pPr marL="12700">
              <a:lnSpc>
                <a:spcPct val="100000"/>
              </a:lnSpc>
              <a:spcBef>
                <a:spcPts val="90"/>
              </a:spcBef>
            </a:pPr>
            <a:r>
              <a:rPr sz="1450" spc="-50" dirty="0">
                <a:latin typeface="Lucida Sans Unicode"/>
                <a:cs typeface="Lucida Sans Unicode"/>
              </a:rPr>
              <a:t>●</a:t>
            </a:r>
            <a:endParaRPr sz="1450">
              <a:latin typeface="Lucida Sans Unicode"/>
              <a:cs typeface="Lucida Sans Unicode"/>
            </a:endParaRPr>
          </a:p>
        </p:txBody>
      </p:sp>
      <p:sp>
        <p:nvSpPr>
          <p:cNvPr id="6" name="object 4">
            <a:extLst>
              <a:ext uri="{FF2B5EF4-FFF2-40B4-BE49-F238E27FC236}">
                <a16:creationId xmlns:a16="http://schemas.microsoft.com/office/drawing/2014/main" id="{45DB6C28-3DB7-1590-B011-9C86A7BA2334}"/>
              </a:ext>
            </a:extLst>
          </p:cNvPr>
          <p:cNvSpPr txBox="1"/>
          <p:nvPr/>
        </p:nvSpPr>
        <p:spPr>
          <a:xfrm>
            <a:off x="897889" y="1733550"/>
            <a:ext cx="5365115" cy="1283970"/>
          </a:xfrm>
          <a:prstGeom prst="rect">
            <a:avLst/>
          </a:prstGeom>
        </p:spPr>
        <p:txBody>
          <a:bodyPr vert="horz" wrap="square" lIns="0" tIns="12700" rIns="0" bIns="0" rtlCol="0">
            <a:spAutoFit/>
          </a:bodyPr>
          <a:lstStyle/>
          <a:p>
            <a:pPr marL="38100">
              <a:lnSpc>
                <a:spcPct val="100000"/>
              </a:lnSpc>
              <a:spcBef>
                <a:spcPts val="100"/>
              </a:spcBef>
            </a:pPr>
            <a:r>
              <a:rPr sz="3200" dirty="0">
                <a:latin typeface="Arial MT"/>
                <a:cs typeface="Arial MT"/>
              </a:rPr>
              <a:t>From</a:t>
            </a:r>
            <a:r>
              <a:rPr sz="3200" spc="-15" dirty="0">
                <a:latin typeface="Arial MT"/>
                <a:cs typeface="Arial MT"/>
              </a:rPr>
              <a:t> </a:t>
            </a:r>
            <a:r>
              <a:rPr sz="3200" dirty="0">
                <a:latin typeface="Arial MT"/>
                <a:cs typeface="Arial MT"/>
              </a:rPr>
              <a:t>1</a:t>
            </a:r>
            <a:r>
              <a:rPr sz="2775" baseline="40540" dirty="0">
                <a:latin typeface="Arial MT"/>
                <a:cs typeface="Arial MT"/>
              </a:rPr>
              <a:t>st</a:t>
            </a:r>
            <a:r>
              <a:rPr sz="2775" spc="547" baseline="40540" dirty="0">
                <a:latin typeface="Arial MT"/>
                <a:cs typeface="Arial MT"/>
              </a:rPr>
              <a:t> </a:t>
            </a:r>
            <a:r>
              <a:rPr sz="3200" spc="-25" dirty="0">
                <a:latin typeface="Arial MT"/>
                <a:cs typeface="Arial MT"/>
              </a:rPr>
              <a:t>Law</a:t>
            </a:r>
            <a:endParaRPr sz="3200">
              <a:latin typeface="Arial MT"/>
              <a:cs typeface="Arial MT"/>
            </a:endParaRPr>
          </a:p>
          <a:p>
            <a:pPr marL="1031240">
              <a:lnSpc>
                <a:spcPct val="100000"/>
              </a:lnSpc>
              <a:spcBef>
                <a:spcPts val="2590"/>
              </a:spcBef>
            </a:pPr>
            <a:r>
              <a:rPr sz="2900" i="1" spc="-30" dirty="0">
                <a:latin typeface="Times New Roman"/>
                <a:cs typeface="Times New Roman"/>
              </a:rPr>
              <a:t>H</a:t>
            </a:r>
            <a:r>
              <a:rPr sz="2900" i="1" spc="-245" dirty="0">
                <a:latin typeface="Times New Roman"/>
                <a:cs typeface="Times New Roman"/>
              </a:rPr>
              <a:t> </a:t>
            </a:r>
            <a:r>
              <a:rPr sz="2550" i="1" baseline="-24509" dirty="0">
                <a:latin typeface="Times New Roman"/>
                <a:cs typeface="Times New Roman"/>
              </a:rPr>
              <a:t>react</a:t>
            </a:r>
            <a:r>
              <a:rPr sz="2550" i="1" spc="-209" baseline="-24509" dirty="0">
                <a:latin typeface="Times New Roman"/>
                <a:cs typeface="Times New Roman"/>
              </a:rPr>
              <a:t> </a:t>
            </a:r>
            <a:r>
              <a:rPr sz="2900" dirty="0">
                <a:latin typeface="Lucida Sans Unicode"/>
                <a:cs typeface="Lucida Sans Unicode"/>
              </a:rPr>
              <a:t>(</a:t>
            </a:r>
            <a:r>
              <a:rPr sz="2900" i="1" dirty="0">
                <a:latin typeface="Times New Roman"/>
                <a:cs typeface="Times New Roman"/>
              </a:rPr>
              <a:t>T</a:t>
            </a:r>
            <a:r>
              <a:rPr sz="2900" i="1" spc="-285" dirty="0">
                <a:latin typeface="Times New Roman"/>
                <a:cs typeface="Times New Roman"/>
              </a:rPr>
              <a:t> </a:t>
            </a:r>
            <a:r>
              <a:rPr sz="2550" i="1" baseline="-24509" dirty="0">
                <a:latin typeface="Times New Roman"/>
                <a:cs typeface="Times New Roman"/>
              </a:rPr>
              <a:t>i</a:t>
            </a:r>
            <a:r>
              <a:rPr sz="2550" i="1" spc="240" baseline="-24509" dirty="0">
                <a:latin typeface="Times New Roman"/>
                <a:cs typeface="Times New Roman"/>
              </a:rPr>
              <a:t> </a:t>
            </a:r>
            <a:r>
              <a:rPr sz="2900" i="1" spc="-10" dirty="0">
                <a:latin typeface="Times New Roman"/>
                <a:cs typeface="Times New Roman"/>
              </a:rPr>
              <a:t>,</a:t>
            </a:r>
            <a:r>
              <a:rPr sz="2900" i="1" spc="-215" dirty="0">
                <a:latin typeface="Times New Roman"/>
                <a:cs typeface="Times New Roman"/>
              </a:rPr>
              <a:t> </a:t>
            </a:r>
            <a:r>
              <a:rPr sz="2900" i="1" spc="-25" dirty="0">
                <a:latin typeface="Times New Roman"/>
                <a:cs typeface="Times New Roman"/>
              </a:rPr>
              <a:t>P</a:t>
            </a:r>
            <a:r>
              <a:rPr sz="2900" i="1" spc="-375" dirty="0">
                <a:latin typeface="Times New Roman"/>
                <a:cs typeface="Times New Roman"/>
              </a:rPr>
              <a:t> </a:t>
            </a:r>
            <a:r>
              <a:rPr sz="2900" spc="-80" dirty="0">
                <a:latin typeface="Lucida Sans Unicode"/>
                <a:cs typeface="Lucida Sans Unicode"/>
              </a:rPr>
              <a:t>)=</a:t>
            </a:r>
            <a:r>
              <a:rPr sz="2900" spc="-570" dirty="0">
                <a:latin typeface="Lucida Sans Unicode"/>
                <a:cs typeface="Lucida Sans Unicode"/>
              </a:rPr>
              <a:t> </a:t>
            </a:r>
            <a:r>
              <a:rPr sz="2900" i="1" dirty="0">
                <a:latin typeface="Times New Roman"/>
                <a:cs typeface="Times New Roman"/>
              </a:rPr>
              <a:t>H</a:t>
            </a:r>
            <a:r>
              <a:rPr sz="2900" i="1" spc="-85" dirty="0">
                <a:latin typeface="Times New Roman"/>
                <a:cs typeface="Times New Roman"/>
              </a:rPr>
              <a:t> </a:t>
            </a:r>
            <a:r>
              <a:rPr sz="2550" i="1" baseline="-24509" dirty="0">
                <a:latin typeface="Times New Roman"/>
                <a:cs typeface="Times New Roman"/>
              </a:rPr>
              <a:t>prods</a:t>
            </a:r>
            <a:r>
              <a:rPr sz="2550" i="1" spc="-232" baseline="-24509" dirty="0">
                <a:latin typeface="Times New Roman"/>
                <a:cs typeface="Times New Roman"/>
              </a:rPr>
              <a:t> </a:t>
            </a:r>
            <a:r>
              <a:rPr sz="2900" dirty="0">
                <a:latin typeface="Lucida Sans Unicode"/>
                <a:cs typeface="Lucida Sans Unicode"/>
              </a:rPr>
              <a:t>(</a:t>
            </a:r>
            <a:r>
              <a:rPr sz="2900" i="1" dirty="0">
                <a:latin typeface="Times New Roman"/>
                <a:cs typeface="Times New Roman"/>
              </a:rPr>
              <a:t>T</a:t>
            </a:r>
            <a:r>
              <a:rPr sz="2900" i="1" spc="-295" dirty="0">
                <a:latin typeface="Times New Roman"/>
                <a:cs typeface="Times New Roman"/>
              </a:rPr>
              <a:t> </a:t>
            </a:r>
            <a:r>
              <a:rPr sz="2550" i="1" baseline="-24509" dirty="0">
                <a:latin typeface="Times New Roman"/>
                <a:cs typeface="Times New Roman"/>
              </a:rPr>
              <a:t>ad</a:t>
            </a:r>
            <a:r>
              <a:rPr sz="2550" i="1" spc="427" baseline="-24509" dirty="0">
                <a:latin typeface="Times New Roman"/>
                <a:cs typeface="Times New Roman"/>
              </a:rPr>
              <a:t> </a:t>
            </a:r>
            <a:r>
              <a:rPr sz="2900" i="1" spc="-10" dirty="0">
                <a:latin typeface="Times New Roman"/>
                <a:cs typeface="Times New Roman"/>
              </a:rPr>
              <a:t>,</a:t>
            </a:r>
            <a:r>
              <a:rPr sz="2900" i="1" spc="-225" dirty="0">
                <a:latin typeface="Times New Roman"/>
                <a:cs typeface="Times New Roman"/>
              </a:rPr>
              <a:t> </a:t>
            </a:r>
            <a:r>
              <a:rPr sz="2900" i="1" spc="-25" dirty="0">
                <a:latin typeface="Times New Roman"/>
                <a:cs typeface="Times New Roman"/>
              </a:rPr>
              <a:t>P</a:t>
            </a:r>
            <a:r>
              <a:rPr sz="2900" i="1" spc="-375" dirty="0">
                <a:latin typeface="Times New Roman"/>
                <a:cs typeface="Times New Roman"/>
              </a:rPr>
              <a:t> </a:t>
            </a:r>
            <a:r>
              <a:rPr sz="2900" spc="-50" dirty="0">
                <a:latin typeface="Lucida Sans Unicode"/>
                <a:cs typeface="Lucida Sans Unicode"/>
              </a:rPr>
              <a:t>)</a:t>
            </a:r>
            <a:endParaRPr sz="2900">
              <a:latin typeface="Lucida Sans Unicode"/>
              <a:cs typeface="Lucida Sans Unicode"/>
            </a:endParaRPr>
          </a:p>
        </p:txBody>
      </p:sp>
      <p:sp>
        <p:nvSpPr>
          <p:cNvPr id="7" name="object 5">
            <a:extLst>
              <a:ext uri="{FF2B5EF4-FFF2-40B4-BE49-F238E27FC236}">
                <a16:creationId xmlns:a16="http://schemas.microsoft.com/office/drawing/2014/main" id="{7668D13A-4B6D-2A1D-FB60-FAB39A76F818}"/>
              </a:ext>
            </a:extLst>
          </p:cNvPr>
          <p:cNvSpPr txBox="1"/>
          <p:nvPr/>
        </p:nvSpPr>
        <p:spPr>
          <a:xfrm>
            <a:off x="828039" y="3509010"/>
            <a:ext cx="8234045" cy="1356782"/>
          </a:xfrm>
          <a:prstGeom prst="rect">
            <a:avLst/>
          </a:prstGeom>
        </p:spPr>
        <p:txBody>
          <a:bodyPr vert="horz" wrap="square" lIns="0" tIns="180340" rIns="0" bIns="0" rtlCol="0">
            <a:spAutoFit/>
          </a:bodyPr>
          <a:lstStyle/>
          <a:p>
            <a:pPr marL="264795">
              <a:lnSpc>
                <a:spcPct val="100000"/>
              </a:lnSpc>
              <a:spcBef>
                <a:spcPts val="1420"/>
              </a:spcBef>
              <a:tabLst>
                <a:tab pos="6610350" algn="l"/>
              </a:tabLst>
            </a:pPr>
            <a:r>
              <a:rPr sz="3600" i="0" dirty="0">
                <a:latin typeface="Arial MT"/>
                <a:cs typeface="Arial MT"/>
              </a:rPr>
              <a:t>Const.</a:t>
            </a:r>
            <a:r>
              <a:rPr sz="3600" i="0" spc="-95" dirty="0">
                <a:latin typeface="Arial MT"/>
                <a:cs typeface="Arial MT"/>
              </a:rPr>
              <a:t> </a:t>
            </a:r>
            <a:r>
              <a:rPr sz="3600" i="0" dirty="0">
                <a:latin typeface="Arial MT"/>
                <a:cs typeface="Arial MT"/>
              </a:rPr>
              <a:t>Vol.</a:t>
            </a:r>
            <a:r>
              <a:rPr sz="3600" i="0" spc="-80" dirty="0">
                <a:latin typeface="Arial MT"/>
                <a:cs typeface="Arial MT"/>
              </a:rPr>
              <a:t> </a:t>
            </a:r>
            <a:r>
              <a:rPr sz="3600" i="0" dirty="0">
                <a:latin typeface="Arial MT"/>
                <a:cs typeface="Arial MT"/>
              </a:rPr>
              <a:t>Adiab.</a:t>
            </a:r>
            <a:r>
              <a:rPr sz="3600" i="0" spc="-75" dirty="0">
                <a:latin typeface="Arial MT"/>
                <a:cs typeface="Arial MT"/>
              </a:rPr>
              <a:t> </a:t>
            </a:r>
            <a:r>
              <a:rPr sz="3600" i="0" spc="-10" dirty="0">
                <a:latin typeface="Arial MT"/>
                <a:cs typeface="Arial MT"/>
              </a:rPr>
              <a:t>Flame</a:t>
            </a:r>
            <a:r>
              <a:rPr lang="en-US" sz="3600" i="0" spc="-10" dirty="0">
                <a:latin typeface="Arial MT"/>
                <a:cs typeface="Arial MT"/>
              </a:rPr>
              <a:t> </a:t>
            </a:r>
            <a:r>
              <a:rPr sz="3600" i="0" spc="-10" dirty="0">
                <a:latin typeface="Arial MT"/>
                <a:cs typeface="Arial MT"/>
              </a:rPr>
              <a:t>Temp.</a:t>
            </a:r>
            <a:endParaRPr sz="3600" i="0" dirty="0">
              <a:latin typeface="Arial MT"/>
              <a:cs typeface="Arial MT"/>
            </a:endParaRPr>
          </a:p>
          <a:p>
            <a:pPr marL="38100">
              <a:lnSpc>
                <a:spcPct val="100000"/>
              </a:lnSpc>
              <a:spcBef>
                <a:spcPts val="960"/>
              </a:spcBef>
            </a:pPr>
            <a:r>
              <a:rPr sz="3200" dirty="0">
                <a:latin typeface="Arial MT"/>
                <a:cs typeface="Arial MT"/>
              </a:rPr>
              <a:t>From</a:t>
            </a:r>
            <a:r>
              <a:rPr sz="3200" spc="-15" dirty="0">
                <a:latin typeface="Arial MT"/>
                <a:cs typeface="Arial MT"/>
              </a:rPr>
              <a:t> </a:t>
            </a:r>
            <a:r>
              <a:rPr sz="3200" dirty="0">
                <a:latin typeface="Arial MT"/>
                <a:cs typeface="Arial MT"/>
              </a:rPr>
              <a:t>1</a:t>
            </a:r>
            <a:r>
              <a:rPr sz="2775" baseline="40540" dirty="0">
                <a:latin typeface="Arial MT"/>
                <a:cs typeface="Arial MT"/>
              </a:rPr>
              <a:t>st</a:t>
            </a:r>
            <a:r>
              <a:rPr sz="2775" spc="547" baseline="40540" dirty="0">
                <a:latin typeface="Arial MT"/>
                <a:cs typeface="Arial MT"/>
              </a:rPr>
              <a:t> </a:t>
            </a:r>
            <a:r>
              <a:rPr sz="3200" spc="-25" dirty="0">
                <a:latin typeface="Arial MT"/>
                <a:cs typeface="Arial MT"/>
              </a:rPr>
              <a:t>Law</a:t>
            </a:r>
            <a:endParaRPr sz="3200" dirty="0">
              <a:latin typeface="Arial MT"/>
              <a:cs typeface="Arial MT"/>
            </a:endParaRPr>
          </a:p>
        </p:txBody>
      </p:sp>
      <p:sp>
        <p:nvSpPr>
          <p:cNvPr id="8" name="object 6">
            <a:extLst>
              <a:ext uri="{FF2B5EF4-FFF2-40B4-BE49-F238E27FC236}">
                <a16:creationId xmlns:a16="http://schemas.microsoft.com/office/drawing/2014/main" id="{480A02A9-FB07-C2E3-7793-DEE9539BAF61}"/>
              </a:ext>
            </a:extLst>
          </p:cNvPr>
          <p:cNvSpPr txBox="1"/>
          <p:nvPr/>
        </p:nvSpPr>
        <p:spPr>
          <a:xfrm>
            <a:off x="1932939" y="5784850"/>
            <a:ext cx="4610735" cy="467359"/>
          </a:xfrm>
          <a:prstGeom prst="rect">
            <a:avLst/>
          </a:prstGeom>
        </p:spPr>
        <p:txBody>
          <a:bodyPr vert="horz" wrap="square" lIns="0" tIns="12700" rIns="0" bIns="0" rtlCol="0">
            <a:spAutoFit/>
          </a:bodyPr>
          <a:lstStyle/>
          <a:p>
            <a:pPr marL="38100">
              <a:lnSpc>
                <a:spcPct val="100000"/>
              </a:lnSpc>
              <a:spcBef>
                <a:spcPts val="100"/>
              </a:spcBef>
            </a:pPr>
            <a:r>
              <a:rPr sz="4350" i="1" spc="-44" baseline="13409" dirty="0">
                <a:latin typeface="Times New Roman"/>
                <a:cs typeface="Times New Roman"/>
              </a:rPr>
              <a:t>U</a:t>
            </a:r>
            <a:r>
              <a:rPr sz="4350" i="1" spc="-382" baseline="13409" dirty="0">
                <a:latin typeface="Times New Roman"/>
                <a:cs typeface="Times New Roman"/>
              </a:rPr>
              <a:t> </a:t>
            </a:r>
            <a:r>
              <a:rPr sz="1750" i="1" spc="-20" dirty="0">
                <a:latin typeface="Times New Roman"/>
                <a:cs typeface="Times New Roman"/>
              </a:rPr>
              <a:t>react</a:t>
            </a:r>
            <a:r>
              <a:rPr sz="1750" i="1" spc="-95" dirty="0">
                <a:latin typeface="Times New Roman"/>
                <a:cs typeface="Times New Roman"/>
              </a:rPr>
              <a:t> </a:t>
            </a:r>
            <a:r>
              <a:rPr sz="4350" spc="75" baseline="13409" dirty="0">
                <a:latin typeface="Lucida Sans Unicode"/>
                <a:cs typeface="Lucida Sans Unicode"/>
              </a:rPr>
              <a:t>(</a:t>
            </a:r>
            <a:r>
              <a:rPr sz="4350" i="1" spc="75" baseline="13409" dirty="0">
                <a:latin typeface="Times New Roman"/>
                <a:cs typeface="Times New Roman"/>
              </a:rPr>
              <a:t>T</a:t>
            </a:r>
            <a:r>
              <a:rPr sz="4350" i="1" spc="-457" baseline="13409" dirty="0">
                <a:latin typeface="Times New Roman"/>
                <a:cs typeface="Times New Roman"/>
              </a:rPr>
              <a:t> </a:t>
            </a:r>
            <a:r>
              <a:rPr sz="1750" i="1" dirty="0">
                <a:latin typeface="Times New Roman"/>
                <a:cs typeface="Times New Roman"/>
              </a:rPr>
              <a:t>i</a:t>
            </a:r>
            <a:r>
              <a:rPr sz="1750" i="1" spc="145" dirty="0">
                <a:latin typeface="Times New Roman"/>
                <a:cs typeface="Times New Roman"/>
              </a:rPr>
              <a:t> </a:t>
            </a:r>
            <a:r>
              <a:rPr sz="4350" i="1" baseline="13409" dirty="0">
                <a:latin typeface="Times New Roman"/>
                <a:cs typeface="Times New Roman"/>
              </a:rPr>
              <a:t>,</a:t>
            </a:r>
            <a:r>
              <a:rPr sz="4350" i="1" spc="-345" baseline="13409" dirty="0">
                <a:latin typeface="Times New Roman"/>
                <a:cs typeface="Times New Roman"/>
              </a:rPr>
              <a:t> </a:t>
            </a:r>
            <a:r>
              <a:rPr sz="4350" i="1" spc="120" baseline="13409" dirty="0">
                <a:latin typeface="Times New Roman"/>
                <a:cs typeface="Times New Roman"/>
              </a:rPr>
              <a:t>P</a:t>
            </a:r>
            <a:r>
              <a:rPr sz="1750" i="1" spc="80" dirty="0">
                <a:latin typeface="Times New Roman"/>
                <a:cs typeface="Times New Roman"/>
              </a:rPr>
              <a:t>i</a:t>
            </a:r>
            <a:r>
              <a:rPr sz="1750" i="1" spc="-250" dirty="0">
                <a:latin typeface="Times New Roman"/>
                <a:cs typeface="Times New Roman"/>
              </a:rPr>
              <a:t> </a:t>
            </a:r>
            <a:r>
              <a:rPr sz="4350" baseline="13409" dirty="0">
                <a:latin typeface="Lucida Sans Unicode"/>
                <a:cs typeface="Lucida Sans Unicode"/>
              </a:rPr>
              <a:t>)=</a:t>
            </a:r>
            <a:r>
              <a:rPr sz="4350" i="1" baseline="13409" dirty="0">
                <a:latin typeface="Times New Roman"/>
                <a:cs typeface="Times New Roman"/>
              </a:rPr>
              <a:t>U</a:t>
            </a:r>
            <a:r>
              <a:rPr sz="4350" i="1" spc="-37" baseline="13409" dirty="0">
                <a:latin typeface="Times New Roman"/>
                <a:cs typeface="Times New Roman"/>
              </a:rPr>
              <a:t> </a:t>
            </a:r>
            <a:r>
              <a:rPr sz="1750" i="1" spc="-20" dirty="0">
                <a:latin typeface="Times New Roman"/>
                <a:cs typeface="Times New Roman"/>
              </a:rPr>
              <a:t>prods</a:t>
            </a:r>
            <a:r>
              <a:rPr sz="1750" i="1" spc="-185" dirty="0">
                <a:latin typeface="Times New Roman"/>
                <a:cs typeface="Times New Roman"/>
              </a:rPr>
              <a:t> </a:t>
            </a:r>
            <a:r>
              <a:rPr sz="4350" baseline="13409" dirty="0">
                <a:latin typeface="Lucida Sans Unicode"/>
                <a:cs typeface="Lucida Sans Unicode"/>
              </a:rPr>
              <a:t>(</a:t>
            </a:r>
            <a:r>
              <a:rPr sz="4350" i="1" baseline="13409" dirty="0">
                <a:latin typeface="Times New Roman"/>
                <a:cs typeface="Times New Roman"/>
              </a:rPr>
              <a:t>T</a:t>
            </a:r>
            <a:r>
              <a:rPr sz="4350" i="1" spc="-337" baseline="13409" dirty="0">
                <a:latin typeface="Times New Roman"/>
                <a:cs typeface="Times New Roman"/>
              </a:rPr>
              <a:t> </a:t>
            </a:r>
            <a:r>
              <a:rPr sz="1750" i="1" dirty="0">
                <a:latin typeface="Times New Roman"/>
                <a:cs typeface="Times New Roman"/>
              </a:rPr>
              <a:t>ad</a:t>
            </a:r>
            <a:r>
              <a:rPr sz="1750" i="1" spc="240" dirty="0">
                <a:latin typeface="Times New Roman"/>
                <a:cs typeface="Times New Roman"/>
              </a:rPr>
              <a:t> </a:t>
            </a:r>
            <a:r>
              <a:rPr sz="4350" i="1" baseline="13409" dirty="0">
                <a:latin typeface="Times New Roman"/>
                <a:cs typeface="Times New Roman"/>
              </a:rPr>
              <a:t>,</a:t>
            </a:r>
            <a:r>
              <a:rPr sz="4350" i="1" spc="-367" baseline="13409" dirty="0">
                <a:latin typeface="Times New Roman"/>
                <a:cs typeface="Times New Roman"/>
              </a:rPr>
              <a:t> </a:t>
            </a:r>
            <a:r>
              <a:rPr sz="4350" i="1" spc="-30" baseline="13409" dirty="0">
                <a:latin typeface="Times New Roman"/>
                <a:cs typeface="Times New Roman"/>
              </a:rPr>
              <a:t>P</a:t>
            </a:r>
            <a:r>
              <a:rPr sz="4350" i="1" spc="-225" baseline="13409" dirty="0">
                <a:latin typeface="Times New Roman"/>
                <a:cs typeface="Times New Roman"/>
              </a:rPr>
              <a:t> </a:t>
            </a:r>
            <a:r>
              <a:rPr sz="1750" i="1" dirty="0">
                <a:latin typeface="Times New Roman"/>
                <a:cs typeface="Times New Roman"/>
              </a:rPr>
              <a:t>f</a:t>
            </a:r>
            <a:r>
              <a:rPr sz="1750" i="1" spc="145" dirty="0">
                <a:latin typeface="Times New Roman"/>
                <a:cs typeface="Times New Roman"/>
              </a:rPr>
              <a:t> </a:t>
            </a:r>
            <a:r>
              <a:rPr sz="4350" spc="-75" baseline="13409" dirty="0">
                <a:latin typeface="Lucida Sans Unicode"/>
                <a:cs typeface="Lucida Sans Unicode"/>
              </a:rPr>
              <a:t>)</a:t>
            </a:r>
            <a:endParaRPr sz="4350" baseline="13409">
              <a:latin typeface="Lucida Sans Unicode"/>
              <a:cs typeface="Lucida Sans Unicode"/>
            </a:endParaRPr>
          </a:p>
        </p:txBody>
      </p:sp>
      <p:sp>
        <p:nvSpPr>
          <p:cNvPr id="9" name="object 7">
            <a:extLst>
              <a:ext uri="{FF2B5EF4-FFF2-40B4-BE49-F238E27FC236}">
                <a16:creationId xmlns:a16="http://schemas.microsoft.com/office/drawing/2014/main" id="{D5CF91BD-A626-EC10-19DE-497B6141F0E4}"/>
              </a:ext>
            </a:extLst>
          </p:cNvPr>
          <p:cNvSpPr txBox="1"/>
          <p:nvPr/>
        </p:nvSpPr>
        <p:spPr>
          <a:xfrm>
            <a:off x="529590" y="4597400"/>
            <a:ext cx="170815" cy="245110"/>
          </a:xfrm>
          <a:prstGeom prst="rect">
            <a:avLst/>
          </a:prstGeom>
        </p:spPr>
        <p:txBody>
          <a:bodyPr vert="horz" wrap="square" lIns="0" tIns="11430" rIns="0" bIns="0" rtlCol="0">
            <a:spAutoFit/>
          </a:bodyPr>
          <a:lstStyle/>
          <a:p>
            <a:pPr marL="12700">
              <a:lnSpc>
                <a:spcPct val="100000"/>
              </a:lnSpc>
              <a:spcBef>
                <a:spcPts val="90"/>
              </a:spcBef>
            </a:pPr>
            <a:r>
              <a:rPr sz="1450" spc="-50" dirty="0">
                <a:latin typeface="Lucida Sans Unicode"/>
                <a:cs typeface="Lucida Sans Unicode"/>
              </a:rPr>
              <a:t>●</a:t>
            </a:r>
            <a:endParaRPr sz="1450">
              <a:latin typeface="Lucida Sans Unicode"/>
              <a:cs typeface="Lucida Sans Unicode"/>
            </a:endParaRPr>
          </a:p>
        </p:txBody>
      </p:sp>
    </p:spTree>
    <p:extLst>
      <p:ext uri="{BB962C8B-B14F-4D97-AF65-F5344CB8AC3E}">
        <p14:creationId xmlns:p14="http://schemas.microsoft.com/office/powerpoint/2010/main" val="17001222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E9CC705-092C-99A0-390B-418415727792}"/>
              </a:ext>
            </a:extLst>
          </p:cNvPr>
          <p:cNvPicPr>
            <a:picLocks noChangeAspect="1"/>
          </p:cNvPicPr>
          <p:nvPr/>
        </p:nvPicPr>
        <p:blipFill>
          <a:blip r:embed="rId2"/>
          <a:stretch>
            <a:fillRect/>
          </a:stretch>
        </p:blipFill>
        <p:spPr>
          <a:xfrm>
            <a:off x="1207780" y="526874"/>
            <a:ext cx="6728441" cy="5804252"/>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18230" y="458579"/>
            <a:ext cx="7052719" cy="625643"/>
          </a:xfrm>
          <a:prstGeom prst="rect">
            <a:avLst/>
          </a:prstGeom>
        </p:spPr>
        <p:txBody>
          <a:bodyPr vert="horz" wrap="square" lIns="0" tIns="11516" rIns="0" bIns="0" rtlCol="0">
            <a:spAutoFit/>
          </a:bodyPr>
          <a:lstStyle/>
          <a:p>
            <a:pPr marL="2265844">
              <a:spcBef>
                <a:spcPts val="91"/>
              </a:spcBef>
            </a:pPr>
            <a:r>
              <a:rPr dirty="0"/>
              <a:t>Specific</a:t>
            </a:r>
            <a:r>
              <a:rPr spc="-59" dirty="0"/>
              <a:t> </a:t>
            </a:r>
            <a:r>
              <a:rPr spc="-9" dirty="0"/>
              <a:t>Heats</a:t>
            </a:r>
          </a:p>
        </p:txBody>
      </p:sp>
      <p:sp>
        <p:nvSpPr>
          <p:cNvPr id="3" name="object 3"/>
          <p:cNvSpPr txBox="1"/>
          <p:nvPr/>
        </p:nvSpPr>
        <p:spPr>
          <a:xfrm>
            <a:off x="543573" y="1729183"/>
            <a:ext cx="154895" cy="212829"/>
          </a:xfrm>
          <a:prstGeom prst="rect">
            <a:avLst/>
          </a:prstGeom>
        </p:spPr>
        <p:txBody>
          <a:bodyPr vert="horz" wrap="square" lIns="0" tIns="10365" rIns="0" bIns="0" rtlCol="0">
            <a:spAutoFit/>
          </a:bodyPr>
          <a:lstStyle/>
          <a:p>
            <a:pPr marL="11516" defTabSz="829178" eaLnBrk="1" fontAlgn="auto" hangingPunct="1">
              <a:spcBef>
                <a:spcPts val="82"/>
              </a:spcBef>
              <a:spcAft>
                <a:spcPts val="0"/>
              </a:spcAft>
            </a:pPr>
            <a:r>
              <a:rPr sz="1315" i="0" kern="0" spc="-45" dirty="0">
                <a:solidFill>
                  <a:sysClr val="windowText" lastClr="000000"/>
                </a:solidFill>
                <a:latin typeface="Lucida Sans Unicode"/>
                <a:cs typeface="Lucida Sans Unicode"/>
              </a:rPr>
              <a:t>●</a:t>
            </a:r>
            <a:endParaRPr sz="1315" i="0" kern="0">
              <a:solidFill>
                <a:sysClr val="windowText" lastClr="000000"/>
              </a:solidFill>
              <a:latin typeface="Lucida Sans Unicode"/>
              <a:cs typeface="Lucida Sans Unicode"/>
            </a:endParaRPr>
          </a:p>
        </p:txBody>
      </p:sp>
      <p:sp>
        <p:nvSpPr>
          <p:cNvPr id="4" name="object 4"/>
          <p:cNvSpPr txBox="1"/>
          <p:nvPr/>
        </p:nvSpPr>
        <p:spPr>
          <a:xfrm>
            <a:off x="814207" y="1338778"/>
            <a:ext cx="6955889" cy="1360091"/>
          </a:xfrm>
          <a:prstGeom prst="rect">
            <a:avLst/>
          </a:prstGeom>
        </p:spPr>
        <p:txBody>
          <a:bodyPr vert="horz" wrap="square" lIns="0" tIns="233782" rIns="0" bIns="0" rtlCol="0">
            <a:spAutoFit/>
          </a:bodyPr>
          <a:lstStyle/>
          <a:p>
            <a:pPr marL="34549" defTabSz="829178" eaLnBrk="1" fontAlgn="auto" hangingPunct="1">
              <a:spcBef>
                <a:spcPts val="1841"/>
              </a:spcBef>
              <a:spcAft>
                <a:spcPts val="0"/>
              </a:spcAft>
            </a:pPr>
            <a:r>
              <a:rPr sz="2902" i="0" kern="0" dirty="0">
                <a:solidFill>
                  <a:sysClr val="windowText" lastClr="000000"/>
                </a:solidFill>
                <a:latin typeface="Arial MT"/>
                <a:cs typeface="Arial MT"/>
              </a:rPr>
              <a:t>C</a:t>
            </a:r>
            <a:r>
              <a:rPr sz="2516" i="0" kern="0" baseline="-31531" dirty="0">
                <a:solidFill>
                  <a:sysClr val="windowText" lastClr="000000"/>
                </a:solidFill>
                <a:latin typeface="Arial MT"/>
                <a:cs typeface="Arial MT"/>
              </a:rPr>
              <a:t>p</a:t>
            </a:r>
            <a:r>
              <a:rPr sz="2516" i="0" kern="0" spc="462" baseline="-31531" dirty="0">
                <a:solidFill>
                  <a:sysClr val="windowText" lastClr="000000"/>
                </a:solidFill>
                <a:latin typeface="Arial MT"/>
                <a:cs typeface="Arial MT"/>
              </a:rPr>
              <a:t> </a:t>
            </a:r>
            <a:r>
              <a:rPr sz="2902" i="0" kern="0" dirty="0">
                <a:solidFill>
                  <a:sysClr val="windowText" lastClr="000000"/>
                </a:solidFill>
                <a:latin typeface="Arial MT"/>
                <a:cs typeface="Arial MT"/>
              </a:rPr>
              <a:t>varies</a:t>
            </a:r>
            <a:r>
              <a:rPr sz="2902" i="0" kern="0" spc="-18" dirty="0">
                <a:solidFill>
                  <a:sysClr val="windowText" lastClr="000000"/>
                </a:solidFill>
                <a:latin typeface="Arial MT"/>
                <a:cs typeface="Arial MT"/>
              </a:rPr>
              <a:t> </a:t>
            </a:r>
            <a:r>
              <a:rPr sz="2902" i="0" kern="0" dirty="0">
                <a:solidFill>
                  <a:sysClr val="windowText" lastClr="000000"/>
                </a:solidFill>
                <a:latin typeface="Arial MT"/>
                <a:cs typeface="Arial MT"/>
              </a:rPr>
              <a:t>with</a:t>
            </a:r>
            <a:r>
              <a:rPr sz="2902" i="0" kern="0" spc="-27" dirty="0">
                <a:solidFill>
                  <a:sysClr val="windowText" lastClr="000000"/>
                </a:solidFill>
                <a:latin typeface="Arial MT"/>
                <a:cs typeface="Arial MT"/>
              </a:rPr>
              <a:t> </a:t>
            </a:r>
            <a:r>
              <a:rPr sz="2902" i="0" kern="0" spc="-9" dirty="0">
                <a:solidFill>
                  <a:sysClr val="windowText" lastClr="000000"/>
                </a:solidFill>
                <a:latin typeface="Arial MT"/>
                <a:cs typeface="Arial MT"/>
              </a:rPr>
              <a:t>temperature</a:t>
            </a:r>
            <a:endParaRPr sz="2902" i="0" kern="0">
              <a:solidFill>
                <a:sysClr val="windowText" lastClr="000000"/>
              </a:solidFill>
              <a:latin typeface="Arial MT"/>
              <a:cs typeface="Arial MT"/>
            </a:endParaRPr>
          </a:p>
          <a:p>
            <a:pPr marL="34549" defTabSz="829178" eaLnBrk="1" fontAlgn="auto" hangingPunct="1">
              <a:spcBef>
                <a:spcPts val="1750"/>
              </a:spcBef>
              <a:spcAft>
                <a:spcPts val="0"/>
              </a:spcAft>
            </a:pPr>
            <a:r>
              <a:rPr sz="2902" i="0" kern="0" dirty="0">
                <a:solidFill>
                  <a:sysClr val="windowText" lastClr="000000"/>
                </a:solidFill>
                <a:latin typeface="Arial MT"/>
                <a:cs typeface="Arial MT"/>
              </a:rPr>
              <a:t>Non</a:t>
            </a:r>
            <a:r>
              <a:rPr sz="2902" i="0" kern="0" spc="-27" dirty="0">
                <a:solidFill>
                  <a:sysClr val="windowText" lastClr="000000"/>
                </a:solidFill>
                <a:latin typeface="Arial MT"/>
                <a:cs typeface="Arial MT"/>
              </a:rPr>
              <a:t> </a:t>
            </a:r>
            <a:r>
              <a:rPr sz="2902" i="0" kern="0" dirty="0">
                <a:solidFill>
                  <a:sysClr val="windowText" lastClr="000000"/>
                </a:solidFill>
                <a:latin typeface="Arial MT"/>
                <a:cs typeface="Arial MT"/>
              </a:rPr>
              <a:t>trivial</a:t>
            </a:r>
            <a:r>
              <a:rPr sz="2902" i="0" kern="0" spc="-23" dirty="0">
                <a:solidFill>
                  <a:sysClr val="windowText" lastClr="000000"/>
                </a:solidFill>
                <a:latin typeface="Arial MT"/>
                <a:cs typeface="Arial MT"/>
              </a:rPr>
              <a:t> </a:t>
            </a:r>
            <a:r>
              <a:rPr sz="2902" i="0" kern="0" dirty="0">
                <a:solidFill>
                  <a:sysClr val="windowText" lastClr="000000"/>
                </a:solidFill>
                <a:latin typeface="Arial MT"/>
                <a:cs typeface="Arial MT"/>
              </a:rPr>
              <a:t>to</a:t>
            </a:r>
            <a:r>
              <a:rPr sz="2902" i="0" kern="0" spc="-23" dirty="0">
                <a:solidFill>
                  <a:sysClr val="windowText" lastClr="000000"/>
                </a:solidFill>
                <a:latin typeface="Arial MT"/>
                <a:cs typeface="Arial MT"/>
              </a:rPr>
              <a:t> </a:t>
            </a:r>
            <a:r>
              <a:rPr sz="2902" i="0" kern="0" dirty="0">
                <a:solidFill>
                  <a:sysClr val="windowText" lastClr="000000"/>
                </a:solidFill>
                <a:latin typeface="Arial MT"/>
                <a:cs typeface="Arial MT"/>
              </a:rPr>
              <a:t>determine</a:t>
            </a:r>
            <a:r>
              <a:rPr sz="2902" i="0" kern="0" spc="-23" dirty="0">
                <a:solidFill>
                  <a:sysClr val="windowText" lastClr="000000"/>
                </a:solidFill>
                <a:latin typeface="Arial MT"/>
                <a:cs typeface="Arial MT"/>
              </a:rPr>
              <a:t> </a:t>
            </a:r>
            <a:r>
              <a:rPr sz="2902" i="0" kern="0" dirty="0">
                <a:solidFill>
                  <a:sysClr val="windowText" lastClr="000000"/>
                </a:solidFill>
                <a:latin typeface="Arial MT"/>
                <a:cs typeface="Arial MT"/>
              </a:rPr>
              <a:t>T</a:t>
            </a:r>
            <a:r>
              <a:rPr sz="2516" i="0" kern="0" baseline="-31531" dirty="0">
                <a:solidFill>
                  <a:sysClr val="windowText" lastClr="000000"/>
                </a:solidFill>
                <a:latin typeface="Arial MT"/>
                <a:cs typeface="Arial MT"/>
              </a:rPr>
              <a:t>adiab</a:t>
            </a:r>
            <a:r>
              <a:rPr sz="2516" i="0" kern="0" spc="476" baseline="-31531" dirty="0">
                <a:solidFill>
                  <a:sysClr val="windowText" lastClr="000000"/>
                </a:solidFill>
                <a:latin typeface="Arial MT"/>
                <a:cs typeface="Arial MT"/>
              </a:rPr>
              <a:t> </a:t>
            </a:r>
            <a:r>
              <a:rPr sz="2902" i="0" kern="0" dirty="0">
                <a:solidFill>
                  <a:sysClr val="windowText" lastClr="000000"/>
                </a:solidFill>
                <a:latin typeface="Arial MT"/>
                <a:cs typeface="Arial MT"/>
              </a:rPr>
              <a:t>since</a:t>
            </a:r>
            <a:r>
              <a:rPr sz="2902" i="0" kern="0" spc="-23" dirty="0">
                <a:solidFill>
                  <a:sysClr val="windowText" lastClr="000000"/>
                </a:solidFill>
                <a:latin typeface="Arial MT"/>
                <a:cs typeface="Arial MT"/>
              </a:rPr>
              <a:t> </a:t>
            </a:r>
            <a:r>
              <a:rPr sz="2902" i="0" kern="0" dirty="0">
                <a:solidFill>
                  <a:sysClr val="windowText" lastClr="000000"/>
                </a:solidFill>
                <a:latin typeface="Arial MT"/>
                <a:cs typeface="Arial MT"/>
              </a:rPr>
              <a:t>temp</a:t>
            </a:r>
            <a:r>
              <a:rPr sz="2902" i="0" kern="0" spc="-23" dirty="0">
                <a:solidFill>
                  <a:sysClr val="windowText" lastClr="000000"/>
                </a:solidFill>
                <a:latin typeface="Arial MT"/>
                <a:cs typeface="Arial MT"/>
              </a:rPr>
              <a:t> is</a:t>
            </a:r>
            <a:endParaRPr sz="2902" i="0" kern="0">
              <a:solidFill>
                <a:sysClr val="windowText" lastClr="000000"/>
              </a:solidFill>
              <a:latin typeface="Arial MT"/>
              <a:cs typeface="Arial MT"/>
            </a:endParaRPr>
          </a:p>
        </p:txBody>
      </p:sp>
      <p:sp>
        <p:nvSpPr>
          <p:cNvPr id="5" name="object 5"/>
          <p:cNvSpPr txBox="1"/>
          <p:nvPr/>
        </p:nvSpPr>
        <p:spPr>
          <a:xfrm>
            <a:off x="543573" y="2393679"/>
            <a:ext cx="154895" cy="212829"/>
          </a:xfrm>
          <a:prstGeom prst="rect">
            <a:avLst/>
          </a:prstGeom>
        </p:spPr>
        <p:txBody>
          <a:bodyPr vert="horz" wrap="square" lIns="0" tIns="10365" rIns="0" bIns="0" rtlCol="0">
            <a:spAutoFit/>
          </a:bodyPr>
          <a:lstStyle/>
          <a:p>
            <a:pPr marL="11516" defTabSz="829178" eaLnBrk="1" fontAlgn="auto" hangingPunct="1">
              <a:spcBef>
                <a:spcPts val="82"/>
              </a:spcBef>
              <a:spcAft>
                <a:spcPts val="0"/>
              </a:spcAft>
            </a:pPr>
            <a:r>
              <a:rPr sz="1315" i="0" kern="0" spc="-45" dirty="0">
                <a:solidFill>
                  <a:sysClr val="windowText" lastClr="000000"/>
                </a:solidFill>
                <a:latin typeface="Lucida Sans Unicode"/>
                <a:cs typeface="Lucida Sans Unicode"/>
              </a:rPr>
              <a:t>●</a:t>
            </a:r>
            <a:endParaRPr sz="1315" i="0" kern="0">
              <a:solidFill>
                <a:sysClr val="windowText" lastClr="000000"/>
              </a:solidFill>
              <a:latin typeface="Lucida Sans Unicode"/>
              <a:cs typeface="Lucida Sans Unicode"/>
            </a:endParaRPr>
          </a:p>
        </p:txBody>
      </p:sp>
      <p:sp>
        <p:nvSpPr>
          <p:cNvPr id="6" name="object 6"/>
          <p:cNvSpPr txBox="1"/>
          <p:nvPr/>
        </p:nvSpPr>
        <p:spPr>
          <a:xfrm>
            <a:off x="543573" y="3515373"/>
            <a:ext cx="154895" cy="212829"/>
          </a:xfrm>
          <a:prstGeom prst="rect">
            <a:avLst/>
          </a:prstGeom>
        </p:spPr>
        <p:txBody>
          <a:bodyPr vert="horz" wrap="square" lIns="0" tIns="10365" rIns="0" bIns="0" rtlCol="0">
            <a:spAutoFit/>
          </a:bodyPr>
          <a:lstStyle/>
          <a:p>
            <a:pPr marL="11516" defTabSz="829178" eaLnBrk="1" fontAlgn="auto" hangingPunct="1">
              <a:spcBef>
                <a:spcPts val="82"/>
              </a:spcBef>
              <a:spcAft>
                <a:spcPts val="0"/>
              </a:spcAft>
            </a:pPr>
            <a:r>
              <a:rPr sz="1315" i="0" kern="0" spc="-45" dirty="0">
                <a:solidFill>
                  <a:sysClr val="windowText" lastClr="000000"/>
                </a:solidFill>
                <a:latin typeface="Lucida Sans Unicode"/>
                <a:cs typeface="Lucida Sans Unicode"/>
              </a:rPr>
              <a:t>●</a:t>
            </a:r>
            <a:endParaRPr sz="1315" i="0" kern="0">
              <a:solidFill>
                <a:sysClr val="windowText" lastClr="000000"/>
              </a:solidFill>
              <a:latin typeface="Lucida Sans Unicode"/>
              <a:cs typeface="Lucida Sans Unicode"/>
            </a:endParaRPr>
          </a:p>
        </p:txBody>
      </p:sp>
      <p:sp>
        <p:nvSpPr>
          <p:cNvPr id="7" name="object 7"/>
          <p:cNvSpPr txBox="1"/>
          <p:nvPr/>
        </p:nvSpPr>
        <p:spPr>
          <a:xfrm>
            <a:off x="3761248" y="4776416"/>
            <a:ext cx="127256" cy="237221"/>
          </a:xfrm>
          <a:prstGeom prst="rect">
            <a:avLst/>
          </a:prstGeom>
        </p:spPr>
        <p:txBody>
          <a:bodyPr vert="horz" wrap="square" lIns="0" tIns="13820" rIns="0" bIns="0" rtlCol="0">
            <a:spAutoFit/>
          </a:bodyPr>
          <a:lstStyle/>
          <a:p>
            <a:pPr marL="11516" defTabSz="829178" eaLnBrk="1" fontAlgn="auto" hangingPunct="1">
              <a:spcBef>
                <a:spcPts val="109"/>
              </a:spcBef>
              <a:spcAft>
                <a:spcPts val="0"/>
              </a:spcAft>
            </a:pPr>
            <a:r>
              <a:rPr sz="1451" i="0" kern="0" spc="-45" dirty="0">
                <a:solidFill>
                  <a:sysClr val="windowText" lastClr="000000"/>
                </a:solidFill>
                <a:latin typeface="Arial MT"/>
                <a:cs typeface="Arial MT"/>
              </a:rPr>
              <a:t>p</a:t>
            </a:r>
            <a:endParaRPr sz="1451" i="0" kern="0">
              <a:solidFill>
                <a:sysClr val="windowText" lastClr="000000"/>
              </a:solidFill>
              <a:latin typeface="Arial MT"/>
              <a:cs typeface="Arial MT"/>
            </a:endParaRPr>
          </a:p>
        </p:txBody>
      </p:sp>
      <p:sp>
        <p:nvSpPr>
          <p:cNvPr id="8" name="object 8"/>
          <p:cNvSpPr txBox="1"/>
          <p:nvPr/>
        </p:nvSpPr>
        <p:spPr>
          <a:xfrm>
            <a:off x="814207" y="2504235"/>
            <a:ext cx="3959329" cy="2452998"/>
          </a:xfrm>
          <a:prstGeom prst="rect">
            <a:avLst/>
          </a:prstGeom>
        </p:spPr>
        <p:txBody>
          <a:bodyPr vert="horz" wrap="square" lIns="0" tIns="10941" rIns="0" bIns="0" rtlCol="0">
            <a:spAutoFit/>
          </a:bodyPr>
          <a:lstStyle/>
          <a:p>
            <a:pPr marL="34549" marR="1997513" defTabSz="829178" eaLnBrk="1" fontAlgn="auto" hangingPunct="1">
              <a:lnSpc>
                <a:spcPct val="150300"/>
              </a:lnSpc>
              <a:spcBef>
                <a:spcPts val="86"/>
              </a:spcBef>
              <a:spcAft>
                <a:spcPts val="0"/>
              </a:spcAft>
            </a:pPr>
            <a:r>
              <a:rPr sz="2902" i="0" kern="0" dirty="0">
                <a:solidFill>
                  <a:sysClr val="windowText" lastClr="000000"/>
                </a:solidFill>
                <a:latin typeface="Arial MT"/>
                <a:cs typeface="Arial MT"/>
              </a:rPr>
              <a:t>implicit</a:t>
            </a:r>
            <a:r>
              <a:rPr sz="2902" i="0" kern="0" spc="-32" dirty="0">
                <a:solidFill>
                  <a:sysClr val="windowText" lastClr="000000"/>
                </a:solidFill>
                <a:latin typeface="Arial MT"/>
                <a:cs typeface="Arial MT"/>
              </a:rPr>
              <a:t> </a:t>
            </a:r>
            <a:r>
              <a:rPr sz="2902" i="0" kern="0" dirty="0">
                <a:solidFill>
                  <a:sysClr val="windowText" lastClr="000000"/>
                </a:solidFill>
                <a:latin typeface="Arial MT"/>
                <a:cs typeface="Arial MT"/>
              </a:rPr>
              <a:t>in</a:t>
            </a:r>
            <a:r>
              <a:rPr sz="2902" i="0" kern="0" spc="-41" dirty="0">
                <a:solidFill>
                  <a:sysClr val="windowText" lastClr="000000"/>
                </a:solidFill>
                <a:latin typeface="Arial MT"/>
                <a:cs typeface="Arial MT"/>
              </a:rPr>
              <a:t> </a:t>
            </a:r>
            <a:r>
              <a:rPr sz="2902" i="0" kern="0" spc="-23" dirty="0">
                <a:solidFill>
                  <a:sysClr val="windowText" lastClr="000000"/>
                </a:solidFill>
                <a:latin typeface="Arial MT"/>
                <a:cs typeface="Arial MT"/>
              </a:rPr>
              <a:t>c</a:t>
            </a:r>
            <a:r>
              <a:rPr sz="2516" i="0" kern="0" spc="-34" baseline="-31531" dirty="0">
                <a:solidFill>
                  <a:sysClr val="windowText" lastClr="000000"/>
                </a:solidFill>
                <a:latin typeface="Arial MT"/>
                <a:cs typeface="Arial MT"/>
              </a:rPr>
              <a:t>p </a:t>
            </a:r>
            <a:r>
              <a:rPr sz="2902" i="0" kern="0" dirty="0">
                <a:solidFill>
                  <a:sysClr val="windowText" lastClr="000000"/>
                </a:solidFill>
                <a:latin typeface="Arial MT"/>
                <a:cs typeface="Arial MT"/>
              </a:rPr>
              <a:t>We</a:t>
            </a:r>
            <a:r>
              <a:rPr sz="2902" i="0" kern="0" spc="-32" dirty="0">
                <a:solidFill>
                  <a:sysClr val="windowText" lastClr="000000"/>
                </a:solidFill>
                <a:latin typeface="Arial MT"/>
                <a:cs typeface="Arial MT"/>
              </a:rPr>
              <a:t> </a:t>
            </a:r>
            <a:r>
              <a:rPr sz="2902" i="0" kern="0" spc="-23" dirty="0">
                <a:solidFill>
                  <a:sysClr val="windowText" lastClr="000000"/>
                </a:solidFill>
                <a:latin typeface="Arial MT"/>
                <a:cs typeface="Arial MT"/>
              </a:rPr>
              <a:t>may</a:t>
            </a:r>
            <a:endParaRPr sz="2902" i="0" kern="0">
              <a:solidFill>
                <a:sysClr val="windowText" lastClr="000000"/>
              </a:solidFill>
              <a:latin typeface="Arial MT"/>
              <a:cs typeface="Arial MT"/>
            </a:endParaRPr>
          </a:p>
          <a:p>
            <a:pPr marL="425530" indent="-260270" defTabSz="829178" eaLnBrk="1" fontAlgn="auto" hangingPunct="1">
              <a:spcBef>
                <a:spcPts val="1070"/>
              </a:spcBef>
              <a:spcAft>
                <a:spcPts val="0"/>
              </a:spcAft>
              <a:buSzPct val="75000"/>
              <a:buFont typeface="Lucida Sans Unicode"/>
              <a:buChar char="–"/>
              <a:tabLst>
                <a:tab pos="425530" algn="l"/>
              </a:tabLst>
            </a:pPr>
            <a:r>
              <a:rPr sz="2539" i="0" kern="0" dirty="0">
                <a:solidFill>
                  <a:sysClr val="windowText" lastClr="000000"/>
                </a:solidFill>
                <a:latin typeface="Arial MT"/>
                <a:cs typeface="Arial MT"/>
              </a:rPr>
              <a:t>Integrate</a:t>
            </a:r>
            <a:r>
              <a:rPr sz="2539" i="0" kern="0" spc="-73" dirty="0">
                <a:solidFill>
                  <a:sysClr val="windowText" lastClr="000000"/>
                </a:solidFill>
                <a:latin typeface="Arial MT"/>
                <a:cs typeface="Arial MT"/>
              </a:rPr>
              <a:t> </a:t>
            </a:r>
            <a:r>
              <a:rPr sz="2539" i="0" kern="0" spc="-23" dirty="0">
                <a:solidFill>
                  <a:sysClr val="windowText" lastClr="000000"/>
                </a:solidFill>
                <a:latin typeface="Arial MT"/>
                <a:cs typeface="Arial MT"/>
              </a:rPr>
              <a:t>c</a:t>
            </a:r>
            <a:r>
              <a:rPr sz="2176" i="0" kern="0" spc="-34" baseline="-31250" dirty="0">
                <a:solidFill>
                  <a:sysClr val="windowText" lastClr="000000"/>
                </a:solidFill>
                <a:latin typeface="Arial MT"/>
                <a:cs typeface="Arial MT"/>
              </a:rPr>
              <a:t>p</a:t>
            </a:r>
            <a:endParaRPr sz="2176" i="0" kern="0" baseline="-31250">
              <a:solidFill>
                <a:sysClr val="windowText" lastClr="000000"/>
              </a:solidFill>
              <a:latin typeface="Arial MT"/>
              <a:cs typeface="Arial MT"/>
            </a:endParaRPr>
          </a:p>
          <a:p>
            <a:pPr marL="425530" indent="-260270" defTabSz="829178" eaLnBrk="1" fontAlgn="auto" hangingPunct="1">
              <a:spcBef>
                <a:spcPts val="1406"/>
              </a:spcBef>
              <a:spcAft>
                <a:spcPts val="0"/>
              </a:spcAft>
              <a:buSzPct val="75000"/>
              <a:buFont typeface="Lucida Sans Unicode"/>
              <a:buChar char="–"/>
              <a:tabLst>
                <a:tab pos="425530" algn="l"/>
                <a:tab pos="3152028" algn="l"/>
              </a:tabLst>
            </a:pPr>
            <a:r>
              <a:rPr sz="2539" i="0" kern="0" dirty="0">
                <a:solidFill>
                  <a:sysClr val="windowText" lastClr="000000"/>
                </a:solidFill>
                <a:latin typeface="Arial MT"/>
                <a:cs typeface="Arial MT"/>
              </a:rPr>
              <a:t>Use</a:t>
            </a:r>
            <a:r>
              <a:rPr sz="2539" i="0" kern="0" spc="-45" dirty="0">
                <a:solidFill>
                  <a:sysClr val="windowText" lastClr="000000"/>
                </a:solidFill>
                <a:latin typeface="Arial MT"/>
                <a:cs typeface="Arial MT"/>
              </a:rPr>
              <a:t> </a:t>
            </a:r>
            <a:r>
              <a:rPr sz="2539" i="0" kern="0" dirty="0">
                <a:solidFill>
                  <a:sysClr val="windowText" lastClr="000000"/>
                </a:solidFill>
                <a:latin typeface="Arial MT"/>
                <a:cs typeface="Arial MT"/>
              </a:rPr>
              <a:t>an</a:t>
            </a:r>
            <a:r>
              <a:rPr sz="2539" i="0" kern="0" spc="-36" dirty="0">
                <a:solidFill>
                  <a:sysClr val="windowText" lastClr="000000"/>
                </a:solidFill>
                <a:latin typeface="Arial MT"/>
                <a:cs typeface="Arial MT"/>
              </a:rPr>
              <a:t> </a:t>
            </a:r>
            <a:r>
              <a:rPr sz="2539" i="0" kern="0" dirty="0">
                <a:solidFill>
                  <a:sysClr val="windowText" lastClr="000000"/>
                </a:solidFill>
                <a:latin typeface="Arial MT"/>
                <a:cs typeface="Arial MT"/>
              </a:rPr>
              <a:t>average</a:t>
            </a:r>
            <a:r>
              <a:rPr sz="2539" i="0" kern="0" spc="-45" dirty="0">
                <a:solidFill>
                  <a:sysClr val="windowText" lastClr="000000"/>
                </a:solidFill>
                <a:latin typeface="Arial MT"/>
                <a:cs typeface="Arial MT"/>
              </a:rPr>
              <a:t> c</a:t>
            </a:r>
            <a:r>
              <a:rPr sz="2539" i="0" kern="0" dirty="0">
                <a:solidFill>
                  <a:sysClr val="windowText" lastClr="000000"/>
                </a:solidFill>
                <a:latin typeface="Arial MT"/>
                <a:cs typeface="Arial MT"/>
              </a:rPr>
              <a:t>	</a:t>
            </a:r>
            <a:r>
              <a:rPr sz="2539" i="0" kern="0" spc="-9" dirty="0">
                <a:solidFill>
                  <a:sysClr val="windowText" lastClr="000000"/>
                </a:solidFill>
                <a:latin typeface="Arial MT"/>
                <a:cs typeface="Arial MT"/>
              </a:rPr>
              <a:t>value</a:t>
            </a:r>
            <a:endParaRPr sz="2539" i="0" kern="0">
              <a:solidFill>
                <a:sysClr val="windowText" lastClr="000000"/>
              </a:solidFill>
              <a:latin typeface="Arial MT"/>
              <a:cs typeface="Arial MT"/>
            </a:endParaRPr>
          </a:p>
        </p:txBody>
      </p:sp>
      <p:sp>
        <p:nvSpPr>
          <p:cNvPr id="12" name="object 12"/>
          <p:cNvSpPr txBox="1"/>
          <p:nvPr/>
        </p:nvSpPr>
        <p:spPr>
          <a:xfrm>
            <a:off x="945494" y="4959017"/>
            <a:ext cx="6549937" cy="1077806"/>
          </a:xfrm>
          <a:prstGeom prst="rect">
            <a:avLst/>
          </a:prstGeom>
        </p:spPr>
        <p:txBody>
          <a:bodyPr vert="horz" wrap="square" lIns="0" tIns="153744" rIns="0" bIns="0" rtlCol="0">
            <a:spAutoFit/>
          </a:bodyPr>
          <a:lstStyle/>
          <a:p>
            <a:pPr marL="34549" defTabSz="829178" eaLnBrk="1" fontAlgn="auto" hangingPunct="1">
              <a:spcBef>
                <a:spcPts val="1211"/>
              </a:spcBef>
              <a:spcAft>
                <a:spcPts val="0"/>
              </a:spcAft>
              <a:tabLst>
                <a:tab pos="294243" algn="l"/>
                <a:tab pos="5861827" algn="l"/>
              </a:tabLst>
            </a:pPr>
            <a:r>
              <a:rPr sz="1904" i="0" kern="0" spc="59" dirty="0">
                <a:solidFill>
                  <a:sysClr val="windowText" lastClr="000000"/>
                </a:solidFill>
                <a:latin typeface="Lucida Sans Unicode"/>
                <a:cs typeface="Lucida Sans Unicode"/>
              </a:rPr>
              <a:t>–</a:t>
            </a:r>
            <a:r>
              <a:rPr sz="1904" i="0" kern="0" dirty="0">
                <a:solidFill>
                  <a:sysClr val="windowText" lastClr="000000"/>
                </a:solidFill>
                <a:latin typeface="Lucida Sans Unicode"/>
                <a:cs typeface="Lucida Sans Unicode"/>
              </a:rPr>
              <a:t>	</a:t>
            </a:r>
            <a:r>
              <a:rPr sz="2539" i="0" kern="0" dirty="0">
                <a:solidFill>
                  <a:sysClr val="windowText" lastClr="000000"/>
                </a:solidFill>
                <a:latin typeface="Arial MT"/>
                <a:cs typeface="Arial MT"/>
              </a:rPr>
              <a:t>Both</a:t>
            </a:r>
            <a:r>
              <a:rPr sz="2539" i="0" kern="0" spc="-54" dirty="0">
                <a:solidFill>
                  <a:sysClr val="windowText" lastClr="000000"/>
                </a:solidFill>
                <a:latin typeface="Arial MT"/>
                <a:cs typeface="Arial MT"/>
              </a:rPr>
              <a:t> </a:t>
            </a:r>
            <a:r>
              <a:rPr sz="2539" i="0" kern="0" dirty="0">
                <a:solidFill>
                  <a:sysClr val="windowText" lastClr="000000"/>
                </a:solidFill>
                <a:latin typeface="Arial MT"/>
                <a:cs typeface="Arial MT"/>
              </a:rPr>
              <a:t>methods</a:t>
            </a:r>
            <a:r>
              <a:rPr sz="2539" i="0" kern="0" spc="-36" dirty="0">
                <a:solidFill>
                  <a:sysClr val="windowText" lastClr="000000"/>
                </a:solidFill>
                <a:latin typeface="Arial MT"/>
                <a:cs typeface="Arial MT"/>
              </a:rPr>
              <a:t> </a:t>
            </a:r>
            <a:r>
              <a:rPr sz="2539" i="0" kern="0" dirty="0">
                <a:solidFill>
                  <a:sysClr val="windowText" lastClr="000000"/>
                </a:solidFill>
                <a:latin typeface="Arial MT"/>
                <a:cs typeface="Arial MT"/>
              </a:rPr>
              <a:t>need</a:t>
            </a:r>
            <a:r>
              <a:rPr sz="2539" i="0" kern="0" spc="-45" dirty="0">
                <a:solidFill>
                  <a:sysClr val="windowText" lastClr="000000"/>
                </a:solidFill>
                <a:latin typeface="Arial MT"/>
                <a:cs typeface="Arial MT"/>
              </a:rPr>
              <a:t> </a:t>
            </a:r>
            <a:r>
              <a:rPr sz="2539" i="0" kern="0" dirty="0">
                <a:solidFill>
                  <a:sysClr val="windowText" lastClr="000000"/>
                </a:solidFill>
                <a:latin typeface="Arial MT"/>
                <a:cs typeface="Arial MT"/>
              </a:rPr>
              <a:t>an</a:t>
            </a:r>
            <a:r>
              <a:rPr sz="2539" i="0" kern="0" spc="-41" dirty="0">
                <a:solidFill>
                  <a:sysClr val="windowText" lastClr="000000"/>
                </a:solidFill>
                <a:latin typeface="Arial MT"/>
                <a:cs typeface="Arial MT"/>
              </a:rPr>
              <a:t> </a:t>
            </a:r>
            <a:r>
              <a:rPr sz="2539" i="0" kern="0" dirty="0">
                <a:solidFill>
                  <a:sysClr val="windowText" lastClr="000000"/>
                </a:solidFill>
                <a:latin typeface="Arial MT"/>
                <a:cs typeface="Arial MT"/>
              </a:rPr>
              <a:t>initial</a:t>
            </a:r>
            <a:r>
              <a:rPr sz="2539" i="0" kern="0" spc="-50" dirty="0">
                <a:solidFill>
                  <a:sysClr val="windowText" lastClr="000000"/>
                </a:solidFill>
                <a:latin typeface="Arial MT"/>
                <a:cs typeface="Arial MT"/>
              </a:rPr>
              <a:t> </a:t>
            </a:r>
            <a:r>
              <a:rPr sz="2539" i="0" kern="0" dirty="0">
                <a:solidFill>
                  <a:sysClr val="windowText" lastClr="000000"/>
                </a:solidFill>
                <a:latin typeface="Arial MT"/>
                <a:cs typeface="Arial MT"/>
              </a:rPr>
              <a:t>guess</a:t>
            </a:r>
            <a:r>
              <a:rPr sz="2539" i="0" kern="0" spc="-45" dirty="0">
                <a:solidFill>
                  <a:sysClr val="windowText" lastClr="000000"/>
                </a:solidFill>
                <a:latin typeface="Arial MT"/>
                <a:cs typeface="Arial MT"/>
              </a:rPr>
              <a:t> </a:t>
            </a:r>
            <a:r>
              <a:rPr sz="2539" i="0" kern="0" spc="-23" dirty="0">
                <a:solidFill>
                  <a:sysClr val="windowText" lastClr="000000"/>
                </a:solidFill>
                <a:latin typeface="Arial MT"/>
                <a:cs typeface="Arial MT"/>
              </a:rPr>
              <a:t>of</a:t>
            </a:r>
            <a:r>
              <a:rPr sz="2539" i="0" kern="0" dirty="0">
                <a:solidFill>
                  <a:sysClr val="windowText" lastClr="000000"/>
                </a:solidFill>
                <a:latin typeface="Arial MT"/>
                <a:cs typeface="Arial MT"/>
              </a:rPr>
              <a:t>	</a:t>
            </a:r>
            <a:r>
              <a:rPr sz="2539" i="0" kern="0" spc="-9" dirty="0">
                <a:solidFill>
                  <a:sysClr val="windowText" lastClr="000000"/>
                </a:solidFill>
                <a:latin typeface="Arial MT"/>
                <a:cs typeface="Arial MT"/>
              </a:rPr>
              <a:t>T</a:t>
            </a:r>
            <a:r>
              <a:rPr sz="2176" i="0" kern="0" spc="-14" baseline="-31250" dirty="0">
                <a:solidFill>
                  <a:sysClr val="windowText" lastClr="000000"/>
                </a:solidFill>
                <a:latin typeface="Arial MT"/>
                <a:cs typeface="Arial MT"/>
              </a:rPr>
              <a:t>adiab</a:t>
            </a:r>
            <a:endParaRPr sz="2176" i="0" kern="0" baseline="-31250">
              <a:solidFill>
                <a:sysClr val="windowText" lastClr="000000"/>
              </a:solidFill>
              <a:latin typeface="Arial MT"/>
              <a:cs typeface="Arial MT"/>
            </a:endParaRPr>
          </a:p>
          <a:p>
            <a:pPr marL="1914019" defTabSz="829178" eaLnBrk="1" fontAlgn="auto" hangingPunct="1">
              <a:spcBef>
                <a:spcPts val="1106"/>
              </a:spcBef>
              <a:spcAft>
                <a:spcPts val="0"/>
              </a:spcAft>
            </a:pPr>
            <a:r>
              <a:rPr sz="2539" kern="0" spc="-23" dirty="0">
                <a:solidFill>
                  <a:sysClr val="windowText" lastClr="000000"/>
                </a:solidFill>
                <a:latin typeface="Times New Roman"/>
                <a:cs typeface="Times New Roman"/>
              </a:rPr>
              <a:t>T</a:t>
            </a:r>
            <a:r>
              <a:rPr sz="2539" kern="0" spc="-195" dirty="0">
                <a:solidFill>
                  <a:sysClr val="windowText" lastClr="000000"/>
                </a:solidFill>
                <a:latin typeface="Times New Roman"/>
                <a:cs typeface="Times New Roman"/>
              </a:rPr>
              <a:t> </a:t>
            </a:r>
            <a:r>
              <a:rPr sz="2244" kern="0" baseline="-23569" dirty="0">
                <a:solidFill>
                  <a:sysClr val="windowText" lastClr="000000"/>
                </a:solidFill>
                <a:latin typeface="Times New Roman"/>
                <a:cs typeface="Times New Roman"/>
              </a:rPr>
              <a:t>adiab</a:t>
            </a:r>
            <a:r>
              <a:rPr sz="2539" i="0" kern="0" dirty="0">
                <a:solidFill>
                  <a:sysClr val="windowText" lastClr="000000"/>
                </a:solidFill>
                <a:latin typeface="Lucida Sans Unicode"/>
                <a:cs typeface="Lucida Sans Unicode"/>
              </a:rPr>
              <a:t>≈</a:t>
            </a:r>
            <a:r>
              <a:rPr sz="2539" i="0" kern="0" dirty="0">
                <a:solidFill>
                  <a:sysClr val="windowText" lastClr="000000"/>
                </a:solidFill>
                <a:latin typeface="Times New Roman"/>
                <a:cs typeface="Times New Roman"/>
              </a:rPr>
              <a:t>2100</a:t>
            </a:r>
            <a:r>
              <a:rPr sz="2539" i="0" kern="0" spc="-73" dirty="0">
                <a:solidFill>
                  <a:sysClr val="windowText" lastClr="000000"/>
                </a:solidFill>
                <a:latin typeface="Times New Roman"/>
                <a:cs typeface="Times New Roman"/>
              </a:rPr>
              <a:t> </a:t>
            </a:r>
            <a:r>
              <a:rPr sz="2539" kern="0" spc="-45" dirty="0">
                <a:solidFill>
                  <a:sysClr val="windowText" lastClr="000000"/>
                </a:solidFill>
                <a:latin typeface="Times New Roman"/>
                <a:cs typeface="Times New Roman"/>
              </a:rPr>
              <a:t>K</a:t>
            </a:r>
            <a:endParaRPr sz="2539" i="0" kern="0">
              <a:solidFill>
                <a:sysClr val="windowText" lastClr="000000"/>
              </a:solidFill>
              <a:latin typeface="Times New Roman"/>
              <a:cs typeface="Times New Roman"/>
            </a:endParaRP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20F1A0D5-3506-B75C-03A5-7DCB8506F989}"/>
                  </a:ext>
                </a:extLst>
              </p:cNvPr>
              <p:cNvSpPr txBox="1"/>
              <p:nvPr/>
            </p:nvSpPr>
            <p:spPr>
              <a:xfrm>
                <a:off x="4088313" y="2698352"/>
                <a:ext cx="2828322" cy="1009444"/>
              </a:xfrm>
              <a:prstGeom prst="rect">
                <a:avLst/>
              </a:prstGeom>
              <a:noFill/>
            </p:spPr>
            <p:txBody>
              <a:bodyPr wrap="square" lIns="0" tIns="0" rIns="0" bIns="0" rtlCol="0">
                <a:spAutoFit/>
              </a:bodyPr>
              <a:lstStyle/>
              <a:p>
                <a:pPr defTabSz="829178"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MY" sz="2176" i="1" kern="0">
                              <a:solidFill>
                                <a:sysClr val="windowText" lastClr="000000"/>
                              </a:solidFill>
                              <a:latin typeface="Cambria Math" panose="02040503050406030204" pitchFamily="18" charset="0"/>
                            </a:rPr>
                          </m:ctrlPr>
                        </m:sSubPr>
                        <m:e>
                          <m:acc>
                            <m:accPr>
                              <m:chr m:val="̅"/>
                              <m:ctrlPr>
                                <a:rPr lang="en-MY" sz="2176" i="1" kern="0">
                                  <a:solidFill>
                                    <a:sysClr val="windowText" lastClr="000000"/>
                                  </a:solidFill>
                                  <a:latin typeface="Cambria Math" panose="02040503050406030204" pitchFamily="18" charset="0"/>
                                </a:rPr>
                              </m:ctrlPr>
                            </m:accPr>
                            <m:e>
                              <m:r>
                                <a:rPr lang="en-US" sz="2176" kern="0">
                                  <a:solidFill>
                                    <a:sysClr val="windowText" lastClr="000000"/>
                                  </a:solidFill>
                                  <a:latin typeface="Cambria Math" panose="02040503050406030204" pitchFamily="18" charset="0"/>
                                </a:rPr>
                                <m:t>h</m:t>
                              </m:r>
                            </m:e>
                          </m:acc>
                        </m:e>
                        <m:sub>
                          <m:r>
                            <a:rPr lang="en-US" sz="2176" kern="0">
                              <a:solidFill>
                                <a:sysClr val="windowText" lastClr="000000"/>
                              </a:solidFill>
                              <a:latin typeface="Cambria Math" panose="02040503050406030204" pitchFamily="18" charset="0"/>
                            </a:rPr>
                            <m:t>𝑖</m:t>
                          </m:r>
                        </m:sub>
                      </m:sSub>
                      <m:r>
                        <a:rPr lang="en-US" sz="2176" kern="0">
                          <a:solidFill>
                            <a:sysClr val="windowText" lastClr="000000"/>
                          </a:solidFill>
                          <a:latin typeface="Cambria Math" panose="02040503050406030204" pitchFamily="18" charset="0"/>
                        </a:rPr>
                        <m:t>=</m:t>
                      </m:r>
                      <m:sSubSup>
                        <m:sSubSupPr>
                          <m:ctrlPr>
                            <a:rPr lang="en-US" sz="2176" i="1" kern="0">
                              <a:solidFill>
                                <a:sysClr val="windowText" lastClr="000000"/>
                              </a:solidFill>
                              <a:latin typeface="Cambria Math" panose="02040503050406030204" pitchFamily="18" charset="0"/>
                            </a:rPr>
                          </m:ctrlPr>
                        </m:sSubSupPr>
                        <m:e>
                          <m:acc>
                            <m:accPr>
                              <m:chr m:val="̅"/>
                              <m:ctrlPr>
                                <a:rPr lang="en-MY" sz="2176" i="1" kern="0">
                                  <a:solidFill>
                                    <a:sysClr val="windowText" lastClr="000000"/>
                                  </a:solidFill>
                                  <a:latin typeface="Cambria Math" panose="02040503050406030204" pitchFamily="18" charset="0"/>
                                </a:rPr>
                              </m:ctrlPr>
                            </m:accPr>
                            <m:e>
                              <m:r>
                                <a:rPr lang="en-US" sz="2176" kern="0">
                                  <a:solidFill>
                                    <a:sysClr val="windowText" lastClr="000000"/>
                                  </a:solidFill>
                                  <a:latin typeface="Cambria Math" panose="02040503050406030204" pitchFamily="18" charset="0"/>
                                </a:rPr>
                                <m:t>h</m:t>
                              </m:r>
                            </m:e>
                          </m:acc>
                        </m:e>
                        <m:sub>
                          <m:r>
                            <a:rPr lang="en-US" sz="2176" kern="0">
                              <a:solidFill>
                                <a:sysClr val="windowText" lastClr="000000"/>
                              </a:solidFill>
                              <a:latin typeface="Cambria Math" panose="02040503050406030204" pitchFamily="18" charset="0"/>
                            </a:rPr>
                            <m:t>𝑓</m:t>
                          </m:r>
                          <m:r>
                            <a:rPr lang="en-US" sz="2176" kern="0">
                              <a:solidFill>
                                <a:sysClr val="windowText" lastClr="000000"/>
                              </a:solidFill>
                              <a:latin typeface="Cambria Math" panose="02040503050406030204" pitchFamily="18" charset="0"/>
                            </a:rPr>
                            <m:t>,</m:t>
                          </m:r>
                          <m:r>
                            <a:rPr lang="en-US" sz="2176" kern="0">
                              <a:solidFill>
                                <a:sysClr val="windowText" lastClr="000000"/>
                              </a:solidFill>
                              <a:latin typeface="Cambria Math" panose="02040503050406030204" pitchFamily="18" charset="0"/>
                            </a:rPr>
                            <m:t>𝑖</m:t>
                          </m:r>
                        </m:sub>
                        <m:sup>
                          <m:r>
                            <a:rPr lang="en-US" sz="2176" kern="0">
                              <a:solidFill>
                                <a:sysClr val="windowText" lastClr="000000"/>
                              </a:solidFill>
                              <a:latin typeface="Cambria Math" panose="02040503050406030204" pitchFamily="18" charset="0"/>
                            </a:rPr>
                            <m:t>𝑜</m:t>
                          </m:r>
                        </m:sup>
                      </m:sSubSup>
                      <m:r>
                        <a:rPr lang="en-US" sz="2176" kern="0">
                          <a:solidFill>
                            <a:sysClr val="windowText" lastClr="000000"/>
                          </a:solidFill>
                          <a:latin typeface="Cambria Math" panose="02040503050406030204" pitchFamily="18" charset="0"/>
                        </a:rPr>
                        <m:t>+</m:t>
                      </m:r>
                      <m:nary>
                        <m:naryPr>
                          <m:limLoc m:val="undOvr"/>
                          <m:ctrlPr>
                            <a:rPr lang="en-US" sz="2176" i="1" kern="0">
                              <a:solidFill>
                                <a:sysClr val="windowText" lastClr="000000"/>
                              </a:solidFill>
                              <a:latin typeface="Cambria Math" panose="02040503050406030204" pitchFamily="18" charset="0"/>
                            </a:rPr>
                          </m:ctrlPr>
                        </m:naryPr>
                        <m:sub>
                          <m:r>
                            <m:rPr>
                              <m:brk m:alnAt="24"/>
                            </m:rPr>
                            <a:rPr lang="en-US" sz="2176" kern="0">
                              <a:solidFill>
                                <a:sysClr val="windowText" lastClr="000000"/>
                              </a:solidFill>
                              <a:latin typeface="Cambria Math" panose="02040503050406030204" pitchFamily="18" charset="0"/>
                            </a:rPr>
                            <m:t>2</m:t>
                          </m:r>
                          <m:r>
                            <a:rPr lang="en-US" sz="2176" kern="0">
                              <a:solidFill>
                                <a:sysClr val="windowText" lastClr="000000"/>
                              </a:solidFill>
                              <a:latin typeface="Cambria Math" panose="02040503050406030204" pitchFamily="18" charset="0"/>
                            </a:rPr>
                            <m:t>98</m:t>
                          </m:r>
                        </m:sub>
                        <m:sup>
                          <m:r>
                            <a:rPr lang="en-US" sz="2176" kern="0">
                              <a:solidFill>
                                <a:sysClr val="windowText" lastClr="000000"/>
                              </a:solidFill>
                              <a:latin typeface="Cambria Math" panose="02040503050406030204" pitchFamily="18" charset="0"/>
                            </a:rPr>
                            <m:t>𝑇</m:t>
                          </m:r>
                        </m:sup>
                        <m:e>
                          <m:sSub>
                            <m:sSubPr>
                              <m:ctrlPr>
                                <a:rPr lang="en-MY" sz="2176" i="1" kern="0">
                                  <a:solidFill>
                                    <a:sysClr val="windowText" lastClr="000000"/>
                                  </a:solidFill>
                                  <a:latin typeface="Cambria Math" panose="02040503050406030204" pitchFamily="18" charset="0"/>
                                </a:rPr>
                              </m:ctrlPr>
                            </m:sSubPr>
                            <m:e>
                              <m:acc>
                                <m:accPr>
                                  <m:chr m:val="̅"/>
                                  <m:ctrlPr>
                                    <a:rPr lang="en-MY" sz="2176" i="1" kern="0">
                                      <a:solidFill>
                                        <a:sysClr val="windowText" lastClr="000000"/>
                                      </a:solidFill>
                                      <a:latin typeface="Cambria Math" panose="02040503050406030204" pitchFamily="18" charset="0"/>
                                    </a:rPr>
                                  </m:ctrlPr>
                                </m:accPr>
                                <m:e>
                                  <m:r>
                                    <a:rPr lang="en-US" sz="2176" kern="0">
                                      <a:solidFill>
                                        <a:sysClr val="windowText" lastClr="000000"/>
                                      </a:solidFill>
                                      <a:latin typeface="Cambria Math" panose="02040503050406030204" pitchFamily="18" charset="0"/>
                                    </a:rPr>
                                    <m:t>𝑐</m:t>
                                  </m:r>
                                </m:e>
                              </m:acc>
                            </m:e>
                            <m:sub>
                              <m:r>
                                <a:rPr lang="en-US" sz="2176" kern="0">
                                  <a:solidFill>
                                    <a:sysClr val="windowText" lastClr="000000"/>
                                  </a:solidFill>
                                  <a:latin typeface="Cambria Math" panose="02040503050406030204" pitchFamily="18" charset="0"/>
                                </a:rPr>
                                <m:t>𝑝</m:t>
                              </m:r>
                              <m:r>
                                <a:rPr lang="en-US" sz="2176" kern="0">
                                  <a:solidFill>
                                    <a:sysClr val="windowText" lastClr="000000"/>
                                  </a:solidFill>
                                  <a:latin typeface="Cambria Math" panose="02040503050406030204" pitchFamily="18" charset="0"/>
                                </a:rPr>
                                <m:t>,</m:t>
                              </m:r>
                              <m:r>
                                <a:rPr lang="en-US" sz="2176" kern="0">
                                  <a:solidFill>
                                    <a:sysClr val="windowText" lastClr="000000"/>
                                  </a:solidFill>
                                  <a:latin typeface="Cambria Math" panose="02040503050406030204" pitchFamily="18" charset="0"/>
                                </a:rPr>
                                <m:t>𝑖</m:t>
                              </m:r>
                            </m:sub>
                          </m:sSub>
                          <m:r>
                            <a:rPr lang="en-US" sz="2176" kern="0">
                              <a:solidFill>
                                <a:sysClr val="windowText" lastClr="000000"/>
                              </a:solidFill>
                              <a:latin typeface="Cambria Math" panose="02040503050406030204" pitchFamily="18" charset="0"/>
                            </a:rPr>
                            <m:t>𝑑𝑇</m:t>
                          </m:r>
                        </m:e>
                      </m:nary>
                    </m:oMath>
                  </m:oMathPara>
                </a14:m>
                <a:endParaRPr lang="en-MY" sz="2176" i="0" kern="0" dirty="0">
                  <a:solidFill>
                    <a:sysClr val="windowText" lastClr="000000"/>
                  </a:solidFill>
                </a:endParaRPr>
              </a:p>
            </p:txBody>
          </p:sp>
        </mc:Choice>
        <mc:Fallback xmlns="">
          <p:sp>
            <p:nvSpPr>
              <p:cNvPr id="21" name="TextBox 20">
                <a:extLst>
                  <a:ext uri="{FF2B5EF4-FFF2-40B4-BE49-F238E27FC236}">
                    <a16:creationId xmlns:a16="http://schemas.microsoft.com/office/drawing/2014/main" id="{20F1A0D5-3506-B75C-03A5-7DCB8506F989}"/>
                  </a:ext>
                </a:extLst>
              </p:cNvPr>
              <p:cNvSpPr txBox="1">
                <a:spLocks noRot="1" noChangeAspect="1" noMove="1" noResize="1" noEditPoints="1" noAdjustHandles="1" noChangeArrowheads="1" noChangeShapeType="1" noTextEdit="1"/>
              </p:cNvSpPr>
              <p:nvPr/>
            </p:nvSpPr>
            <p:spPr>
              <a:xfrm>
                <a:off x="4088313" y="2698352"/>
                <a:ext cx="2828322" cy="1009444"/>
              </a:xfrm>
              <a:prstGeom prst="rect">
                <a:avLst/>
              </a:prstGeom>
              <a:blipFill>
                <a:blip r:embed="rId2"/>
                <a:stretch>
                  <a:fillRect/>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183351EA-A2D1-B499-218C-EA9B25AC5F5A}"/>
                  </a:ext>
                </a:extLst>
              </p:cNvPr>
              <p:cNvSpPr txBox="1"/>
              <p:nvPr/>
            </p:nvSpPr>
            <p:spPr>
              <a:xfrm>
                <a:off x="4700683" y="4484441"/>
                <a:ext cx="4269721" cy="388953"/>
              </a:xfrm>
              <a:prstGeom prst="rect">
                <a:avLst/>
              </a:prstGeom>
              <a:noFill/>
            </p:spPr>
            <p:txBody>
              <a:bodyPr wrap="square" lIns="0" tIns="0" rIns="0" bIns="0" rtlCol="0">
                <a:spAutoFit/>
              </a:bodyPr>
              <a:lstStyle/>
              <a:p>
                <a:pPr defTabSz="829178" eaLnBrk="1" fontAlgn="auto" hangingPunct="1">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MY" sz="2176" i="1" kern="0">
                              <a:solidFill>
                                <a:sysClr val="windowText" lastClr="000000"/>
                              </a:solidFill>
                              <a:latin typeface="Cambria Math" panose="02040503050406030204" pitchFamily="18" charset="0"/>
                            </a:rPr>
                          </m:ctrlPr>
                        </m:sSubPr>
                        <m:e>
                          <m:acc>
                            <m:accPr>
                              <m:chr m:val="̅"/>
                              <m:ctrlPr>
                                <a:rPr lang="en-MY" sz="2176" i="1" kern="0">
                                  <a:solidFill>
                                    <a:sysClr val="windowText" lastClr="000000"/>
                                  </a:solidFill>
                                  <a:latin typeface="Cambria Math" panose="02040503050406030204" pitchFamily="18" charset="0"/>
                                </a:rPr>
                              </m:ctrlPr>
                            </m:accPr>
                            <m:e>
                              <m:r>
                                <a:rPr lang="en-US" sz="2176" kern="0">
                                  <a:solidFill>
                                    <a:sysClr val="windowText" lastClr="000000"/>
                                  </a:solidFill>
                                  <a:latin typeface="Cambria Math" panose="02040503050406030204" pitchFamily="18" charset="0"/>
                                </a:rPr>
                                <m:t>h</m:t>
                              </m:r>
                            </m:e>
                          </m:acc>
                        </m:e>
                        <m:sub>
                          <m:r>
                            <a:rPr lang="en-US" sz="2176" kern="0">
                              <a:solidFill>
                                <a:sysClr val="windowText" lastClr="000000"/>
                              </a:solidFill>
                              <a:latin typeface="Cambria Math" panose="02040503050406030204" pitchFamily="18" charset="0"/>
                            </a:rPr>
                            <m:t>𝑖</m:t>
                          </m:r>
                        </m:sub>
                      </m:sSub>
                      <m:r>
                        <a:rPr lang="en-US" sz="2176" kern="0">
                          <a:solidFill>
                            <a:sysClr val="windowText" lastClr="000000"/>
                          </a:solidFill>
                          <a:latin typeface="Cambria Math" panose="02040503050406030204" pitchFamily="18" charset="0"/>
                        </a:rPr>
                        <m:t>=</m:t>
                      </m:r>
                      <m:sSubSup>
                        <m:sSubSupPr>
                          <m:ctrlPr>
                            <a:rPr lang="en-US" sz="2176" i="1" kern="0">
                              <a:solidFill>
                                <a:sysClr val="windowText" lastClr="000000"/>
                              </a:solidFill>
                              <a:latin typeface="Cambria Math" panose="02040503050406030204" pitchFamily="18" charset="0"/>
                            </a:rPr>
                          </m:ctrlPr>
                        </m:sSubSupPr>
                        <m:e>
                          <m:acc>
                            <m:accPr>
                              <m:chr m:val="̅"/>
                              <m:ctrlPr>
                                <a:rPr lang="en-MY" sz="2176" i="1" kern="0">
                                  <a:solidFill>
                                    <a:sysClr val="windowText" lastClr="000000"/>
                                  </a:solidFill>
                                  <a:latin typeface="Cambria Math" panose="02040503050406030204" pitchFamily="18" charset="0"/>
                                </a:rPr>
                              </m:ctrlPr>
                            </m:accPr>
                            <m:e>
                              <m:r>
                                <a:rPr lang="en-US" sz="2176" kern="0">
                                  <a:solidFill>
                                    <a:sysClr val="windowText" lastClr="000000"/>
                                  </a:solidFill>
                                  <a:latin typeface="Cambria Math" panose="02040503050406030204" pitchFamily="18" charset="0"/>
                                </a:rPr>
                                <m:t>h</m:t>
                              </m:r>
                            </m:e>
                          </m:acc>
                        </m:e>
                        <m:sub>
                          <m:r>
                            <a:rPr lang="en-US" sz="2176" kern="0">
                              <a:solidFill>
                                <a:sysClr val="windowText" lastClr="000000"/>
                              </a:solidFill>
                              <a:latin typeface="Cambria Math" panose="02040503050406030204" pitchFamily="18" charset="0"/>
                            </a:rPr>
                            <m:t>𝑓</m:t>
                          </m:r>
                          <m:r>
                            <a:rPr lang="en-US" sz="2176" kern="0">
                              <a:solidFill>
                                <a:sysClr val="windowText" lastClr="000000"/>
                              </a:solidFill>
                              <a:latin typeface="Cambria Math" panose="02040503050406030204" pitchFamily="18" charset="0"/>
                            </a:rPr>
                            <m:t>,</m:t>
                          </m:r>
                          <m:r>
                            <a:rPr lang="en-US" sz="2176" kern="0">
                              <a:solidFill>
                                <a:sysClr val="windowText" lastClr="000000"/>
                              </a:solidFill>
                              <a:latin typeface="Cambria Math" panose="02040503050406030204" pitchFamily="18" charset="0"/>
                            </a:rPr>
                            <m:t>𝑖</m:t>
                          </m:r>
                        </m:sub>
                        <m:sup>
                          <m:r>
                            <a:rPr lang="en-US" sz="2176" kern="0">
                              <a:solidFill>
                                <a:sysClr val="windowText" lastClr="000000"/>
                              </a:solidFill>
                              <a:latin typeface="Cambria Math" panose="02040503050406030204" pitchFamily="18" charset="0"/>
                            </a:rPr>
                            <m:t>𝑜</m:t>
                          </m:r>
                        </m:sup>
                      </m:sSubSup>
                      <m:r>
                        <a:rPr lang="en-US" sz="2176" kern="0">
                          <a:solidFill>
                            <a:sysClr val="windowText" lastClr="000000"/>
                          </a:solidFill>
                          <a:latin typeface="Cambria Math" panose="02040503050406030204" pitchFamily="18" charset="0"/>
                        </a:rPr>
                        <m:t>+</m:t>
                      </m:r>
                      <m:sSub>
                        <m:sSubPr>
                          <m:ctrlPr>
                            <a:rPr lang="en-MY" sz="2176" i="1" kern="0">
                              <a:solidFill>
                                <a:sysClr val="windowText" lastClr="000000"/>
                              </a:solidFill>
                              <a:latin typeface="Cambria Math" panose="02040503050406030204" pitchFamily="18" charset="0"/>
                            </a:rPr>
                          </m:ctrlPr>
                        </m:sSubPr>
                        <m:e>
                          <m:acc>
                            <m:accPr>
                              <m:chr m:val="̅"/>
                              <m:ctrlPr>
                                <a:rPr lang="en-MY" sz="2176" i="1" kern="0">
                                  <a:solidFill>
                                    <a:sysClr val="windowText" lastClr="000000"/>
                                  </a:solidFill>
                                  <a:latin typeface="Cambria Math" panose="02040503050406030204" pitchFamily="18" charset="0"/>
                                </a:rPr>
                              </m:ctrlPr>
                            </m:accPr>
                            <m:e>
                              <m:r>
                                <a:rPr lang="en-US" sz="2176" kern="0">
                                  <a:solidFill>
                                    <a:sysClr val="windowText" lastClr="000000"/>
                                  </a:solidFill>
                                  <a:latin typeface="Cambria Math" panose="02040503050406030204" pitchFamily="18" charset="0"/>
                                </a:rPr>
                                <m:t>𝑐</m:t>
                              </m:r>
                            </m:e>
                          </m:acc>
                        </m:e>
                        <m:sub>
                          <m:r>
                            <a:rPr lang="en-US" sz="2176" kern="0">
                              <a:solidFill>
                                <a:sysClr val="windowText" lastClr="000000"/>
                              </a:solidFill>
                              <a:latin typeface="Cambria Math" panose="02040503050406030204" pitchFamily="18" charset="0"/>
                            </a:rPr>
                            <m:t>𝑝</m:t>
                          </m:r>
                          <m:r>
                            <a:rPr lang="en-US" sz="2176" kern="0">
                              <a:solidFill>
                                <a:sysClr val="windowText" lastClr="000000"/>
                              </a:solidFill>
                              <a:latin typeface="Cambria Math" panose="02040503050406030204" pitchFamily="18" charset="0"/>
                            </a:rPr>
                            <m:t>,</m:t>
                          </m:r>
                          <m:r>
                            <a:rPr lang="en-US" sz="2176" kern="0">
                              <a:solidFill>
                                <a:sysClr val="windowText" lastClr="000000"/>
                              </a:solidFill>
                              <a:latin typeface="Cambria Math" panose="02040503050406030204" pitchFamily="18" charset="0"/>
                            </a:rPr>
                            <m:t>𝑖</m:t>
                          </m:r>
                          <m:r>
                            <a:rPr lang="en-US" sz="2176" kern="0">
                              <a:solidFill>
                                <a:sysClr val="windowText" lastClr="000000"/>
                              </a:solidFill>
                              <a:latin typeface="Cambria Math" panose="02040503050406030204" pitchFamily="18" charset="0"/>
                            </a:rPr>
                            <m:t>,</m:t>
                          </m:r>
                          <m:r>
                            <a:rPr lang="en-US" sz="2176" kern="0">
                              <a:solidFill>
                                <a:sysClr val="windowText" lastClr="000000"/>
                              </a:solidFill>
                              <a:latin typeface="Cambria Math" panose="02040503050406030204" pitchFamily="18" charset="0"/>
                            </a:rPr>
                            <m:t>𝑎𝑣𝑔</m:t>
                          </m:r>
                        </m:sub>
                      </m:sSub>
                      <m:r>
                        <a:rPr lang="en-US" sz="2176" kern="0">
                          <a:solidFill>
                            <a:sysClr val="windowText" lastClr="000000"/>
                          </a:solidFill>
                          <a:latin typeface="Cambria Math" panose="02040503050406030204" pitchFamily="18" charset="0"/>
                        </a:rPr>
                        <m:t>(</m:t>
                      </m:r>
                      <m:sSub>
                        <m:sSubPr>
                          <m:ctrlPr>
                            <a:rPr lang="en-US" sz="2176" i="1" kern="0">
                              <a:solidFill>
                                <a:sysClr val="windowText" lastClr="000000"/>
                              </a:solidFill>
                              <a:latin typeface="Cambria Math" panose="02040503050406030204" pitchFamily="18" charset="0"/>
                            </a:rPr>
                          </m:ctrlPr>
                        </m:sSubPr>
                        <m:e>
                          <m:r>
                            <a:rPr lang="en-US" sz="2176" kern="0">
                              <a:solidFill>
                                <a:sysClr val="windowText" lastClr="000000"/>
                              </a:solidFill>
                              <a:latin typeface="Cambria Math" panose="02040503050406030204" pitchFamily="18" charset="0"/>
                            </a:rPr>
                            <m:t>𝑇</m:t>
                          </m:r>
                        </m:e>
                        <m:sub>
                          <m:r>
                            <a:rPr lang="en-US" sz="2176" kern="0">
                              <a:solidFill>
                                <a:sysClr val="windowText" lastClr="000000"/>
                              </a:solidFill>
                              <a:latin typeface="Cambria Math" panose="02040503050406030204" pitchFamily="18" charset="0"/>
                            </a:rPr>
                            <m:t>𝑎𝑑</m:t>
                          </m:r>
                        </m:sub>
                      </m:sSub>
                      <m:r>
                        <a:rPr lang="en-US" sz="2176" kern="0">
                          <a:solidFill>
                            <a:sysClr val="windowText" lastClr="000000"/>
                          </a:solidFill>
                          <a:latin typeface="Cambria Math" panose="02040503050406030204" pitchFamily="18" charset="0"/>
                        </a:rPr>
                        <m:t>−298)</m:t>
                      </m:r>
                    </m:oMath>
                  </m:oMathPara>
                </a14:m>
                <a:endParaRPr lang="en-MY" sz="2176" i="0" kern="0" dirty="0">
                  <a:solidFill>
                    <a:sysClr val="windowText" lastClr="000000"/>
                  </a:solidFill>
                </a:endParaRPr>
              </a:p>
            </p:txBody>
          </p:sp>
        </mc:Choice>
        <mc:Fallback xmlns="">
          <p:sp>
            <p:nvSpPr>
              <p:cNvPr id="22" name="TextBox 21">
                <a:extLst>
                  <a:ext uri="{FF2B5EF4-FFF2-40B4-BE49-F238E27FC236}">
                    <a16:creationId xmlns:a16="http://schemas.microsoft.com/office/drawing/2014/main" id="{183351EA-A2D1-B499-218C-EA9B25AC5F5A}"/>
                  </a:ext>
                </a:extLst>
              </p:cNvPr>
              <p:cNvSpPr txBox="1">
                <a:spLocks noRot="1" noChangeAspect="1" noMove="1" noResize="1" noEditPoints="1" noAdjustHandles="1" noChangeArrowheads="1" noChangeShapeType="1" noTextEdit="1"/>
              </p:cNvSpPr>
              <p:nvPr/>
            </p:nvSpPr>
            <p:spPr>
              <a:xfrm>
                <a:off x="4700683" y="4484441"/>
                <a:ext cx="4269721" cy="388953"/>
              </a:xfrm>
              <a:prstGeom prst="rect">
                <a:avLst/>
              </a:prstGeom>
              <a:blipFill>
                <a:blip r:embed="rId3"/>
                <a:stretch>
                  <a:fillRect b="-26984"/>
                </a:stretch>
              </a:blipFill>
            </p:spPr>
            <p:txBody>
              <a:bodyPr/>
              <a:lstStyle/>
              <a:p>
                <a:r>
                  <a:rPr lang="en-MY">
                    <a:noFill/>
                  </a:rPr>
                  <a:t> </a:t>
                </a:r>
              </a:p>
            </p:txBody>
          </p:sp>
        </mc:Fallback>
      </mc:AlternateContent>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402C3A3-3227-4BD1-D880-BB108F98D0F3}"/>
              </a:ext>
            </a:extLst>
          </p:cNvPr>
          <p:cNvPicPr>
            <a:picLocks noChangeAspect="1"/>
          </p:cNvPicPr>
          <p:nvPr/>
        </p:nvPicPr>
        <p:blipFill>
          <a:blip r:embed="rId2"/>
          <a:stretch>
            <a:fillRect/>
          </a:stretch>
        </p:blipFill>
        <p:spPr>
          <a:xfrm>
            <a:off x="258264" y="685799"/>
            <a:ext cx="8627470" cy="5486401"/>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829BFFD-1B59-36A8-FB26-8E9EAD2D9820}"/>
              </a:ext>
            </a:extLst>
          </p:cNvPr>
          <p:cNvPicPr>
            <a:picLocks noChangeAspect="1"/>
          </p:cNvPicPr>
          <p:nvPr/>
        </p:nvPicPr>
        <p:blipFill>
          <a:blip r:embed="rId2"/>
          <a:stretch>
            <a:fillRect/>
          </a:stretch>
        </p:blipFill>
        <p:spPr>
          <a:xfrm>
            <a:off x="776287" y="1371600"/>
            <a:ext cx="7591425" cy="41148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Content Placeholder 1">
            <a:extLst>
              <a:ext uri="{FF2B5EF4-FFF2-40B4-BE49-F238E27FC236}">
                <a16:creationId xmlns:a16="http://schemas.microsoft.com/office/drawing/2014/main" id="{57798EBE-F6EA-CDFB-D763-04071245B1DF}"/>
              </a:ext>
            </a:extLst>
          </p:cNvPr>
          <p:cNvSpPr txBox="1">
            <a:spLocks/>
          </p:cNvSpPr>
          <p:nvPr/>
        </p:nvSpPr>
        <p:spPr bwMode="auto">
          <a:xfrm>
            <a:off x="631825" y="2159000"/>
            <a:ext cx="7886700"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lnSpc>
                <a:spcPct val="90000"/>
              </a:lnSpc>
              <a:spcBef>
                <a:spcPts val="1000"/>
              </a:spcBef>
              <a:buClrTx/>
            </a:pPr>
            <a:endParaRPr lang="en-MY" altLang="en-US" sz="2100">
              <a:latin typeface="Calibri" panose="020F0502020204030204" pitchFamily="34" charset="0"/>
            </a:endParaRPr>
          </a:p>
        </p:txBody>
      </p:sp>
      <p:sp>
        <p:nvSpPr>
          <p:cNvPr id="53251" name="Rectangle 3">
            <a:extLst>
              <a:ext uri="{FF2B5EF4-FFF2-40B4-BE49-F238E27FC236}">
                <a16:creationId xmlns:a16="http://schemas.microsoft.com/office/drawing/2014/main" id="{5306C5C4-7AED-9060-9A5C-FED6B12B54B5}"/>
              </a:ext>
            </a:extLst>
          </p:cNvPr>
          <p:cNvSpPr>
            <a:spLocks noGrp="1" noChangeArrowheads="1"/>
          </p:cNvSpPr>
          <p:nvPr>
            <p:ph idx="1"/>
          </p:nvPr>
        </p:nvSpPr>
        <p:spPr>
          <a:xfrm>
            <a:off x="209550" y="450850"/>
            <a:ext cx="8305800" cy="463550"/>
          </a:xfrm>
        </p:spPr>
        <p:txBody>
          <a:bodyPr/>
          <a:lstStyle/>
          <a:p>
            <a:pPr eaLnBrk="1" hangingPunct="1"/>
            <a:r>
              <a:rPr lang="en-US" altLang="en-US" sz="1800">
                <a:latin typeface="Arial" panose="020B0604020202020204" pitchFamily="34" charset="0"/>
                <a:cs typeface="Arial" panose="020B0604020202020204" pitchFamily="34" charset="0"/>
              </a:rPr>
              <a:t>Typical Malaysian hydrocarbon gas compositions</a:t>
            </a:r>
          </a:p>
        </p:txBody>
      </p:sp>
      <p:pic>
        <p:nvPicPr>
          <p:cNvPr id="53252" name="Picture 1">
            <a:extLst>
              <a:ext uri="{FF2B5EF4-FFF2-40B4-BE49-F238E27FC236}">
                <a16:creationId xmlns:a16="http://schemas.microsoft.com/office/drawing/2014/main" id="{109CE068-AFB9-2CB8-ADB0-8903EC6E9535}"/>
              </a:ext>
            </a:extLst>
          </p:cNvPr>
          <p:cNvPicPr>
            <a:picLocks noChangeAspect="1"/>
          </p:cNvPicPr>
          <p:nvPr/>
        </p:nvPicPr>
        <p:blipFill>
          <a:blip r:embed="rId2">
            <a:lum bright="-20000" contrast="30000"/>
            <a:extLst>
              <a:ext uri="{28A0092B-C50C-407E-A947-70E740481C1C}">
                <a14:useLocalDpi xmlns:a14="http://schemas.microsoft.com/office/drawing/2010/main" val="0"/>
              </a:ext>
            </a:extLst>
          </a:blip>
          <a:srcRect l="1286" t="36839" r="47588" b="12064"/>
          <a:stretch>
            <a:fillRect/>
          </a:stretch>
        </p:blipFill>
        <p:spPr bwMode="auto">
          <a:xfrm>
            <a:off x="631825" y="3451225"/>
            <a:ext cx="3141663"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3253" name="Group 12">
            <a:extLst>
              <a:ext uri="{FF2B5EF4-FFF2-40B4-BE49-F238E27FC236}">
                <a16:creationId xmlns:a16="http://schemas.microsoft.com/office/drawing/2014/main" id="{A4B9E635-36DF-5FC3-6F4D-F985CD93EABC}"/>
              </a:ext>
            </a:extLst>
          </p:cNvPr>
          <p:cNvGrpSpPr>
            <a:grpSpLocks/>
          </p:cNvGrpSpPr>
          <p:nvPr/>
        </p:nvGrpSpPr>
        <p:grpSpPr bwMode="auto">
          <a:xfrm>
            <a:off x="631825" y="1069975"/>
            <a:ext cx="8207375" cy="2206625"/>
            <a:chOff x="2290919" y="2963917"/>
            <a:chExt cx="9696128" cy="2017986"/>
          </a:xfrm>
        </p:grpSpPr>
        <p:pic>
          <p:nvPicPr>
            <p:cNvPr id="53255" name="Picture 5">
              <a:extLst>
                <a:ext uri="{FF2B5EF4-FFF2-40B4-BE49-F238E27FC236}">
                  <a16:creationId xmlns:a16="http://schemas.microsoft.com/office/drawing/2014/main" id="{21A156CA-BB7F-FF8A-BEBA-8F056A282ED3}"/>
                </a:ext>
              </a:extLst>
            </p:cNvPr>
            <p:cNvPicPr>
              <a:picLocks noChangeAspect="1"/>
            </p:cNvPicPr>
            <p:nvPr/>
          </p:nvPicPr>
          <p:blipFill>
            <a:blip r:embed="rId3">
              <a:lum bright="-20000" contrast="30000"/>
              <a:extLst>
                <a:ext uri="{28A0092B-C50C-407E-A947-70E740481C1C}">
                  <a14:useLocalDpi xmlns:a14="http://schemas.microsoft.com/office/drawing/2010/main" val="0"/>
                </a:ext>
              </a:extLst>
            </a:blip>
            <a:srcRect l="66035" t="7648" r="5566" b="48831"/>
            <a:stretch>
              <a:fillRect/>
            </a:stretch>
          </p:blipFill>
          <p:spPr bwMode="auto">
            <a:xfrm>
              <a:off x="9775064" y="2963917"/>
              <a:ext cx="2211983" cy="2017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Picture 2">
              <a:extLst>
                <a:ext uri="{FF2B5EF4-FFF2-40B4-BE49-F238E27FC236}">
                  <a16:creationId xmlns:a16="http://schemas.microsoft.com/office/drawing/2014/main" id="{72DBBF25-8CB2-7777-1198-AD3747B45F88}"/>
                </a:ext>
              </a:extLst>
            </p:cNvPr>
            <p:cNvPicPr>
              <a:picLocks noChangeAspect="1"/>
            </p:cNvPicPr>
            <p:nvPr/>
          </p:nvPicPr>
          <p:blipFill>
            <a:blip r:embed="rId4">
              <a:lum bright="-20000" contrast="30000"/>
              <a:extLst>
                <a:ext uri="{28A0092B-C50C-407E-A947-70E740481C1C}">
                  <a14:useLocalDpi xmlns:a14="http://schemas.microsoft.com/office/drawing/2010/main" val="0"/>
                </a:ext>
              </a:extLst>
            </a:blip>
            <a:srcRect t="6438" r="2565" b="48354"/>
            <a:stretch>
              <a:fillRect/>
            </a:stretch>
          </p:blipFill>
          <p:spPr bwMode="auto">
            <a:xfrm>
              <a:off x="2290919" y="2985489"/>
              <a:ext cx="7499467" cy="1966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687" name="TextBox 13">
            <a:extLst>
              <a:ext uri="{FF2B5EF4-FFF2-40B4-BE49-F238E27FC236}">
                <a16:creationId xmlns:a16="http://schemas.microsoft.com/office/drawing/2014/main" id="{30BF7486-682B-101A-36BE-27566C47FBD4}"/>
              </a:ext>
            </a:extLst>
          </p:cNvPr>
          <p:cNvSpPr txBox="1">
            <a:spLocks noChangeArrowheads="1"/>
          </p:cNvSpPr>
          <p:nvPr/>
        </p:nvSpPr>
        <p:spPr bwMode="auto">
          <a:xfrm>
            <a:off x="92075" y="1947863"/>
            <a:ext cx="539750" cy="2032000"/>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900" b="1" dirty="0">
              <a:latin typeface="Arial" panose="020B0604020202020204" pitchFamily="34" charset="0"/>
            </a:endParaRPr>
          </a:p>
          <a:p>
            <a:pPr eaLnBrk="1" hangingPunct="1">
              <a:lnSpc>
                <a:spcPct val="100000"/>
              </a:lnSpc>
              <a:spcBef>
                <a:spcPct val="0"/>
              </a:spcBef>
              <a:buFontTx/>
              <a:buNone/>
              <a:defRPr/>
            </a:pPr>
            <a:endParaRPr lang="en-US" altLang="en-US" sz="900" b="1" dirty="0">
              <a:latin typeface="Arial" panose="020B0604020202020204" pitchFamily="34" charset="0"/>
            </a:endParaRPr>
          </a:p>
          <a:p>
            <a:pPr eaLnBrk="1" hangingPunct="1">
              <a:lnSpc>
                <a:spcPct val="100000"/>
              </a:lnSpc>
              <a:spcBef>
                <a:spcPct val="0"/>
              </a:spcBef>
              <a:buFontTx/>
              <a:buNone/>
              <a:defRPr/>
            </a:pPr>
            <a:r>
              <a:rPr lang="en-US" altLang="en-US" sz="1350" b="1" dirty="0">
                <a:latin typeface="Arial" panose="020B0604020202020204" pitchFamily="34" charset="0"/>
              </a:rPr>
              <a:t>NG</a:t>
            </a:r>
          </a:p>
          <a:p>
            <a:pPr eaLnBrk="1" hangingPunct="1">
              <a:lnSpc>
                <a:spcPct val="100000"/>
              </a:lnSpc>
              <a:spcBef>
                <a:spcPct val="0"/>
              </a:spcBef>
              <a:buFontTx/>
              <a:buNone/>
              <a:defRPr/>
            </a:pPr>
            <a:endParaRPr lang="en-US" altLang="en-US" sz="1350" b="1" dirty="0">
              <a:latin typeface="Arial" panose="020B0604020202020204" pitchFamily="34" charset="0"/>
            </a:endParaRPr>
          </a:p>
          <a:p>
            <a:pPr eaLnBrk="1" hangingPunct="1">
              <a:lnSpc>
                <a:spcPct val="100000"/>
              </a:lnSpc>
              <a:spcBef>
                <a:spcPct val="0"/>
              </a:spcBef>
              <a:buFontTx/>
              <a:buNone/>
              <a:defRPr/>
            </a:pPr>
            <a:endParaRPr lang="en-US" altLang="en-US" sz="1350" b="1" dirty="0">
              <a:latin typeface="Arial" panose="020B0604020202020204" pitchFamily="34" charset="0"/>
            </a:endParaRPr>
          </a:p>
          <a:p>
            <a:pPr eaLnBrk="1" hangingPunct="1">
              <a:lnSpc>
                <a:spcPct val="100000"/>
              </a:lnSpc>
              <a:spcBef>
                <a:spcPct val="0"/>
              </a:spcBef>
              <a:buFontTx/>
              <a:buNone/>
              <a:defRPr/>
            </a:pPr>
            <a:endParaRPr lang="en-US" altLang="en-US" sz="1350" b="1" dirty="0">
              <a:latin typeface="Arial" panose="020B0604020202020204" pitchFamily="34" charset="0"/>
            </a:endParaRPr>
          </a:p>
          <a:p>
            <a:pPr eaLnBrk="1" hangingPunct="1">
              <a:lnSpc>
                <a:spcPct val="100000"/>
              </a:lnSpc>
              <a:spcBef>
                <a:spcPct val="0"/>
              </a:spcBef>
              <a:buFontTx/>
              <a:buNone/>
              <a:defRPr/>
            </a:pPr>
            <a:endParaRPr lang="en-US" altLang="en-US" sz="1350" b="1" dirty="0">
              <a:latin typeface="Arial" panose="020B0604020202020204" pitchFamily="34" charset="0"/>
            </a:endParaRPr>
          </a:p>
          <a:p>
            <a:pPr eaLnBrk="1" hangingPunct="1">
              <a:lnSpc>
                <a:spcPct val="100000"/>
              </a:lnSpc>
              <a:spcBef>
                <a:spcPct val="0"/>
              </a:spcBef>
              <a:buFontTx/>
              <a:buNone/>
              <a:defRPr/>
            </a:pPr>
            <a:endParaRPr lang="en-US" altLang="en-US" sz="1350" b="1" dirty="0">
              <a:latin typeface="Arial" panose="020B0604020202020204" pitchFamily="34" charset="0"/>
            </a:endParaRPr>
          </a:p>
          <a:p>
            <a:pPr eaLnBrk="1" hangingPunct="1">
              <a:lnSpc>
                <a:spcPct val="100000"/>
              </a:lnSpc>
              <a:spcBef>
                <a:spcPct val="0"/>
              </a:spcBef>
              <a:buFontTx/>
              <a:buNone/>
              <a:defRPr/>
            </a:pPr>
            <a:endParaRPr lang="en-US" altLang="en-US" sz="1350" b="1" dirty="0">
              <a:latin typeface="Arial" panose="020B0604020202020204" pitchFamily="34" charset="0"/>
            </a:endParaRPr>
          </a:p>
          <a:p>
            <a:pPr eaLnBrk="1" hangingPunct="1">
              <a:lnSpc>
                <a:spcPct val="100000"/>
              </a:lnSpc>
              <a:spcBef>
                <a:spcPct val="0"/>
              </a:spcBef>
              <a:buFontTx/>
              <a:buNone/>
              <a:defRPr/>
            </a:pPr>
            <a:r>
              <a:rPr lang="en-US" altLang="en-US" sz="1350" b="1" dirty="0">
                <a:latin typeface="Arial" panose="020B0604020202020204" pitchFamily="34" charset="0"/>
              </a:rPr>
              <a:t>LPG</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F1ED1667-8A43-7D09-5932-B75313E5B58A}"/>
              </a:ext>
            </a:extLst>
          </p:cNvPr>
          <p:cNvPicPr>
            <a:picLocks noChangeAspect="1"/>
          </p:cNvPicPr>
          <p:nvPr/>
        </p:nvPicPr>
        <p:blipFill>
          <a:blip r:embed="rId2"/>
          <a:stretch>
            <a:fillRect/>
          </a:stretch>
        </p:blipFill>
        <p:spPr>
          <a:xfrm>
            <a:off x="790276" y="193922"/>
            <a:ext cx="7515524" cy="6511677"/>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77553" y="221691"/>
            <a:ext cx="4986589" cy="1219284"/>
          </a:xfrm>
          <a:prstGeom prst="rect">
            <a:avLst/>
          </a:prstGeom>
        </p:spPr>
        <p:txBody>
          <a:bodyPr vert="horz" wrap="square" lIns="0" tIns="64492" rIns="0" bIns="0" rtlCol="0">
            <a:spAutoFit/>
          </a:bodyPr>
          <a:lstStyle/>
          <a:p>
            <a:pPr marL="11516" marR="4607" indent="125528">
              <a:lnSpc>
                <a:spcPts val="4461"/>
              </a:lnSpc>
              <a:spcBef>
                <a:spcPts val="508"/>
              </a:spcBef>
              <a:tabLst>
                <a:tab pos="2252600" algn="l"/>
              </a:tabLst>
            </a:pPr>
            <a:r>
              <a:rPr spc="-9" dirty="0"/>
              <a:t>Absolute</a:t>
            </a:r>
            <a:r>
              <a:rPr dirty="0"/>
              <a:t>	Enthalpy</a:t>
            </a:r>
            <a:r>
              <a:rPr spc="-118" dirty="0"/>
              <a:t> </a:t>
            </a:r>
            <a:r>
              <a:rPr spc="-45" dirty="0"/>
              <a:t>&amp; </a:t>
            </a:r>
            <a:r>
              <a:rPr dirty="0"/>
              <a:t>Enthalpy</a:t>
            </a:r>
            <a:r>
              <a:rPr spc="-82" dirty="0"/>
              <a:t> </a:t>
            </a:r>
            <a:r>
              <a:rPr dirty="0"/>
              <a:t>of</a:t>
            </a:r>
            <a:r>
              <a:rPr spc="-77" dirty="0"/>
              <a:t> </a:t>
            </a:r>
            <a:r>
              <a:rPr spc="-9" dirty="0"/>
              <a:t>Formation</a:t>
            </a:r>
            <a:endParaRPr/>
          </a:p>
        </p:txBody>
      </p:sp>
      <p:sp>
        <p:nvSpPr>
          <p:cNvPr id="3" name="object 3"/>
          <p:cNvSpPr txBox="1"/>
          <p:nvPr/>
        </p:nvSpPr>
        <p:spPr>
          <a:xfrm>
            <a:off x="543573" y="1685422"/>
            <a:ext cx="154895" cy="212829"/>
          </a:xfrm>
          <a:prstGeom prst="rect">
            <a:avLst/>
          </a:prstGeom>
        </p:spPr>
        <p:txBody>
          <a:bodyPr vert="horz" wrap="square" lIns="0" tIns="10365" rIns="0" bIns="0" rtlCol="0">
            <a:spAutoFit/>
          </a:bodyPr>
          <a:lstStyle/>
          <a:p>
            <a:pPr marL="11516">
              <a:spcBef>
                <a:spcPts val="82"/>
              </a:spcBef>
            </a:pPr>
            <a:r>
              <a:rPr sz="1315" spc="-45" dirty="0">
                <a:latin typeface="Lucida Sans Unicode"/>
                <a:cs typeface="Lucida Sans Unicode"/>
              </a:rPr>
              <a:t>●</a:t>
            </a:r>
            <a:endParaRPr sz="1315">
              <a:latin typeface="Lucida Sans Unicode"/>
              <a:cs typeface="Lucida Sans Unicode"/>
            </a:endParaRPr>
          </a:p>
        </p:txBody>
      </p:sp>
      <p:sp>
        <p:nvSpPr>
          <p:cNvPr id="4" name="object 4"/>
          <p:cNvSpPr txBox="1"/>
          <p:nvPr/>
        </p:nvSpPr>
        <p:spPr>
          <a:xfrm>
            <a:off x="837240" y="1561043"/>
            <a:ext cx="6677769" cy="1319679"/>
          </a:xfrm>
          <a:prstGeom prst="rect">
            <a:avLst/>
          </a:prstGeom>
        </p:spPr>
        <p:txBody>
          <a:bodyPr vert="horz" wrap="square" lIns="0" tIns="11516" rIns="0" bIns="0" rtlCol="0">
            <a:spAutoFit/>
          </a:bodyPr>
          <a:lstStyle/>
          <a:p>
            <a:pPr marL="11516">
              <a:lnSpc>
                <a:spcPts val="3369"/>
              </a:lnSpc>
              <a:spcBef>
                <a:spcPts val="91"/>
              </a:spcBef>
            </a:pPr>
            <a:r>
              <a:rPr sz="2902" dirty="0">
                <a:latin typeface="Arial MT"/>
                <a:cs typeface="Arial MT"/>
              </a:rPr>
              <a:t>Absolute</a:t>
            </a:r>
            <a:r>
              <a:rPr sz="2902" spc="-32" dirty="0">
                <a:latin typeface="Arial MT"/>
                <a:cs typeface="Arial MT"/>
              </a:rPr>
              <a:t> </a:t>
            </a:r>
            <a:r>
              <a:rPr sz="2902" dirty="0">
                <a:latin typeface="Arial MT"/>
                <a:cs typeface="Arial MT"/>
              </a:rPr>
              <a:t>enthalpy</a:t>
            </a:r>
            <a:r>
              <a:rPr sz="2902" spc="-14" dirty="0">
                <a:latin typeface="Arial MT"/>
                <a:cs typeface="Arial MT"/>
              </a:rPr>
              <a:t> </a:t>
            </a:r>
            <a:r>
              <a:rPr sz="2902" dirty="0">
                <a:latin typeface="Arial MT"/>
                <a:cs typeface="Arial MT"/>
              </a:rPr>
              <a:t>=</a:t>
            </a:r>
            <a:r>
              <a:rPr sz="2902" spc="-23" dirty="0">
                <a:latin typeface="Arial MT"/>
                <a:cs typeface="Arial MT"/>
              </a:rPr>
              <a:t> </a:t>
            </a:r>
            <a:r>
              <a:rPr sz="2902" dirty="0">
                <a:latin typeface="Arial MT"/>
                <a:cs typeface="Arial MT"/>
              </a:rPr>
              <a:t>sum</a:t>
            </a:r>
            <a:r>
              <a:rPr sz="2902" spc="-32" dirty="0">
                <a:latin typeface="Arial MT"/>
                <a:cs typeface="Arial MT"/>
              </a:rPr>
              <a:t> </a:t>
            </a:r>
            <a:r>
              <a:rPr sz="2902" dirty="0">
                <a:latin typeface="Arial MT"/>
                <a:cs typeface="Arial MT"/>
              </a:rPr>
              <a:t>of</a:t>
            </a:r>
            <a:r>
              <a:rPr sz="2902" spc="-32" dirty="0">
                <a:latin typeface="Arial MT"/>
                <a:cs typeface="Arial MT"/>
              </a:rPr>
              <a:t> </a:t>
            </a:r>
            <a:r>
              <a:rPr sz="2902" spc="-9" dirty="0">
                <a:latin typeface="Arial MT"/>
                <a:cs typeface="Arial MT"/>
              </a:rPr>
              <a:t>enthalpy</a:t>
            </a:r>
            <a:endParaRPr sz="2902">
              <a:latin typeface="Arial MT"/>
              <a:cs typeface="Arial MT"/>
            </a:endParaRPr>
          </a:p>
          <a:p>
            <a:pPr marL="11516" marR="4607">
              <a:lnSpc>
                <a:spcPts val="3255"/>
              </a:lnSpc>
              <a:spcBef>
                <a:spcPts val="181"/>
              </a:spcBef>
            </a:pPr>
            <a:r>
              <a:rPr sz="2902" dirty="0">
                <a:latin typeface="Arial MT"/>
                <a:cs typeface="Arial MT"/>
              </a:rPr>
              <a:t>=</a:t>
            </a:r>
            <a:r>
              <a:rPr sz="2902" spc="-27" dirty="0">
                <a:latin typeface="Arial MT"/>
                <a:cs typeface="Arial MT"/>
              </a:rPr>
              <a:t> </a:t>
            </a:r>
            <a:r>
              <a:rPr sz="2902" dirty="0">
                <a:latin typeface="Arial MT"/>
                <a:cs typeface="Arial MT"/>
              </a:rPr>
              <a:t>(energy</a:t>
            </a:r>
            <a:r>
              <a:rPr sz="2902" spc="-14" dirty="0">
                <a:latin typeface="Arial MT"/>
                <a:cs typeface="Arial MT"/>
              </a:rPr>
              <a:t> </a:t>
            </a:r>
            <a:r>
              <a:rPr sz="2902" dirty="0">
                <a:latin typeface="Arial MT"/>
                <a:cs typeface="Arial MT"/>
              </a:rPr>
              <a:t>of</a:t>
            </a:r>
            <a:r>
              <a:rPr sz="2902" spc="-27" dirty="0">
                <a:latin typeface="Arial MT"/>
                <a:cs typeface="Arial MT"/>
              </a:rPr>
              <a:t> </a:t>
            </a:r>
            <a:r>
              <a:rPr sz="2902" dirty="0">
                <a:latin typeface="Arial MT"/>
                <a:cs typeface="Arial MT"/>
              </a:rPr>
              <a:t>chemical</a:t>
            </a:r>
            <a:r>
              <a:rPr sz="2902" spc="-32" dirty="0">
                <a:latin typeface="Arial MT"/>
                <a:cs typeface="Arial MT"/>
              </a:rPr>
              <a:t> </a:t>
            </a:r>
            <a:r>
              <a:rPr sz="2902" dirty="0">
                <a:latin typeface="Arial MT"/>
                <a:cs typeface="Arial MT"/>
              </a:rPr>
              <a:t>bonds)</a:t>
            </a:r>
            <a:r>
              <a:rPr sz="2902" spc="-23" dirty="0">
                <a:latin typeface="Arial MT"/>
                <a:cs typeface="Arial MT"/>
              </a:rPr>
              <a:t> </a:t>
            </a:r>
            <a:r>
              <a:rPr sz="2902" dirty="0">
                <a:latin typeface="Arial MT"/>
                <a:cs typeface="Arial MT"/>
              </a:rPr>
              <a:t>+</a:t>
            </a:r>
            <a:r>
              <a:rPr sz="2902" spc="-27" dirty="0">
                <a:latin typeface="Arial MT"/>
                <a:cs typeface="Arial MT"/>
              </a:rPr>
              <a:t> </a:t>
            </a:r>
            <a:r>
              <a:rPr sz="2902" spc="-9" dirty="0">
                <a:latin typeface="Arial MT"/>
                <a:cs typeface="Arial MT"/>
              </a:rPr>
              <a:t>(sensible </a:t>
            </a:r>
            <a:r>
              <a:rPr sz="2902" dirty="0">
                <a:latin typeface="Arial MT"/>
                <a:cs typeface="Arial MT"/>
              </a:rPr>
              <a:t>enthalpy</a:t>
            </a:r>
            <a:r>
              <a:rPr sz="2902" spc="-36" dirty="0">
                <a:latin typeface="Arial MT"/>
                <a:cs typeface="Arial MT"/>
              </a:rPr>
              <a:t> </a:t>
            </a:r>
            <a:r>
              <a:rPr sz="2902" spc="-9" dirty="0">
                <a:latin typeface="Arial MT"/>
                <a:cs typeface="Arial MT"/>
              </a:rPr>
              <a:t>change)</a:t>
            </a:r>
            <a:endParaRPr sz="2902">
              <a:latin typeface="Arial MT"/>
              <a:cs typeface="Arial MT"/>
            </a:endParaRPr>
          </a:p>
        </p:txBody>
      </p:sp>
      <p:sp>
        <p:nvSpPr>
          <p:cNvPr id="15" name="object 15"/>
          <p:cNvSpPr txBox="1"/>
          <p:nvPr/>
        </p:nvSpPr>
        <p:spPr>
          <a:xfrm>
            <a:off x="899428" y="4231692"/>
            <a:ext cx="1387147" cy="1124895"/>
          </a:xfrm>
          <a:prstGeom prst="rect">
            <a:avLst/>
          </a:prstGeom>
        </p:spPr>
        <p:txBody>
          <a:bodyPr vert="horz" wrap="square" lIns="0" tIns="47216" rIns="0" bIns="0" rtlCol="0">
            <a:spAutoFit/>
          </a:bodyPr>
          <a:lstStyle/>
          <a:p>
            <a:pPr marL="11516" marR="4607" algn="just">
              <a:lnSpc>
                <a:spcPts val="2820"/>
              </a:lnSpc>
              <a:spcBef>
                <a:spcPts val="371"/>
              </a:spcBef>
            </a:pPr>
            <a:r>
              <a:rPr sz="2539" spc="-9" dirty="0">
                <a:latin typeface="Arial MT"/>
                <a:cs typeface="Arial MT"/>
              </a:rPr>
              <a:t>Absolute enthalpy </a:t>
            </a:r>
            <a:r>
              <a:rPr sz="2539" dirty="0">
                <a:latin typeface="Arial MT"/>
                <a:cs typeface="Arial MT"/>
              </a:rPr>
              <a:t>at</a:t>
            </a:r>
            <a:r>
              <a:rPr sz="2539" spc="-32" dirty="0">
                <a:latin typeface="Arial MT"/>
                <a:cs typeface="Arial MT"/>
              </a:rPr>
              <a:t> </a:t>
            </a:r>
            <a:r>
              <a:rPr sz="2539" dirty="0">
                <a:latin typeface="Arial MT"/>
                <a:cs typeface="Arial MT"/>
              </a:rPr>
              <a:t>temp</a:t>
            </a:r>
            <a:r>
              <a:rPr sz="2539" spc="-32" dirty="0">
                <a:latin typeface="Arial MT"/>
                <a:cs typeface="Arial MT"/>
              </a:rPr>
              <a:t> </a:t>
            </a:r>
            <a:r>
              <a:rPr sz="2539" spc="-45" dirty="0">
                <a:latin typeface="Arial MT"/>
                <a:cs typeface="Arial MT"/>
              </a:rPr>
              <a:t>T</a:t>
            </a:r>
            <a:endParaRPr sz="2539">
              <a:latin typeface="Arial MT"/>
              <a:cs typeface="Arial MT"/>
            </a:endParaRPr>
          </a:p>
        </p:txBody>
      </p:sp>
      <p:sp>
        <p:nvSpPr>
          <p:cNvPr id="16" name="object 16"/>
          <p:cNvSpPr txBox="1"/>
          <p:nvPr/>
        </p:nvSpPr>
        <p:spPr>
          <a:xfrm>
            <a:off x="2972376" y="4558757"/>
            <a:ext cx="2015365" cy="1124895"/>
          </a:xfrm>
          <a:prstGeom prst="rect">
            <a:avLst/>
          </a:prstGeom>
        </p:spPr>
        <p:txBody>
          <a:bodyPr vert="horz" wrap="square" lIns="0" tIns="47216" rIns="0" bIns="0" rtlCol="0">
            <a:spAutoFit/>
          </a:bodyPr>
          <a:lstStyle/>
          <a:p>
            <a:pPr marL="11516" marR="4607">
              <a:lnSpc>
                <a:spcPts val="2820"/>
              </a:lnSpc>
              <a:spcBef>
                <a:spcPts val="371"/>
              </a:spcBef>
            </a:pPr>
            <a:r>
              <a:rPr sz="2539" dirty="0">
                <a:latin typeface="Arial MT"/>
                <a:cs typeface="Arial MT"/>
              </a:rPr>
              <a:t>Enthalpy</a:t>
            </a:r>
            <a:r>
              <a:rPr sz="2539" spc="-68" dirty="0">
                <a:latin typeface="Arial MT"/>
                <a:cs typeface="Arial MT"/>
              </a:rPr>
              <a:t> </a:t>
            </a:r>
            <a:r>
              <a:rPr sz="2539" spc="-23" dirty="0">
                <a:latin typeface="Arial MT"/>
                <a:cs typeface="Arial MT"/>
              </a:rPr>
              <a:t>of </a:t>
            </a:r>
            <a:r>
              <a:rPr sz="2539" dirty="0">
                <a:latin typeface="Arial MT"/>
                <a:cs typeface="Arial MT"/>
              </a:rPr>
              <a:t>formation</a:t>
            </a:r>
            <a:r>
              <a:rPr sz="2539" spc="-95" dirty="0">
                <a:latin typeface="Arial MT"/>
                <a:cs typeface="Arial MT"/>
              </a:rPr>
              <a:t> </a:t>
            </a:r>
            <a:r>
              <a:rPr sz="2539" spc="-23" dirty="0">
                <a:latin typeface="Arial MT"/>
                <a:cs typeface="Arial MT"/>
              </a:rPr>
              <a:t>at </a:t>
            </a:r>
            <a:r>
              <a:rPr sz="2539" dirty="0">
                <a:latin typeface="Arial MT"/>
                <a:cs typeface="Arial MT"/>
              </a:rPr>
              <a:t>std.</a:t>
            </a:r>
            <a:r>
              <a:rPr sz="2539" spc="-27" dirty="0">
                <a:latin typeface="Arial MT"/>
                <a:cs typeface="Arial MT"/>
              </a:rPr>
              <a:t> </a:t>
            </a:r>
            <a:r>
              <a:rPr sz="2539" dirty="0">
                <a:latin typeface="Arial MT"/>
                <a:cs typeface="Arial MT"/>
              </a:rPr>
              <a:t>Ref.</a:t>
            </a:r>
            <a:r>
              <a:rPr sz="2539" spc="-23" dirty="0">
                <a:latin typeface="Arial MT"/>
                <a:cs typeface="Arial MT"/>
              </a:rPr>
              <a:t> </a:t>
            </a:r>
            <a:r>
              <a:rPr sz="2539" spc="-9" dirty="0">
                <a:latin typeface="Arial MT"/>
                <a:cs typeface="Arial MT"/>
              </a:rPr>
              <a:t>state</a:t>
            </a:r>
            <a:endParaRPr sz="2539">
              <a:latin typeface="Arial MT"/>
              <a:cs typeface="Arial MT"/>
            </a:endParaRPr>
          </a:p>
        </p:txBody>
      </p:sp>
      <p:sp>
        <p:nvSpPr>
          <p:cNvPr id="17" name="object 17"/>
          <p:cNvSpPr txBox="1"/>
          <p:nvPr/>
        </p:nvSpPr>
        <p:spPr>
          <a:xfrm>
            <a:off x="3276408" y="5875077"/>
            <a:ext cx="240692" cy="237221"/>
          </a:xfrm>
          <a:prstGeom prst="rect">
            <a:avLst/>
          </a:prstGeom>
        </p:spPr>
        <p:txBody>
          <a:bodyPr vert="horz" wrap="square" lIns="0" tIns="13820" rIns="0" bIns="0" rtlCol="0">
            <a:spAutoFit/>
          </a:bodyPr>
          <a:lstStyle/>
          <a:p>
            <a:pPr marL="11516">
              <a:spcBef>
                <a:spcPts val="109"/>
              </a:spcBef>
            </a:pPr>
            <a:r>
              <a:rPr sz="1451" spc="-23" dirty="0">
                <a:latin typeface="Arial MT"/>
                <a:cs typeface="Arial MT"/>
              </a:rPr>
              <a:t>ref</a:t>
            </a:r>
            <a:endParaRPr sz="1451">
              <a:latin typeface="Arial MT"/>
              <a:cs typeface="Arial MT"/>
            </a:endParaRPr>
          </a:p>
        </p:txBody>
      </p:sp>
      <p:sp>
        <p:nvSpPr>
          <p:cNvPr id="18" name="object 18"/>
          <p:cNvSpPr txBox="1"/>
          <p:nvPr/>
        </p:nvSpPr>
        <p:spPr>
          <a:xfrm>
            <a:off x="2949344" y="5633233"/>
            <a:ext cx="1197127" cy="402376"/>
          </a:xfrm>
          <a:prstGeom prst="rect">
            <a:avLst/>
          </a:prstGeom>
        </p:spPr>
        <p:txBody>
          <a:bodyPr vert="horz" wrap="square" lIns="0" tIns="11516" rIns="0" bIns="0" rtlCol="0">
            <a:spAutoFit/>
          </a:bodyPr>
          <a:lstStyle/>
          <a:p>
            <a:pPr marL="34549">
              <a:spcBef>
                <a:spcPts val="91"/>
              </a:spcBef>
              <a:tabLst>
                <a:tab pos="555664" algn="l"/>
              </a:tabLst>
            </a:pPr>
            <a:r>
              <a:rPr sz="2539" spc="-23" dirty="0">
                <a:latin typeface="Arial MT"/>
                <a:cs typeface="Arial MT"/>
              </a:rPr>
              <a:t>(T</a:t>
            </a:r>
            <a:r>
              <a:rPr sz="2539" dirty="0">
                <a:latin typeface="Arial MT"/>
                <a:cs typeface="Arial MT"/>
              </a:rPr>
              <a:t>	,</a:t>
            </a:r>
            <a:r>
              <a:rPr sz="2539" spc="5" dirty="0">
                <a:latin typeface="Arial MT"/>
                <a:cs typeface="Arial MT"/>
              </a:rPr>
              <a:t> </a:t>
            </a:r>
            <a:r>
              <a:rPr sz="2539" spc="-23" dirty="0">
                <a:latin typeface="Arial MT"/>
                <a:cs typeface="Arial MT"/>
              </a:rPr>
              <a:t>P</a:t>
            </a:r>
            <a:r>
              <a:rPr sz="2176" spc="-34" baseline="32986" dirty="0">
                <a:latin typeface="Arial MT"/>
                <a:cs typeface="Arial MT"/>
              </a:rPr>
              <a:t>o</a:t>
            </a:r>
            <a:r>
              <a:rPr sz="2539" spc="-23" dirty="0">
                <a:latin typeface="Arial MT"/>
                <a:cs typeface="Arial MT"/>
              </a:rPr>
              <a:t>)</a:t>
            </a:r>
            <a:endParaRPr sz="2539">
              <a:latin typeface="Arial MT"/>
              <a:cs typeface="Arial MT"/>
            </a:endParaRPr>
          </a:p>
        </p:txBody>
      </p:sp>
      <p:sp>
        <p:nvSpPr>
          <p:cNvPr id="19" name="object 19"/>
          <p:cNvSpPr txBox="1"/>
          <p:nvPr/>
        </p:nvSpPr>
        <p:spPr>
          <a:xfrm>
            <a:off x="5982756" y="4438986"/>
            <a:ext cx="2440319" cy="1483968"/>
          </a:xfrm>
          <a:prstGeom prst="rect">
            <a:avLst/>
          </a:prstGeom>
        </p:spPr>
        <p:txBody>
          <a:bodyPr vert="horz" wrap="square" lIns="0" tIns="47216" rIns="0" bIns="0" rtlCol="0">
            <a:spAutoFit/>
          </a:bodyPr>
          <a:lstStyle/>
          <a:p>
            <a:pPr marL="34549" marR="27639">
              <a:lnSpc>
                <a:spcPts val="2820"/>
              </a:lnSpc>
              <a:spcBef>
                <a:spcPts val="371"/>
              </a:spcBef>
            </a:pPr>
            <a:r>
              <a:rPr sz="2539" spc="-9" dirty="0">
                <a:latin typeface="Arial MT"/>
                <a:cs typeface="Arial MT"/>
              </a:rPr>
              <a:t>Sensible </a:t>
            </a:r>
            <a:r>
              <a:rPr sz="2539" dirty="0">
                <a:latin typeface="Arial MT"/>
                <a:cs typeface="Arial MT"/>
              </a:rPr>
              <a:t>enthalpy</a:t>
            </a:r>
            <a:r>
              <a:rPr sz="2539" spc="-73" dirty="0">
                <a:latin typeface="Arial MT"/>
                <a:cs typeface="Arial MT"/>
              </a:rPr>
              <a:t> </a:t>
            </a:r>
            <a:r>
              <a:rPr sz="2539" spc="-9" dirty="0">
                <a:latin typeface="Arial MT"/>
                <a:cs typeface="Arial MT"/>
              </a:rPr>
              <a:t>change </a:t>
            </a:r>
            <a:r>
              <a:rPr sz="2539" dirty="0">
                <a:latin typeface="Arial MT"/>
                <a:cs typeface="Arial MT"/>
              </a:rPr>
              <a:t>going</a:t>
            </a:r>
            <a:r>
              <a:rPr sz="2539" spc="-59" dirty="0">
                <a:latin typeface="Arial MT"/>
                <a:cs typeface="Arial MT"/>
              </a:rPr>
              <a:t> </a:t>
            </a:r>
            <a:r>
              <a:rPr sz="2539" spc="-18" dirty="0">
                <a:latin typeface="Arial MT"/>
                <a:cs typeface="Arial MT"/>
              </a:rPr>
              <a:t>from</a:t>
            </a:r>
            <a:endParaRPr sz="2539">
              <a:latin typeface="Arial MT"/>
              <a:cs typeface="Arial MT"/>
            </a:endParaRPr>
          </a:p>
          <a:p>
            <a:pPr marL="34549">
              <a:lnSpc>
                <a:spcPts val="2766"/>
              </a:lnSpc>
            </a:pPr>
            <a:r>
              <a:rPr sz="2539" dirty="0">
                <a:latin typeface="Arial MT"/>
                <a:cs typeface="Arial MT"/>
              </a:rPr>
              <a:t>T</a:t>
            </a:r>
            <a:r>
              <a:rPr sz="2176" baseline="-31250" dirty="0">
                <a:latin typeface="Arial MT"/>
                <a:cs typeface="Arial MT"/>
              </a:rPr>
              <a:t>ref</a:t>
            </a:r>
            <a:r>
              <a:rPr sz="2176" spc="442" baseline="-31250" dirty="0">
                <a:latin typeface="Arial MT"/>
                <a:cs typeface="Arial MT"/>
              </a:rPr>
              <a:t> </a:t>
            </a:r>
            <a:r>
              <a:rPr sz="2539" dirty="0">
                <a:latin typeface="Arial MT"/>
                <a:cs typeface="Arial MT"/>
              </a:rPr>
              <a:t>to</a:t>
            </a:r>
            <a:r>
              <a:rPr sz="2539" spc="-14" dirty="0">
                <a:latin typeface="Arial MT"/>
                <a:cs typeface="Arial MT"/>
              </a:rPr>
              <a:t> </a:t>
            </a:r>
            <a:r>
              <a:rPr sz="2539" spc="-45" dirty="0">
                <a:latin typeface="Arial MT"/>
                <a:cs typeface="Arial MT"/>
              </a:rPr>
              <a:t>T</a:t>
            </a:r>
            <a:endParaRPr sz="2539">
              <a:latin typeface="Arial MT"/>
              <a:cs typeface="Arial MT"/>
            </a:endParaRPr>
          </a:p>
        </p:txBody>
      </p:sp>
      <p:grpSp>
        <p:nvGrpSpPr>
          <p:cNvPr id="20" name="object 20"/>
          <p:cNvGrpSpPr/>
          <p:nvPr/>
        </p:nvGrpSpPr>
        <p:grpSpPr>
          <a:xfrm>
            <a:off x="1865076" y="3734184"/>
            <a:ext cx="207871" cy="415164"/>
            <a:chOff x="2056764" y="4114800"/>
            <a:chExt cx="229235" cy="457834"/>
          </a:xfrm>
        </p:grpSpPr>
        <p:sp>
          <p:nvSpPr>
            <p:cNvPr id="21" name="object 21"/>
            <p:cNvSpPr/>
            <p:nvPr/>
          </p:nvSpPr>
          <p:spPr>
            <a:xfrm>
              <a:off x="2165349" y="4114800"/>
              <a:ext cx="120650" cy="168910"/>
            </a:xfrm>
            <a:custGeom>
              <a:avLst/>
              <a:gdLst/>
              <a:ahLst/>
              <a:cxnLst/>
              <a:rect l="l" t="t" r="r" b="b"/>
              <a:pathLst>
                <a:path w="120650" h="168910">
                  <a:moveTo>
                    <a:pt x="120650" y="0"/>
                  </a:moveTo>
                  <a:lnTo>
                    <a:pt x="0" y="120650"/>
                  </a:lnTo>
                  <a:lnTo>
                    <a:pt x="96519" y="168910"/>
                  </a:lnTo>
                  <a:lnTo>
                    <a:pt x="120650" y="0"/>
                  </a:lnTo>
                  <a:close/>
                </a:path>
              </a:pathLst>
            </a:custGeom>
            <a:solidFill>
              <a:srgbClr val="000000"/>
            </a:solidFill>
          </p:spPr>
          <p:txBody>
            <a:bodyPr wrap="square" lIns="0" tIns="0" rIns="0" bIns="0" rtlCol="0"/>
            <a:lstStyle/>
            <a:p>
              <a:endParaRPr sz="3990"/>
            </a:p>
          </p:txBody>
        </p:sp>
        <p:sp>
          <p:nvSpPr>
            <p:cNvPr id="22" name="object 22"/>
            <p:cNvSpPr/>
            <p:nvPr/>
          </p:nvSpPr>
          <p:spPr>
            <a:xfrm>
              <a:off x="2057399" y="4230370"/>
              <a:ext cx="170180" cy="341630"/>
            </a:xfrm>
            <a:custGeom>
              <a:avLst/>
              <a:gdLst/>
              <a:ahLst/>
              <a:cxnLst/>
              <a:rect l="l" t="t" r="r" b="b"/>
              <a:pathLst>
                <a:path w="170180" h="341629">
                  <a:moveTo>
                    <a:pt x="0" y="341629"/>
                  </a:moveTo>
                  <a:lnTo>
                    <a:pt x="170180" y="0"/>
                  </a:lnTo>
                </a:path>
              </a:pathLst>
            </a:custGeom>
            <a:ln w="3175">
              <a:solidFill>
                <a:srgbClr val="000000"/>
              </a:solidFill>
            </a:ln>
          </p:spPr>
          <p:txBody>
            <a:bodyPr wrap="square" lIns="0" tIns="0" rIns="0" bIns="0" rtlCol="0"/>
            <a:lstStyle/>
            <a:p>
              <a:endParaRPr sz="3990"/>
            </a:p>
          </p:txBody>
        </p:sp>
      </p:grpSp>
      <p:grpSp>
        <p:nvGrpSpPr>
          <p:cNvPr id="23" name="object 23"/>
          <p:cNvGrpSpPr/>
          <p:nvPr/>
        </p:nvGrpSpPr>
        <p:grpSpPr>
          <a:xfrm>
            <a:off x="3629961" y="3745700"/>
            <a:ext cx="97889" cy="752019"/>
            <a:chOff x="4003040" y="4127500"/>
            <a:chExt cx="107950" cy="829310"/>
          </a:xfrm>
        </p:grpSpPr>
        <p:sp>
          <p:nvSpPr>
            <p:cNvPr id="24" name="object 24"/>
            <p:cNvSpPr/>
            <p:nvPr/>
          </p:nvSpPr>
          <p:spPr>
            <a:xfrm>
              <a:off x="4003040" y="4127500"/>
              <a:ext cx="107950" cy="161290"/>
            </a:xfrm>
            <a:custGeom>
              <a:avLst/>
              <a:gdLst/>
              <a:ahLst/>
              <a:cxnLst/>
              <a:rect l="l" t="t" r="r" b="b"/>
              <a:pathLst>
                <a:path w="107950" h="161289">
                  <a:moveTo>
                    <a:pt x="53339" y="0"/>
                  </a:moveTo>
                  <a:lnTo>
                    <a:pt x="0" y="161289"/>
                  </a:lnTo>
                  <a:lnTo>
                    <a:pt x="107950" y="161289"/>
                  </a:lnTo>
                  <a:lnTo>
                    <a:pt x="53339" y="0"/>
                  </a:lnTo>
                  <a:close/>
                </a:path>
              </a:pathLst>
            </a:custGeom>
            <a:solidFill>
              <a:srgbClr val="000000"/>
            </a:solidFill>
          </p:spPr>
          <p:txBody>
            <a:bodyPr wrap="square" lIns="0" tIns="0" rIns="0" bIns="0" rtlCol="0"/>
            <a:lstStyle/>
            <a:p>
              <a:endParaRPr sz="3990"/>
            </a:p>
          </p:txBody>
        </p:sp>
        <p:sp>
          <p:nvSpPr>
            <p:cNvPr id="25" name="object 25"/>
            <p:cNvSpPr/>
            <p:nvPr/>
          </p:nvSpPr>
          <p:spPr>
            <a:xfrm>
              <a:off x="4056380" y="4257039"/>
              <a:ext cx="0" cy="699770"/>
            </a:xfrm>
            <a:custGeom>
              <a:avLst/>
              <a:gdLst/>
              <a:ahLst/>
              <a:cxnLst/>
              <a:rect l="l" t="t" r="r" b="b"/>
              <a:pathLst>
                <a:path h="699770">
                  <a:moveTo>
                    <a:pt x="0" y="699770"/>
                  </a:moveTo>
                  <a:lnTo>
                    <a:pt x="0" y="0"/>
                  </a:lnTo>
                </a:path>
              </a:pathLst>
            </a:custGeom>
            <a:ln w="3175">
              <a:solidFill>
                <a:srgbClr val="000000"/>
              </a:solidFill>
            </a:ln>
          </p:spPr>
          <p:txBody>
            <a:bodyPr wrap="square" lIns="0" tIns="0" rIns="0" bIns="0" rtlCol="0"/>
            <a:lstStyle/>
            <a:p>
              <a:endParaRPr sz="3990"/>
            </a:p>
          </p:txBody>
        </p:sp>
      </p:grpSp>
      <p:grpSp>
        <p:nvGrpSpPr>
          <p:cNvPr id="26" name="object 26"/>
          <p:cNvGrpSpPr/>
          <p:nvPr/>
        </p:nvGrpSpPr>
        <p:grpSpPr>
          <a:xfrm>
            <a:off x="5598109" y="3745701"/>
            <a:ext cx="688103" cy="576394"/>
            <a:chOff x="6173470" y="4127500"/>
            <a:chExt cx="758825" cy="635635"/>
          </a:xfrm>
        </p:grpSpPr>
        <p:sp>
          <p:nvSpPr>
            <p:cNvPr id="27" name="object 27"/>
            <p:cNvSpPr/>
            <p:nvPr/>
          </p:nvSpPr>
          <p:spPr>
            <a:xfrm>
              <a:off x="6173470" y="4127500"/>
              <a:ext cx="158750" cy="144780"/>
            </a:xfrm>
            <a:custGeom>
              <a:avLst/>
              <a:gdLst/>
              <a:ahLst/>
              <a:cxnLst/>
              <a:rect l="l" t="t" r="r" b="b"/>
              <a:pathLst>
                <a:path w="158750" h="144779">
                  <a:moveTo>
                    <a:pt x="0" y="0"/>
                  </a:moveTo>
                  <a:lnTo>
                    <a:pt x="90169" y="144779"/>
                  </a:lnTo>
                  <a:lnTo>
                    <a:pt x="158750" y="62229"/>
                  </a:lnTo>
                  <a:lnTo>
                    <a:pt x="0" y="0"/>
                  </a:lnTo>
                  <a:close/>
                </a:path>
              </a:pathLst>
            </a:custGeom>
            <a:solidFill>
              <a:srgbClr val="000000"/>
            </a:solidFill>
          </p:spPr>
          <p:txBody>
            <a:bodyPr wrap="square" lIns="0" tIns="0" rIns="0" bIns="0" rtlCol="0"/>
            <a:lstStyle/>
            <a:p>
              <a:endParaRPr sz="3990"/>
            </a:p>
          </p:txBody>
        </p:sp>
        <p:sp>
          <p:nvSpPr>
            <p:cNvPr id="28" name="object 28"/>
            <p:cNvSpPr/>
            <p:nvPr/>
          </p:nvSpPr>
          <p:spPr>
            <a:xfrm>
              <a:off x="6272530" y="4210050"/>
              <a:ext cx="659130" cy="552450"/>
            </a:xfrm>
            <a:custGeom>
              <a:avLst/>
              <a:gdLst/>
              <a:ahLst/>
              <a:cxnLst/>
              <a:rect l="l" t="t" r="r" b="b"/>
              <a:pathLst>
                <a:path w="659129" h="552450">
                  <a:moveTo>
                    <a:pt x="659129" y="552450"/>
                  </a:moveTo>
                  <a:lnTo>
                    <a:pt x="0" y="0"/>
                  </a:lnTo>
                </a:path>
              </a:pathLst>
            </a:custGeom>
            <a:ln w="3175">
              <a:solidFill>
                <a:srgbClr val="000000"/>
              </a:solidFill>
            </a:ln>
          </p:spPr>
          <p:txBody>
            <a:bodyPr wrap="square" lIns="0" tIns="0" rIns="0" bIns="0" rtlCol="0"/>
            <a:lstStyle/>
            <a:p>
              <a:endParaRPr sz="3990"/>
            </a:p>
          </p:txBody>
        </p:sp>
      </p:gr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354AEDD6-BABA-8D5A-BF4A-33965CEB1D67}"/>
                  </a:ext>
                </a:extLst>
              </p:cNvPr>
              <p:cNvSpPr txBox="1"/>
              <p:nvPr/>
            </p:nvSpPr>
            <p:spPr>
              <a:xfrm>
                <a:off x="1734677" y="3146879"/>
                <a:ext cx="4882893" cy="46423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MY" sz="2539" i="1">
                              <a:latin typeface="Cambria Math" panose="02040503050406030204" pitchFamily="18" charset="0"/>
                            </a:rPr>
                          </m:ctrlPr>
                        </m:sSubPr>
                        <m:e>
                          <m:acc>
                            <m:accPr>
                              <m:chr m:val="̅"/>
                              <m:ctrlPr>
                                <a:rPr lang="en-MY" sz="2539" i="1">
                                  <a:latin typeface="Cambria Math" panose="02040503050406030204" pitchFamily="18" charset="0"/>
                                </a:rPr>
                              </m:ctrlPr>
                            </m:accPr>
                            <m:e>
                              <m:r>
                                <a:rPr lang="en-US" sz="2539">
                                  <a:latin typeface="Cambria Math" panose="02040503050406030204" pitchFamily="18" charset="0"/>
                                </a:rPr>
                                <m:t>h</m:t>
                              </m:r>
                            </m:e>
                          </m:acc>
                        </m:e>
                        <m:sub>
                          <m:r>
                            <a:rPr lang="en-US" sz="2539">
                              <a:latin typeface="Cambria Math" panose="02040503050406030204" pitchFamily="18" charset="0"/>
                            </a:rPr>
                            <m:t>𝑖</m:t>
                          </m:r>
                        </m:sub>
                      </m:sSub>
                      <m:d>
                        <m:dPr>
                          <m:ctrlPr>
                            <a:rPr lang="en-US" sz="2539" i="1">
                              <a:latin typeface="Cambria Math" panose="02040503050406030204" pitchFamily="18" charset="0"/>
                            </a:rPr>
                          </m:ctrlPr>
                        </m:dPr>
                        <m:e>
                          <m:r>
                            <a:rPr lang="en-US" sz="2539">
                              <a:latin typeface="Cambria Math" panose="02040503050406030204" pitchFamily="18" charset="0"/>
                            </a:rPr>
                            <m:t>𝑇</m:t>
                          </m:r>
                        </m:e>
                      </m:d>
                      <m:r>
                        <a:rPr lang="en-US" sz="2539">
                          <a:latin typeface="Cambria Math" panose="02040503050406030204" pitchFamily="18" charset="0"/>
                        </a:rPr>
                        <m:t>=</m:t>
                      </m:r>
                      <m:sSubSup>
                        <m:sSubSupPr>
                          <m:ctrlPr>
                            <a:rPr lang="en-US" sz="2539" i="1">
                              <a:latin typeface="Cambria Math" panose="02040503050406030204" pitchFamily="18" charset="0"/>
                            </a:rPr>
                          </m:ctrlPr>
                        </m:sSubSupPr>
                        <m:e>
                          <m:acc>
                            <m:accPr>
                              <m:chr m:val="̅"/>
                              <m:ctrlPr>
                                <a:rPr lang="en-MY" sz="2539" i="1">
                                  <a:latin typeface="Cambria Math" panose="02040503050406030204" pitchFamily="18" charset="0"/>
                                </a:rPr>
                              </m:ctrlPr>
                            </m:accPr>
                            <m:e>
                              <m:r>
                                <a:rPr lang="en-US" sz="2539">
                                  <a:latin typeface="Cambria Math" panose="02040503050406030204" pitchFamily="18" charset="0"/>
                                </a:rPr>
                                <m:t>h</m:t>
                              </m:r>
                            </m:e>
                          </m:acc>
                        </m:e>
                        <m:sub>
                          <m:r>
                            <a:rPr lang="en-US" sz="2539">
                              <a:latin typeface="Cambria Math" panose="02040503050406030204" pitchFamily="18" charset="0"/>
                            </a:rPr>
                            <m:t>𝑓</m:t>
                          </m:r>
                          <m:r>
                            <a:rPr lang="en-US" sz="2539">
                              <a:latin typeface="Cambria Math" panose="02040503050406030204" pitchFamily="18" charset="0"/>
                            </a:rPr>
                            <m:t>,</m:t>
                          </m:r>
                          <m:r>
                            <a:rPr lang="en-US" sz="2539">
                              <a:latin typeface="Cambria Math" panose="02040503050406030204" pitchFamily="18" charset="0"/>
                            </a:rPr>
                            <m:t>𝑖</m:t>
                          </m:r>
                        </m:sub>
                        <m:sup>
                          <m:r>
                            <a:rPr lang="en-US" sz="2539">
                              <a:latin typeface="Cambria Math" panose="02040503050406030204" pitchFamily="18" charset="0"/>
                            </a:rPr>
                            <m:t>𝑜</m:t>
                          </m:r>
                        </m:sup>
                      </m:sSubSup>
                      <m:d>
                        <m:dPr>
                          <m:ctrlPr>
                            <a:rPr lang="en-US" sz="2539" i="1">
                              <a:latin typeface="Cambria Math" panose="02040503050406030204" pitchFamily="18" charset="0"/>
                            </a:rPr>
                          </m:ctrlPr>
                        </m:dPr>
                        <m:e>
                          <m:sSub>
                            <m:sSubPr>
                              <m:ctrlPr>
                                <a:rPr lang="en-US" sz="2539" i="1">
                                  <a:latin typeface="Cambria Math" panose="02040503050406030204" pitchFamily="18" charset="0"/>
                                </a:rPr>
                              </m:ctrlPr>
                            </m:sSubPr>
                            <m:e>
                              <m:r>
                                <a:rPr lang="en-US" sz="2539">
                                  <a:latin typeface="Cambria Math" panose="02040503050406030204" pitchFamily="18" charset="0"/>
                                </a:rPr>
                                <m:t>𝑇</m:t>
                              </m:r>
                            </m:e>
                            <m:sub>
                              <m:r>
                                <a:rPr lang="en-US" sz="2539">
                                  <a:latin typeface="Cambria Math" panose="02040503050406030204" pitchFamily="18" charset="0"/>
                                </a:rPr>
                                <m:t>𝑟𝑒𝑓</m:t>
                              </m:r>
                            </m:sub>
                          </m:sSub>
                        </m:e>
                      </m:d>
                      <m:r>
                        <a:rPr lang="en-US" sz="2539">
                          <a:latin typeface="Cambria Math" panose="02040503050406030204" pitchFamily="18" charset="0"/>
                        </a:rPr>
                        <m:t>+</m:t>
                      </m:r>
                      <m:r>
                        <a:rPr lang="en-US" sz="2539">
                          <a:latin typeface="Cambria Math" panose="02040503050406030204" pitchFamily="18" charset="0"/>
                          <a:ea typeface="Cambria Math" panose="02040503050406030204" pitchFamily="18" charset="0"/>
                        </a:rPr>
                        <m:t>∆</m:t>
                      </m:r>
                      <m:sSub>
                        <m:sSubPr>
                          <m:ctrlPr>
                            <a:rPr lang="en-MY" sz="2539" i="1">
                              <a:latin typeface="Cambria Math" panose="02040503050406030204" pitchFamily="18" charset="0"/>
                            </a:rPr>
                          </m:ctrlPr>
                        </m:sSubPr>
                        <m:e>
                          <m:acc>
                            <m:accPr>
                              <m:chr m:val="̅"/>
                              <m:ctrlPr>
                                <a:rPr lang="en-MY" sz="2539" i="1">
                                  <a:latin typeface="Cambria Math" panose="02040503050406030204" pitchFamily="18" charset="0"/>
                                </a:rPr>
                              </m:ctrlPr>
                            </m:accPr>
                            <m:e>
                              <m:r>
                                <a:rPr lang="en-US" sz="2539">
                                  <a:latin typeface="Cambria Math" panose="02040503050406030204" pitchFamily="18" charset="0"/>
                                </a:rPr>
                                <m:t>h</m:t>
                              </m:r>
                            </m:e>
                          </m:acc>
                        </m:e>
                        <m:sub>
                          <m:r>
                            <a:rPr lang="en-US" sz="2539">
                              <a:latin typeface="Cambria Math" panose="02040503050406030204" pitchFamily="18" charset="0"/>
                            </a:rPr>
                            <m:t>𝑠</m:t>
                          </m:r>
                          <m:r>
                            <a:rPr lang="en-US" sz="2539">
                              <a:latin typeface="Cambria Math" panose="02040503050406030204" pitchFamily="18" charset="0"/>
                            </a:rPr>
                            <m:t>,</m:t>
                          </m:r>
                          <m:r>
                            <a:rPr lang="en-US" sz="2539">
                              <a:latin typeface="Cambria Math" panose="02040503050406030204" pitchFamily="18" charset="0"/>
                            </a:rPr>
                            <m:t>𝑖</m:t>
                          </m:r>
                        </m:sub>
                      </m:sSub>
                      <m:r>
                        <a:rPr lang="en-US" sz="2539">
                          <a:latin typeface="Cambria Math" panose="02040503050406030204" pitchFamily="18" charset="0"/>
                        </a:rPr>
                        <m:t>(</m:t>
                      </m:r>
                      <m:sSub>
                        <m:sSubPr>
                          <m:ctrlPr>
                            <a:rPr lang="en-US" sz="2539" i="1">
                              <a:latin typeface="Cambria Math" panose="02040503050406030204" pitchFamily="18" charset="0"/>
                            </a:rPr>
                          </m:ctrlPr>
                        </m:sSubPr>
                        <m:e>
                          <m:r>
                            <a:rPr lang="en-US" sz="2539">
                              <a:latin typeface="Cambria Math" panose="02040503050406030204" pitchFamily="18" charset="0"/>
                            </a:rPr>
                            <m:t>𝑇</m:t>
                          </m:r>
                        </m:e>
                        <m:sub>
                          <m:r>
                            <a:rPr lang="en-US" sz="2539">
                              <a:latin typeface="Cambria Math" panose="02040503050406030204" pitchFamily="18" charset="0"/>
                            </a:rPr>
                            <m:t>𝑟𝑒𝑓</m:t>
                          </m:r>
                        </m:sub>
                      </m:sSub>
                      <m:r>
                        <a:rPr lang="en-US" sz="2539">
                          <a:latin typeface="Cambria Math" panose="02040503050406030204" pitchFamily="18" charset="0"/>
                        </a:rPr>
                        <m:t>)</m:t>
                      </m:r>
                    </m:oMath>
                  </m:oMathPara>
                </a14:m>
                <a:endParaRPr lang="en-MY" sz="2539" dirty="0"/>
              </a:p>
            </p:txBody>
          </p:sp>
        </mc:Choice>
        <mc:Fallback xmlns="">
          <p:sp>
            <p:nvSpPr>
              <p:cNvPr id="29" name="TextBox 28">
                <a:extLst>
                  <a:ext uri="{FF2B5EF4-FFF2-40B4-BE49-F238E27FC236}">
                    <a16:creationId xmlns:a16="http://schemas.microsoft.com/office/drawing/2014/main" id="{354AEDD6-BABA-8D5A-BF4A-33965CEB1D67}"/>
                  </a:ext>
                </a:extLst>
              </p:cNvPr>
              <p:cNvSpPr txBox="1">
                <a:spLocks noRot="1" noChangeAspect="1" noMove="1" noResize="1" noEditPoints="1" noAdjustHandles="1" noChangeArrowheads="1" noChangeShapeType="1" noTextEdit="1"/>
              </p:cNvSpPr>
              <p:nvPr/>
            </p:nvSpPr>
            <p:spPr>
              <a:xfrm>
                <a:off x="1734677" y="3146879"/>
                <a:ext cx="4882893" cy="464230"/>
              </a:xfrm>
              <a:prstGeom prst="rect">
                <a:avLst/>
              </a:prstGeom>
              <a:blipFill>
                <a:blip r:embed="rId2"/>
                <a:stretch>
                  <a:fillRect b="-1316"/>
                </a:stretch>
              </a:blipFill>
            </p:spPr>
            <p:txBody>
              <a:bodyPr/>
              <a:lstStyle/>
              <a:p>
                <a:r>
                  <a:rPr lang="en-MY">
                    <a:noFill/>
                  </a:rPr>
                  <a:t> </a:t>
                </a:r>
              </a:p>
            </p:txBody>
          </p:sp>
        </mc:Fallback>
      </mc:AlternateContent>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txBox="1"/>
          <p:nvPr/>
        </p:nvSpPr>
        <p:spPr>
          <a:xfrm>
            <a:off x="757777" y="2429379"/>
            <a:ext cx="1494825" cy="402376"/>
          </a:xfrm>
          <a:prstGeom prst="rect">
            <a:avLst/>
          </a:prstGeom>
        </p:spPr>
        <p:txBody>
          <a:bodyPr vert="horz" wrap="square" lIns="0" tIns="11516" rIns="0" bIns="0" rtlCol="0">
            <a:spAutoFit/>
          </a:bodyPr>
          <a:lstStyle/>
          <a:p>
            <a:pPr marL="11516">
              <a:spcBef>
                <a:spcPts val="91"/>
              </a:spcBef>
            </a:pPr>
            <a:r>
              <a:rPr sz="2539" dirty="0">
                <a:latin typeface="Arial MT"/>
                <a:cs typeface="Arial MT"/>
              </a:rPr>
              <a:t>Ref.</a:t>
            </a:r>
            <a:r>
              <a:rPr sz="2539" spc="-36" dirty="0">
                <a:latin typeface="Arial MT"/>
                <a:cs typeface="Arial MT"/>
              </a:rPr>
              <a:t> </a:t>
            </a:r>
            <a:r>
              <a:rPr sz="2539" spc="-9" dirty="0">
                <a:latin typeface="Arial MT"/>
                <a:cs typeface="Arial MT"/>
              </a:rPr>
              <a:t>state:</a:t>
            </a:r>
            <a:endParaRPr sz="2539">
              <a:latin typeface="Arial MT"/>
              <a:cs typeface="Arial MT"/>
            </a:endParaRPr>
          </a:p>
        </p:txBody>
      </p:sp>
      <p:sp>
        <p:nvSpPr>
          <p:cNvPr id="11" name="object 11"/>
          <p:cNvSpPr txBox="1"/>
          <p:nvPr/>
        </p:nvSpPr>
        <p:spPr>
          <a:xfrm>
            <a:off x="4646857" y="2474292"/>
            <a:ext cx="104223" cy="237221"/>
          </a:xfrm>
          <a:prstGeom prst="rect">
            <a:avLst/>
          </a:prstGeom>
        </p:spPr>
        <p:txBody>
          <a:bodyPr vert="horz" wrap="square" lIns="0" tIns="13820" rIns="0" bIns="0" rtlCol="0">
            <a:spAutoFit/>
          </a:bodyPr>
          <a:lstStyle/>
          <a:p>
            <a:pPr>
              <a:spcBef>
                <a:spcPts val="109"/>
              </a:spcBef>
            </a:pPr>
            <a:r>
              <a:rPr sz="1451" spc="-45" dirty="0">
                <a:latin typeface="Arial MT"/>
                <a:cs typeface="Arial MT"/>
              </a:rPr>
              <a:t>o</a:t>
            </a:r>
            <a:endParaRPr sz="1451">
              <a:latin typeface="Arial MT"/>
              <a:cs typeface="Arial MT"/>
            </a:endParaRPr>
          </a:p>
        </p:txBody>
      </p:sp>
      <p:sp>
        <p:nvSpPr>
          <p:cNvPr id="12" name="object 12"/>
          <p:cNvSpPr txBox="1"/>
          <p:nvPr/>
        </p:nvSpPr>
        <p:spPr>
          <a:xfrm>
            <a:off x="3482551" y="2445502"/>
            <a:ext cx="3121513" cy="402376"/>
          </a:xfrm>
          <a:prstGeom prst="rect">
            <a:avLst/>
          </a:prstGeom>
        </p:spPr>
        <p:txBody>
          <a:bodyPr vert="horz" wrap="square" lIns="0" tIns="11516" rIns="0" bIns="0" rtlCol="0">
            <a:spAutoFit/>
          </a:bodyPr>
          <a:lstStyle/>
          <a:p>
            <a:pPr marL="23033">
              <a:spcBef>
                <a:spcPts val="91"/>
              </a:spcBef>
            </a:pPr>
            <a:r>
              <a:rPr sz="2539" dirty="0">
                <a:latin typeface="Arial MT"/>
                <a:cs typeface="Arial MT"/>
              </a:rPr>
              <a:t>T</a:t>
            </a:r>
            <a:r>
              <a:rPr sz="2176" baseline="-31250" dirty="0">
                <a:latin typeface="Arial MT"/>
                <a:cs typeface="Arial MT"/>
              </a:rPr>
              <a:t>ref</a:t>
            </a:r>
            <a:r>
              <a:rPr sz="2176" spc="422" baseline="-31250" dirty="0">
                <a:latin typeface="Arial MT"/>
                <a:cs typeface="Arial MT"/>
              </a:rPr>
              <a:t> </a:t>
            </a:r>
            <a:r>
              <a:rPr sz="2539" dirty="0">
                <a:latin typeface="Arial MT"/>
                <a:cs typeface="Arial MT"/>
              </a:rPr>
              <a:t>=</a:t>
            </a:r>
            <a:r>
              <a:rPr sz="2539" spc="-32" dirty="0">
                <a:latin typeface="Arial MT"/>
                <a:cs typeface="Arial MT"/>
              </a:rPr>
              <a:t> </a:t>
            </a:r>
            <a:r>
              <a:rPr sz="2539" dirty="0">
                <a:latin typeface="Arial MT"/>
                <a:cs typeface="Arial MT"/>
              </a:rPr>
              <a:t>25</a:t>
            </a:r>
            <a:r>
              <a:rPr sz="2539" spc="82" dirty="0">
                <a:latin typeface="Arial MT"/>
                <a:cs typeface="Arial MT"/>
              </a:rPr>
              <a:t> </a:t>
            </a:r>
            <a:r>
              <a:rPr sz="2539" dirty="0">
                <a:latin typeface="Arial MT"/>
                <a:cs typeface="Arial MT"/>
              </a:rPr>
              <a:t>C</a:t>
            </a:r>
            <a:r>
              <a:rPr sz="2539" spc="-41" dirty="0">
                <a:latin typeface="Arial MT"/>
                <a:cs typeface="Arial MT"/>
              </a:rPr>
              <a:t> </a:t>
            </a:r>
            <a:r>
              <a:rPr sz="2539" dirty="0">
                <a:latin typeface="Arial MT"/>
                <a:cs typeface="Arial MT"/>
              </a:rPr>
              <a:t>(298.15</a:t>
            </a:r>
            <a:r>
              <a:rPr sz="2539" spc="-27" dirty="0">
                <a:latin typeface="Arial MT"/>
                <a:cs typeface="Arial MT"/>
              </a:rPr>
              <a:t> </a:t>
            </a:r>
            <a:r>
              <a:rPr sz="2539" spc="-23" dirty="0">
                <a:latin typeface="Arial MT"/>
                <a:cs typeface="Arial MT"/>
              </a:rPr>
              <a:t>K)</a:t>
            </a:r>
            <a:endParaRPr sz="2539">
              <a:latin typeface="Arial MT"/>
              <a:cs typeface="Arial MT"/>
            </a:endParaRPr>
          </a:p>
        </p:txBody>
      </p:sp>
      <p:sp>
        <p:nvSpPr>
          <p:cNvPr id="13" name="object 13"/>
          <p:cNvSpPr txBox="1"/>
          <p:nvPr/>
        </p:nvSpPr>
        <p:spPr>
          <a:xfrm>
            <a:off x="4520177" y="2909612"/>
            <a:ext cx="104223" cy="237221"/>
          </a:xfrm>
          <a:prstGeom prst="rect">
            <a:avLst/>
          </a:prstGeom>
        </p:spPr>
        <p:txBody>
          <a:bodyPr vert="horz" wrap="square" lIns="0" tIns="13820" rIns="0" bIns="0" rtlCol="0">
            <a:spAutoFit/>
          </a:bodyPr>
          <a:lstStyle/>
          <a:p>
            <a:pPr>
              <a:spcBef>
                <a:spcPts val="109"/>
              </a:spcBef>
            </a:pPr>
            <a:r>
              <a:rPr sz="1451" spc="-45" dirty="0">
                <a:latin typeface="Arial MT"/>
                <a:cs typeface="Arial MT"/>
              </a:rPr>
              <a:t>o</a:t>
            </a:r>
            <a:endParaRPr sz="1451">
              <a:latin typeface="Arial MT"/>
              <a:cs typeface="Arial MT"/>
            </a:endParaRPr>
          </a:p>
        </p:txBody>
      </p:sp>
      <p:sp>
        <p:nvSpPr>
          <p:cNvPr id="14" name="object 14"/>
          <p:cNvSpPr txBox="1"/>
          <p:nvPr/>
        </p:nvSpPr>
        <p:spPr>
          <a:xfrm>
            <a:off x="3482550" y="2880820"/>
            <a:ext cx="2340127" cy="402376"/>
          </a:xfrm>
          <a:prstGeom prst="rect">
            <a:avLst/>
          </a:prstGeom>
        </p:spPr>
        <p:txBody>
          <a:bodyPr vert="horz" wrap="square" lIns="0" tIns="11516" rIns="0" bIns="0" rtlCol="0">
            <a:spAutoFit/>
          </a:bodyPr>
          <a:lstStyle/>
          <a:p>
            <a:pPr marL="23033">
              <a:spcBef>
                <a:spcPts val="91"/>
              </a:spcBef>
              <a:tabLst>
                <a:tab pos="1231099" algn="l"/>
              </a:tabLst>
            </a:pPr>
            <a:r>
              <a:rPr sz="2539" dirty="0">
                <a:latin typeface="Arial MT"/>
                <a:cs typeface="Arial MT"/>
              </a:rPr>
              <a:t>P</a:t>
            </a:r>
            <a:r>
              <a:rPr sz="2176" baseline="-31250" dirty="0">
                <a:latin typeface="Arial MT"/>
                <a:cs typeface="Arial MT"/>
              </a:rPr>
              <a:t>ref</a:t>
            </a:r>
            <a:r>
              <a:rPr sz="2176" spc="448" baseline="-31250" dirty="0">
                <a:latin typeface="Arial MT"/>
                <a:cs typeface="Arial MT"/>
              </a:rPr>
              <a:t> </a:t>
            </a:r>
            <a:r>
              <a:rPr sz="2539" dirty="0">
                <a:latin typeface="Arial MT"/>
                <a:cs typeface="Arial MT"/>
              </a:rPr>
              <a:t>=</a:t>
            </a:r>
            <a:r>
              <a:rPr sz="2539" spc="-23" dirty="0">
                <a:latin typeface="Arial MT"/>
                <a:cs typeface="Arial MT"/>
              </a:rPr>
              <a:t> </a:t>
            </a:r>
            <a:r>
              <a:rPr sz="2539" spc="-45" dirty="0">
                <a:latin typeface="Arial MT"/>
                <a:cs typeface="Arial MT"/>
              </a:rPr>
              <a:t>P</a:t>
            </a:r>
            <a:r>
              <a:rPr sz="2539" dirty="0">
                <a:latin typeface="Arial MT"/>
                <a:cs typeface="Arial MT"/>
              </a:rPr>
              <a:t>	=</a:t>
            </a:r>
            <a:r>
              <a:rPr sz="2539" spc="-23" dirty="0">
                <a:latin typeface="Arial MT"/>
                <a:cs typeface="Arial MT"/>
              </a:rPr>
              <a:t> </a:t>
            </a:r>
            <a:r>
              <a:rPr sz="2539" dirty="0">
                <a:latin typeface="Arial MT"/>
                <a:cs typeface="Arial MT"/>
              </a:rPr>
              <a:t>1</a:t>
            </a:r>
            <a:r>
              <a:rPr sz="2539" spc="-9" dirty="0">
                <a:latin typeface="Arial MT"/>
                <a:cs typeface="Arial MT"/>
              </a:rPr>
              <a:t> </a:t>
            </a:r>
            <a:r>
              <a:rPr sz="2539" spc="-23" dirty="0">
                <a:latin typeface="Arial MT"/>
                <a:cs typeface="Arial MT"/>
              </a:rPr>
              <a:t>atm</a:t>
            </a:r>
            <a:endParaRPr sz="2539">
              <a:latin typeface="Arial MT"/>
              <a:cs typeface="Arial MT"/>
            </a:endParaRPr>
          </a:p>
        </p:txBody>
      </p:sp>
      <p:sp>
        <p:nvSpPr>
          <p:cNvPr id="15" name="object 15"/>
          <p:cNvSpPr txBox="1"/>
          <p:nvPr/>
        </p:nvSpPr>
        <p:spPr>
          <a:xfrm>
            <a:off x="806147" y="4189081"/>
            <a:ext cx="3165275" cy="402376"/>
          </a:xfrm>
          <a:prstGeom prst="rect">
            <a:avLst/>
          </a:prstGeom>
        </p:spPr>
        <p:txBody>
          <a:bodyPr vert="horz" wrap="square" lIns="0" tIns="11516" rIns="0" bIns="0" rtlCol="0">
            <a:spAutoFit/>
          </a:bodyPr>
          <a:lstStyle/>
          <a:p>
            <a:pPr marL="11516">
              <a:spcBef>
                <a:spcPts val="91"/>
              </a:spcBef>
            </a:pPr>
            <a:r>
              <a:rPr sz="2539" dirty="0">
                <a:latin typeface="Arial MT"/>
                <a:cs typeface="Arial MT"/>
              </a:rPr>
              <a:t>Enthalpy</a:t>
            </a:r>
            <a:r>
              <a:rPr sz="2539" spc="-41" dirty="0">
                <a:latin typeface="Arial MT"/>
                <a:cs typeface="Arial MT"/>
              </a:rPr>
              <a:t> </a:t>
            </a:r>
            <a:r>
              <a:rPr sz="2539" dirty="0">
                <a:latin typeface="Arial MT"/>
                <a:cs typeface="Arial MT"/>
              </a:rPr>
              <a:t>of</a:t>
            </a:r>
            <a:r>
              <a:rPr sz="2539" spc="-36" dirty="0">
                <a:latin typeface="Arial MT"/>
                <a:cs typeface="Arial MT"/>
              </a:rPr>
              <a:t> </a:t>
            </a:r>
            <a:r>
              <a:rPr sz="2539" spc="-9" dirty="0">
                <a:latin typeface="Arial MT"/>
                <a:cs typeface="Arial MT"/>
              </a:rPr>
              <a:t>formation,</a:t>
            </a:r>
            <a:endParaRPr sz="2539">
              <a:latin typeface="Arial MT"/>
              <a:cs typeface="Arial MT"/>
            </a:endParaRPr>
          </a:p>
        </p:txBody>
      </p:sp>
      <p:sp>
        <p:nvSpPr>
          <p:cNvPr id="16" name="object 16"/>
          <p:cNvSpPr txBox="1"/>
          <p:nvPr/>
        </p:nvSpPr>
        <p:spPr>
          <a:xfrm>
            <a:off x="4952040" y="4189081"/>
            <a:ext cx="2142045" cy="402376"/>
          </a:xfrm>
          <a:prstGeom prst="rect">
            <a:avLst/>
          </a:prstGeom>
        </p:spPr>
        <p:txBody>
          <a:bodyPr vert="horz" wrap="square" lIns="0" tIns="11516" rIns="0" bIns="0" rtlCol="0">
            <a:spAutoFit/>
          </a:bodyPr>
          <a:lstStyle/>
          <a:p>
            <a:pPr marL="11516">
              <a:spcBef>
                <a:spcPts val="91"/>
              </a:spcBef>
            </a:pPr>
            <a:r>
              <a:rPr sz="2539" dirty="0">
                <a:latin typeface="Arial MT"/>
                <a:cs typeface="Arial MT"/>
              </a:rPr>
              <a:t>for</a:t>
            </a:r>
            <a:r>
              <a:rPr sz="2539" spc="-54" dirty="0">
                <a:latin typeface="Arial MT"/>
                <a:cs typeface="Arial MT"/>
              </a:rPr>
              <a:t> </a:t>
            </a:r>
            <a:r>
              <a:rPr sz="2539" u="sng" dirty="0">
                <a:uFill>
                  <a:solidFill>
                    <a:srgbClr val="000000"/>
                  </a:solidFill>
                </a:uFill>
                <a:latin typeface="Arial MT"/>
                <a:cs typeface="Arial MT"/>
              </a:rPr>
              <a:t>elements</a:t>
            </a:r>
            <a:r>
              <a:rPr sz="2539" spc="-54" dirty="0">
                <a:latin typeface="Arial MT"/>
                <a:cs typeface="Arial MT"/>
              </a:rPr>
              <a:t> </a:t>
            </a:r>
            <a:r>
              <a:rPr sz="2539" spc="-23" dirty="0">
                <a:latin typeface="Arial MT"/>
                <a:cs typeface="Arial MT"/>
              </a:rPr>
              <a:t>in</a:t>
            </a:r>
            <a:endParaRPr sz="2539">
              <a:latin typeface="Arial MT"/>
              <a:cs typeface="Arial MT"/>
            </a:endParaRPr>
          </a:p>
        </p:txBody>
      </p:sp>
      <p:sp>
        <p:nvSpPr>
          <p:cNvPr id="17" name="object 17"/>
          <p:cNvSpPr txBox="1"/>
          <p:nvPr/>
        </p:nvSpPr>
        <p:spPr>
          <a:xfrm>
            <a:off x="806146" y="4547240"/>
            <a:ext cx="5162790" cy="402376"/>
          </a:xfrm>
          <a:prstGeom prst="rect">
            <a:avLst/>
          </a:prstGeom>
        </p:spPr>
        <p:txBody>
          <a:bodyPr vert="horz" wrap="square" lIns="0" tIns="11516" rIns="0" bIns="0" rtlCol="0">
            <a:spAutoFit/>
          </a:bodyPr>
          <a:lstStyle/>
          <a:p>
            <a:pPr marL="11516">
              <a:spcBef>
                <a:spcPts val="91"/>
              </a:spcBef>
            </a:pPr>
            <a:r>
              <a:rPr sz="2539" dirty="0">
                <a:latin typeface="Arial MT"/>
                <a:cs typeface="Arial MT"/>
              </a:rPr>
              <a:t>naturally</a:t>
            </a:r>
            <a:r>
              <a:rPr sz="2539" spc="-36" dirty="0">
                <a:latin typeface="Arial MT"/>
                <a:cs typeface="Arial MT"/>
              </a:rPr>
              <a:t> </a:t>
            </a:r>
            <a:r>
              <a:rPr sz="2539" dirty="0">
                <a:latin typeface="Arial MT"/>
                <a:cs typeface="Arial MT"/>
              </a:rPr>
              <a:t>occurring</a:t>
            </a:r>
            <a:r>
              <a:rPr sz="2539" spc="-41" dirty="0">
                <a:latin typeface="Arial MT"/>
                <a:cs typeface="Arial MT"/>
              </a:rPr>
              <a:t> </a:t>
            </a:r>
            <a:r>
              <a:rPr sz="2539" dirty="0">
                <a:latin typeface="Arial MT"/>
                <a:cs typeface="Arial MT"/>
              </a:rPr>
              <a:t>state</a:t>
            </a:r>
            <a:r>
              <a:rPr sz="2539" spc="-36" dirty="0">
                <a:latin typeface="Arial MT"/>
                <a:cs typeface="Arial MT"/>
              </a:rPr>
              <a:t> </a:t>
            </a:r>
            <a:r>
              <a:rPr sz="2539" dirty="0">
                <a:latin typeface="Arial MT"/>
                <a:cs typeface="Arial MT"/>
              </a:rPr>
              <a:t>at</a:t>
            </a:r>
            <a:r>
              <a:rPr sz="2539" spc="-41" dirty="0">
                <a:latin typeface="Arial MT"/>
                <a:cs typeface="Arial MT"/>
              </a:rPr>
              <a:t> </a:t>
            </a:r>
            <a:r>
              <a:rPr sz="2539" dirty="0">
                <a:latin typeface="Arial MT"/>
                <a:cs typeface="Arial MT"/>
              </a:rPr>
              <a:t>ref.</a:t>
            </a:r>
            <a:r>
              <a:rPr sz="2539" spc="-36" dirty="0">
                <a:latin typeface="Arial MT"/>
                <a:cs typeface="Arial MT"/>
              </a:rPr>
              <a:t> </a:t>
            </a:r>
            <a:r>
              <a:rPr sz="2539" spc="-9" dirty="0">
                <a:latin typeface="Arial MT"/>
                <a:cs typeface="Arial MT"/>
              </a:rPr>
              <a:t>state</a:t>
            </a:r>
            <a:endParaRPr sz="2539">
              <a:latin typeface="Arial MT"/>
              <a:cs typeface="Arial MT"/>
            </a:endParaRPr>
          </a:p>
        </p:txBody>
      </p:sp>
      <p:graphicFrame>
        <p:nvGraphicFramePr>
          <p:cNvPr id="18" name="object 18"/>
          <p:cNvGraphicFramePr>
            <a:graphicFrameLocks noGrp="1"/>
          </p:cNvGraphicFramePr>
          <p:nvPr/>
        </p:nvGraphicFramePr>
        <p:xfrm>
          <a:off x="1013441" y="5238825"/>
          <a:ext cx="4683710" cy="1252213"/>
        </p:xfrm>
        <a:graphic>
          <a:graphicData uri="http://schemas.openxmlformats.org/drawingml/2006/table">
            <a:tbl>
              <a:tblPr firstRow="1" bandRow="1">
                <a:tableStyleId>{2D5ABB26-0587-4C30-8999-92F81FD0307C}</a:tableStyleId>
              </a:tblPr>
              <a:tblGrid>
                <a:gridCol w="1468338">
                  <a:extLst>
                    <a:ext uri="{9D8B030D-6E8A-4147-A177-3AD203B41FA5}">
                      <a16:colId xmlns:a16="http://schemas.microsoft.com/office/drawing/2014/main" val="20000"/>
                    </a:ext>
                  </a:extLst>
                </a:gridCol>
                <a:gridCol w="810753">
                  <a:extLst>
                    <a:ext uri="{9D8B030D-6E8A-4147-A177-3AD203B41FA5}">
                      <a16:colId xmlns:a16="http://schemas.microsoft.com/office/drawing/2014/main" val="20001"/>
                    </a:ext>
                  </a:extLst>
                </a:gridCol>
                <a:gridCol w="2404619">
                  <a:extLst>
                    <a:ext uri="{9D8B030D-6E8A-4147-A177-3AD203B41FA5}">
                      <a16:colId xmlns:a16="http://schemas.microsoft.com/office/drawing/2014/main" val="20002"/>
                    </a:ext>
                  </a:extLst>
                </a:gridCol>
              </a:tblGrid>
              <a:tr h="435895">
                <a:tc>
                  <a:txBody>
                    <a:bodyPr/>
                    <a:lstStyle/>
                    <a:p>
                      <a:pPr marL="31750">
                        <a:lnSpc>
                          <a:spcPts val="3095"/>
                        </a:lnSpc>
                      </a:pPr>
                      <a:r>
                        <a:rPr sz="2500" spc="-10" dirty="0">
                          <a:latin typeface="Arial MT"/>
                          <a:cs typeface="Arial MT"/>
                        </a:rPr>
                        <a:t>Oxygen</a:t>
                      </a:r>
                      <a:endParaRPr sz="2500">
                        <a:latin typeface="Arial MT"/>
                        <a:cs typeface="Arial MT"/>
                      </a:endParaRPr>
                    </a:p>
                  </a:txBody>
                  <a:tcPr marL="0" marR="0" marT="0" marB="0"/>
                </a:tc>
                <a:tc>
                  <a:txBody>
                    <a:bodyPr/>
                    <a:lstStyle/>
                    <a:p>
                      <a:pPr marL="241300">
                        <a:lnSpc>
                          <a:spcPts val="3095"/>
                        </a:lnSpc>
                      </a:pPr>
                      <a:r>
                        <a:rPr sz="2500" spc="-25" dirty="0">
                          <a:latin typeface="Arial MT"/>
                          <a:cs typeface="Arial MT"/>
                        </a:rPr>
                        <a:t>O</a:t>
                      </a:r>
                      <a:r>
                        <a:rPr sz="2200" spc="-37" baseline="-31250" dirty="0">
                          <a:latin typeface="Arial MT"/>
                          <a:cs typeface="Arial MT"/>
                        </a:rPr>
                        <a:t>2</a:t>
                      </a:r>
                      <a:endParaRPr sz="2200" baseline="-31250">
                        <a:latin typeface="Arial MT"/>
                        <a:cs typeface="Arial MT"/>
                      </a:endParaRPr>
                    </a:p>
                  </a:txBody>
                  <a:tcPr marL="0" marR="0" marT="0" marB="0"/>
                </a:tc>
                <a:tc>
                  <a:txBody>
                    <a:bodyPr/>
                    <a:lstStyle/>
                    <a:p>
                      <a:pPr marL="261620">
                        <a:lnSpc>
                          <a:spcPts val="3095"/>
                        </a:lnSpc>
                      </a:pPr>
                      <a:r>
                        <a:rPr sz="2500" spc="-25" dirty="0">
                          <a:latin typeface="Arial MT"/>
                          <a:cs typeface="Arial MT"/>
                        </a:rPr>
                        <a:t>gas</a:t>
                      </a:r>
                      <a:endParaRPr sz="2500">
                        <a:latin typeface="Arial MT"/>
                        <a:cs typeface="Arial MT"/>
                      </a:endParaRPr>
                    </a:p>
                  </a:txBody>
                  <a:tcPr marL="0" marR="0" marT="0" marB="0"/>
                </a:tc>
                <a:extLst>
                  <a:ext uri="{0D108BD9-81ED-4DB2-BD59-A6C34878D82A}">
                    <a16:rowId xmlns:a16="http://schemas.microsoft.com/office/drawing/2014/main" val="10000"/>
                  </a:ext>
                </a:extLst>
              </a:tr>
              <a:tr h="435318">
                <a:tc>
                  <a:txBody>
                    <a:bodyPr/>
                    <a:lstStyle/>
                    <a:p>
                      <a:pPr marL="31750">
                        <a:lnSpc>
                          <a:spcPts val="3085"/>
                        </a:lnSpc>
                      </a:pPr>
                      <a:r>
                        <a:rPr sz="2500" spc="-10" dirty="0">
                          <a:latin typeface="Arial MT"/>
                          <a:cs typeface="Arial MT"/>
                        </a:rPr>
                        <a:t>Nitrogen</a:t>
                      </a:r>
                      <a:endParaRPr sz="2500">
                        <a:latin typeface="Arial MT"/>
                        <a:cs typeface="Arial MT"/>
                      </a:endParaRPr>
                    </a:p>
                  </a:txBody>
                  <a:tcPr marL="0" marR="0" marT="0" marB="0"/>
                </a:tc>
                <a:tc>
                  <a:txBody>
                    <a:bodyPr/>
                    <a:lstStyle/>
                    <a:p>
                      <a:pPr marL="241300">
                        <a:lnSpc>
                          <a:spcPts val="3085"/>
                        </a:lnSpc>
                      </a:pPr>
                      <a:r>
                        <a:rPr sz="2500" spc="-25" dirty="0">
                          <a:latin typeface="Arial MT"/>
                          <a:cs typeface="Arial MT"/>
                        </a:rPr>
                        <a:t>N</a:t>
                      </a:r>
                      <a:r>
                        <a:rPr sz="2200" spc="-37" baseline="-31250" dirty="0">
                          <a:latin typeface="Arial MT"/>
                          <a:cs typeface="Arial MT"/>
                        </a:rPr>
                        <a:t>2</a:t>
                      </a:r>
                      <a:endParaRPr sz="2200" baseline="-31250">
                        <a:latin typeface="Arial MT"/>
                        <a:cs typeface="Arial MT"/>
                      </a:endParaRPr>
                    </a:p>
                  </a:txBody>
                  <a:tcPr marL="0" marR="0" marT="0" marB="0"/>
                </a:tc>
                <a:tc>
                  <a:txBody>
                    <a:bodyPr/>
                    <a:lstStyle/>
                    <a:p>
                      <a:pPr marL="261620">
                        <a:lnSpc>
                          <a:spcPts val="3085"/>
                        </a:lnSpc>
                      </a:pPr>
                      <a:r>
                        <a:rPr sz="2500" spc="-25" dirty="0">
                          <a:latin typeface="Arial MT"/>
                          <a:cs typeface="Arial MT"/>
                        </a:rPr>
                        <a:t>gas</a:t>
                      </a:r>
                      <a:endParaRPr sz="2500">
                        <a:latin typeface="Arial MT"/>
                        <a:cs typeface="Arial MT"/>
                      </a:endParaRPr>
                    </a:p>
                  </a:txBody>
                  <a:tcPr marL="0" marR="0" marT="0" marB="0"/>
                </a:tc>
                <a:extLst>
                  <a:ext uri="{0D108BD9-81ED-4DB2-BD59-A6C34878D82A}">
                    <a16:rowId xmlns:a16="http://schemas.microsoft.com/office/drawing/2014/main" val="10001"/>
                  </a:ext>
                </a:extLst>
              </a:tr>
              <a:tr h="358735">
                <a:tc>
                  <a:txBody>
                    <a:bodyPr/>
                    <a:lstStyle/>
                    <a:p>
                      <a:pPr marL="31750">
                        <a:lnSpc>
                          <a:spcPts val="3020"/>
                        </a:lnSpc>
                      </a:pPr>
                      <a:r>
                        <a:rPr sz="2500" spc="-10" dirty="0">
                          <a:latin typeface="Arial MT"/>
                          <a:cs typeface="Arial MT"/>
                        </a:rPr>
                        <a:t>Carbon</a:t>
                      </a:r>
                      <a:endParaRPr sz="2500">
                        <a:latin typeface="Arial MT"/>
                        <a:cs typeface="Arial MT"/>
                      </a:endParaRPr>
                    </a:p>
                  </a:txBody>
                  <a:tcPr marL="0" marR="0" marT="0" marB="0"/>
                </a:tc>
                <a:tc>
                  <a:txBody>
                    <a:bodyPr/>
                    <a:lstStyle/>
                    <a:p>
                      <a:pPr marL="241300">
                        <a:lnSpc>
                          <a:spcPts val="3020"/>
                        </a:lnSpc>
                      </a:pPr>
                      <a:r>
                        <a:rPr sz="2500" spc="-50" dirty="0">
                          <a:latin typeface="Arial MT"/>
                          <a:cs typeface="Arial MT"/>
                        </a:rPr>
                        <a:t>C</a:t>
                      </a:r>
                      <a:endParaRPr sz="2500">
                        <a:latin typeface="Arial MT"/>
                        <a:cs typeface="Arial MT"/>
                      </a:endParaRPr>
                    </a:p>
                  </a:txBody>
                  <a:tcPr marL="0" marR="0" marT="0" marB="0"/>
                </a:tc>
                <a:tc>
                  <a:txBody>
                    <a:bodyPr/>
                    <a:lstStyle/>
                    <a:p>
                      <a:pPr marL="261620">
                        <a:lnSpc>
                          <a:spcPts val="3020"/>
                        </a:lnSpc>
                      </a:pPr>
                      <a:r>
                        <a:rPr sz="2500" dirty="0">
                          <a:latin typeface="Arial MT"/>
                          <a:cs typeface="Arial MT"/>
                        </a:rPr>
                        <a:t>solid</a:t>
                      </a:r>
                      <a:r>
                        <a:rPr sz="2500" spc="-60" dirty="0">
                          <a:latin typeface="Arial MT"/>
                          <a:cs typeface="Arial MT"/>
                        </a:rPr>
                        <a:t> </a:t>
                      </a:r>
                      <a:r>
                        <a:rPr sz="2500" spc="-10" dirty="0">
                          <a:latin typeface="Arial MT"/>
                          <a:cs typeface="Arial MT"/>
                        </a:rPr>
                        <a:t>(graphite)</a:t>
                      </a:r>
                      <a:endParaRPr sz="2500">
                        <a:latin typeface="Arial MT"/>
                        <a:cs typeface="Arial MT"/>
                      </a:endParaRPr>
                    </a:p>
                  </a:txBody>
                  <a:tcPr marL="0" marR="0" marT="0" marB="0"/>
                </a:tc>
                <a:extLst>
                  <a:ext uri="{0D108BD9-81ED-4DB2-BD59-A6C34878D82A}">
                    <a16:rowId xmlns:a16="http://schemas.microsoft.com/office/drawing/2014/main" val="10002"/>
                  </a:ext>
                </a:extLst>
              </a:tr>
            </a:tbl>
          </a:graphicData>
        </a:graphic>
      </p:graphicFrame>
      <mc:AlternateContent xmlns:mc="http://schemas.openxmlformats.org/markup-compatibility/2006" xmlns:a14="http://schemas.microsoft.com/office/drawing/2010/main">
        <mc:Choice Requires="a14">
          <p:sp>
            <p:nvSpPr>
              <p:cNvPr id="22" name="object 22"/>
              <p:cNvSpPr txBox="1"/>
              <p:nvPr/>
            </p:nvSpPr>
            <p:spPr>
              <a:xfrm>
                <a:off x="3971421" y="4102994"/>
                <a:ext cx="817662" cy="529463"/>
              </a:xfrm>
              <a:prstGeom prst="rect">
                <a:avLst/>
              </a:prstGeom>
            </p:spPr>
            <p:txBody>
              <a:bodyPr vert="horz" wrap="square" lIns="0" tIns="11516" rIns="0" bIns="0" rtlCol="0">
                <a:spAutoFit/>
              </a:bodyPr>
              <a:lstStyle/>
              <a:p>
                <a:pPr marL="11516">
                  <a:spcBef>
                    <a:spcPts val="91"/>
                  </a:spcBef>
                  <a:tabLst>
                    <a:tab pos="348370" algn="l"/>
                  </a:tabLst>
                </a:pPr>
                <a14:m>
                  <m:oMathPara xmlns:m="http://schemas.openxmlformats.org/officeDocument/2006/math">
                    <m:oMathParaPr>
                      <m:jc m:val="centerGroup"/>
                    </m:oMathParaPr>
                    <m:oMath xmlns:m="http://schemas.openxmlformats.org/officeDocument/2006/math">
                      <m:sSubSup>
                        <m:sSubSupPr>
                          <m:ctrlPr>
                            <a:rPr lang="en-US" sz="2902" i="1">
                              <a:latin typeface="Cambria Math" panose="02040503050406030204" pitchFamily="18" charset="0"/>
                            </a:rPr>
                          </m:ctrlPr>
                        </m:sSubSupPr>
                        <m:e>
                          <m:acc>
                            <m:accPr>
                              <m:chr m:val="̅"/>
                              <m:ctrlPr>
                                <a:rPr lang="en-MY" sz="2902" i="1">
                                  <a:latin typeface="Cambria Math" panose="02040503050406030204" pitchFamily="18" charset="0"/>
                                </a:rPr>
                              </m:ctrlPr>
                            </m:accPr>
                            <m:e>
                              <m:r>
                                <a:rPr lang="en-US" sz="2902">
                                  <a:latin typeface="Cambria Math" panose="02040503050406030204" pitchFamily="18" charset="0"/>
                                </a:rPr>
                                <m:t>h</m:t>
                              </m:r>
                            </m:e>
                          </m:acc>
                        </m:e>
                        <m:sub>
                          <m:r>
                            <a:rPr lang="en-US" sz="2902">
                              <a:latin typeface="Cambria Math" panose="02040503050406030204" pitchFamily="18" charset="0"/>
                            </a:rPr>
                            <m:t>𝑓</m:t>
                          </m:r>
                        </m:sub>
                        <m:sup>
                          <m:r>
                            <a:rPr lang="en-US" sz="2902">
                              <a:latin typeface="Cambria Math" panose="02040503050406030204" pitchFamily="18" charset="0"/>
                            </a:rPr>
                            <m:t>𝑜</m:t>
                          </m:r>
                        </m:sup>
                      </m:sSubSup>
                      <m:r>
                        <m:rPr>
                          <m:nor/>
                        </m:rPr>
                        <a:rPr lang="en-MY" sz="2720" spc="-23" dirty="0">
                          <a:latin typeface="Lucida Sans Unicode"/>
                          <a:cs typeface="Lucida Sans Unicode"/>
                        </a:rPr>
                        <m:t>≡</m:t>
                      </m:r>
                      <m:r>
                        <m:rPr>
                          <m:nor/>
                        </m:rPr>
                        <a:rPr lang="en-MY" sz="2720" spc="-23" dirty="0">
                          <a:latin typeface="Times New Roman"/>
                          <a:cs typeface="Times New Roman"/>
                        </a:rPr>
                        <m:t>0</m:t>
                      </m:r>
                    </m:oMath>
                  </m:oMathPara>
                </a14:m>
                <a:endParaRPr sz="2720" dirty="0">
                  <a:latin typeface="Times New Roman"/>
                  <a:cs typeface="Times New Roman"/>
                </a:endParaRPr>
              </a:p>
            </p:txBody>
          </p:sp>
        </mc:Choice>
        <mc:Fallback xmlns="">
          <p:sp>
            <p:nvSpPr>
              <p:cNvPr id="22" name="object 22"/>
              <p:cNvSpPr txBox="1">
                <a:spLocks noRot="1" noChangeAspect="1" noMove="1" noResize="1" noEditPoints="1" noAdjustHandles="1" noChangeArrowheads="1" noChangeShapeType="1" noTextEdit="1"/>
              </p:cNvSpPr>
              <p:nvPr/>
            </p:nvSpPr>
            <p:spPr>
              <a:xfrm>
                <a:off x="3971421" y="4102994"/>
                <a:ext cx="817662" cy="529463"/>
              </a:xfrm>
              <a:prstGeom prst="rect">
                <a:avLst/>
              </a:prstGeom>
              <a:blipFill>
                <a:blip r:embed="rId2"/>
                <a:stretch>
                  <a:fillRect r="-3704"/>
                </a:stretch>
              </a:blipFill>
            </p:spPr>
            <p:txBody>
              <a:bodyPr/>
              <a:lstStyle/>
              <a:p>
                <a:r>
                  <a:rPr lang="en-MY">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548BC125-A95D-B31E-9856-EB7C232E18AB}"/>
                  </a:ext>
                </a:extLst>
              </p:cNvPr>
              <p:cNvSpPr txBox="1"/>
              <p:nvPr/>
            </p:nvSpPr>
            <p:spPr>
              <a:xfrm>
                <a:off x="1534732" y="1252373"/>
                <a:ext cx="4882893" cy="46423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539">
                          <a:latin typeface="Cambria Math" panose="02040503050406030204" pitchFamily="18" charset="0"/>
                          <a:ea typeface="Cambria Math" panose="02040503050406030204" pitchFamily="18" charset="0"/>
                        </a:rPr>
                        <m:t>∆</m:t>
                      </m:r>
                      <m:sSub>
                        <m:sSubPr>
                          <m:ctrlPr>
                            <a:rPr lang="en-MY" sz="2539" i="1">
                              <a:latin typeface="Cambria Math" panose="02040503050406030204" pitchFamily="18" charset="0"/>
                            </a:rPr>
                          </m:ctrlPr>
                        </m:sSubPr>
                        <m:e>
                          <m:acc>
                            <m:accPr>
                              <m:chr m:val="̅"/>
                              <m:ctrlPr>
                                <a:rPr lang="en-MY" sz="2539" i="1">
                                  <a:latin typeface="Cambria Math" panose="02040503050406030204" pitchFamily="18" charset="0"/>
                                </a:rPr>
                              </m:ctrlPr>
                            </m:accPr>
                            <m:e>
                              <m:r>
                                <a:rPr lang="en-US" sz="2539">
                                  <a:latin typeface="Cambria Math" panose="02040503050406030204" pitchFamily="18" charset="0"/>
                                </a:rPr>
                                <m:t>h</m:t>
                              </m:r>
                            </m:e>
                          </m:acc>
                        </m:e>
                        <m:sub>
                          <m:r>
                            <a:rPr lang="en-US" sz="2539">
                              <a:latin typeface="Cambria Math" panose="02040503050406030204" pitchFamily="18" charset="0"/>
                            </a:rPr>
                            <m:t>𝑠</m:t>
                          </m:r>
                          <m:r>
                            <a:rPr lang="en-US" sz="2539">
                              <a:latin typeface="Cambria Math" panose="02040503050406030204" pitchFamily="18" charset="0"/>
                            </a:rPr>
                            <m:t>,</m:t>
                          </m:r>
                          <m:r>
                            <a:rPr lang="en-US" sz="2539">
                              <a:latin typeface="Cambria Math" panose="02040503050406030204" pitchFamily="18" charset="0"/>
                            </a:rPr>
                            <m:t>𝑖</m:t>
                          </m:r>
                        </m:sub>
                      </m:sSub>
                      <m:d>
                        <m:dPr>
                          <m:ctrlPr>
                            <a:rPr lang="en-US" sz="2539" i="1">
                              <a:latin typeface="Cambria Math" panose="02040503050406030204" pitchFamily="18" charset="0"/>
                            </a:rPr>
                          </m:ctrlPr>
                        </m:dPr>
                        <m:e>
                          <m:sSub>
                            <m:sSubPr>
                              <m:ctrlPr>
                                <a:rPr lang="en-US" sz="2539" i="1">
                                  <a:latin typeface="Cambria Math" panose="02040503050406030204" pitchFamily="18" charset="0"/>
                                </a:rPr>
                              </m:ctrlPr>
                            </m:sSubPr>
                            <m:e>
                              <m:r>
                                <a:rPr lang="en-US" sz="2539">
                                  <a:latin typeface="Cambria Math" panose="02040503050406030204" pitchFamily="18" charset="0"/>
                                </a:rPr>
                                <m:t>𝑇</m:t>
                              </m:r>
                            </m:e>
                            <m:sub>
                              <m:r>
                                <a:rPr lang="en-US" sz="2539">
                                  <a:latin typeface="Cambria Math" panose="02040503050406030204" pitchFamily="18" charset="0"/>
                                </a:rPr>
                                <m:t>𝑟𝑒𝑓</m:t>
                              </m:r>
                            </m:sub>
                          </m:sSub>
                        </m:e>
                      </m:d>
                      <m:r>
                        <a:rPr lang="en-US" sz="2539">
                          <a:latin typeface="Cambria Math" panose="02040503050406030204" pitchFamily="18" charset="0"/>
                        </a:rPr>
                        <m:t>=</m:t>
                      </m:r>
                      <m:sSub>
                        <m:sSubPr>
                          <m:ctrlPr>
                            <a:rPr lang="en-MY" sz="2539" i="1">
                              <a:latin typeface="Cambria Math" panose="02040503050406030204" pitchFamily="18" charset="0"/>
                            </a:rPr>
                          </m:ctrlPr>
                        </m:sSubPr>
                        <m:e>
                          <m:acc>
                            <m:accPr>
                              <m:chr m:val="̅"/>
                              <m:ctrlPr>
                                <a:rPr lang="en-MY" sz="2539" i="1">
                                  <a:latin typeface="Cambria Math" panose="02040503050406030204" pitchFamily="18" charset="0"/>
                                </a:rPr>
                              </m:ctrlPr>
                            </m:accPr>
                            <m:e>
                              <m:r>
                                <a:rPr lang="en-US" sz="2539">
                                  <a:latin typeface="Cambria Math" panose="02040503050406030204" pitchFamily="18" charset="0"/>
                                </a:rPr>
                                <m:t>h</m:t>
                              </m:r>
                            </m:e>
                          </m:acc>
                        </m:e>
                        <m:sub>
                          <m:r>
                            <a:rPr lang="en-US" sz="2539">
                              <a:latin typeface="Cambria Math" panose="02040503050406030204" pitchFamily="18" charset="0"/>
                            </a:rPr>
                            <m:t>𝑖</m:t>
                          </m:r>
                        </m:sub>
                      </m:sSub>
                      <m:d>
                        <m:dPr>
                          <m:ctrlPr>
                            <a:rPr lang="en-US" sz="2539" i="1">
                              <a:latin typeface="Cambria Math" panose="02040503050406030204" pitchFamily="18" charset="0"/>
                            </a:rPr>
                          </m:ctrlPr>
                        </m:dPr>
                        <m:e>
                          <m:r>
                            <a:rPr lang="en-US" sz="2539">
                              <a:latin typeface="Cambria Math" panose="02040503050406030204" pitchFamily="18" charset="0"/>
                            </a:rPr>
                            <m:t>𝑇</m:t>
                          </m:r>
                        </m:e>
                      </m:d>
                      <m:r>
                        <a:rPr lang="en-US" sz="2539">
                          <a:latin typeface="Cambria Math" panose="02040503050406030204" pitchFamily="18" charset="0"/>
                        </a:rPr>
                        <m:t>−</m:t>
                      </m:r>
                      <m:sSubSup>
                        <m:sSubSupPr>
                          <m:ctrlPr>
                            <a:rPr lang="en-US" sz="2539" i="1">
                              <a:latin typeface="Cambria Math" panose="02040503050406030204" pitchFamily="18" charset="0"/>
                            </a:rPr>
                          </m:ctrlPr>
                        </m:sSubSupPr>
                        <m:e>
                          <m:acc>
                            <m:accPr>
                              <m:chr m:val="̅"/>
                              <m:ctrlPr>
                                <a:rPr lang="en-MY" sz="2539" i="1">
                                  <a:latin typeface="Cambria Math" panose="02040503050406030204" pitchFamily="18" charset="0"/>
                                </a:rPr>
                              </m:ctrlPr>
                            </m:accPr>
                            <m:e>
                              <m:r>
                                <a:rPr lang="en-US" sz="2539">
                                  <a:latin typeface="Cambria Math" panose="02040503050406030204" pitchFamily="18" charset="0"/>
                                </a:rPr>
                                <m:t>h</m:t>
                              </m:r>
                            </m:e>
                          </m:acc>
                        </m:e>
                        <m:sub>
                          <m:r>
                            <a:rPr lang="en-US" sz="2539">
                              <a:latin typeface="Cambria Math" panose="02040503050406030204" pitchFamily="18" charset="0"/>
                            </a:rPr>
                            <m:t>𝑓</m:t>
                          </m:r>
                          <m:r>
                            <a:rPr lang="en-US" sz="2539">
                              <a:latin typeface="Cambria Math" panose="02040503050406030204" pitchFamily="18" charset="0"/>
                            </a:rPr>
                            <m:t>,</m:t>
                          </m:r>
                          <m:r>
                            <a:rPr lang="en-US" sz="2539">
                              <a:latin typeface="Cambria Math" panose="02040503050406030204" pitchFamily="18" charset="0"/>
                            </a:rPr>
                            <m:t>𝑖</m:t>
                          </m:r>
                        </m:sub>
                        <m:sup>
                          <m:r>
                            <a:rPr lang="en-US" sz="2539">
                              <a:latin typeface="Cambria Math" panose="02040503050406030204" pitchFamily="18" charset="0"/>
                            </a:rPr>
                            <m:t>𝑜</m:t>
                          </m:r>
                        </m:sup>
                      </m:sSubSup>
                      <m:d>
                        <m:dPr>
                          <m:ctrlPr>
                            <a:rPr lang="en-US" sz="2539" i="1">
                              <a:latin typeface="Cambria Math" panose="02040503050406030204" pitchFamily="18" charset="0"/>
                            </a:rPr>
                          </m:ctrlPr>
                        </m:dPr>
                        <m:e>
                          <m:sSub>
                            <m:sSubPr>
                              <m:ctrlPr>
                                <a:rPr lang="en-US" sz="2539" i="1">
                                  <a:latin typeface="Cambria Math" panose="02040503050406030204" pitchFamily="18" charset="0"/>
                                </a:rPr>
                              </m:ctrlPr>
                            </m:sSubPr>
                            <m:e>
                              <m:r>
                                <a:rPr lang="en-US" sz="2539">
                                  <a:latin typeface="Cambria Math" panose="02040503050406030204" pitchFamily="18" charset="0"/>
                                </a:rPr>
                                <m:t>𝑇</m:t>
                              </m:r>
                            </m:e>
                            <m:sub>
                              <m:r>
                                <a:rPr lang="en-US" sz="2539">
                                  <a:latin typeface="Cambria Math" panose="02040503050406030204" pitchFamily="18" charset="0"/>
                                </a:rPr>
                                <m:t>𝑟𝑒𝑓</m:t>
                              </m:r>
                            </m:sub>
                          </m:sSub>
                        </m:e>
                      </m:d>
                    </m:oMath>
                  </m:oMathPara>
                </a14:m>
                <a:endParaRPr lang="en-MY" sz="2539" dirty="0"/>
              </a:p>
            </p:txBody>
          </p:sp>
        </mc:Choice>
        <mc:Fallback xmlns="">
          <p:sp>
            <p:nvSpPr>
              <p:cNvPr id="23" name="TextBox 22">
                <a:extLst>
                  <a:ext uri="{FF2B5EF4-FFF2-40B4-BE49-F238E27FC236}">
                    <a16:creationId xmlns:a16="http://schemas.microsoft.com/office/drawing/2014/main" id="{548BC125-A95D-B31E-9856-EB7C232E18AB}"/>
                  </a:ext>
                </a:extLst>
              </p:cNvPr>
              <p:cNvSpPr txBox="1">
                <a:spLocks noRot="1" noChangeAspect="1" noMove="1" noResize="1" noEditPoints="1" noAdjustHandles="1" noChangeArrowheads="1" noChangeShapeType="1" noTextEdit="1"/>
              </p:cNvSpPr>
              <p:nvPr/>
            </p:nvSpPr>
            <p:spPr>
              <a:xfrm>
                <a:off x="1534732" y="1252373"/>
                <a:ext cx="4882893" cy="464230"/>
              </a:xfrm>
              <a:prstGeom prst="rect">
                <a:avLst/>
              </a:prstGeom>
              <a:blipFill>
                <a:blip r:embed="rId3"/>
                <a:stretch>
                  <a:fillRect b="-1299"/>
                </a:stretch>
              </a:blipFill>
            </p:spPr>
            <p:txBody>
              <a:bodyPr/>
              <a:lstStyle/>
              <a:p>
                <a:r>
                  <a:rPr lang="en-MY">
                    <a:noFill/>
                  </a:rPr>
                  <a:t> </a:t>
                </a:r>
              </a:p>
            </p:txBody>
          </p:sp>
        </mc:Fallback>
      </mc:AlternateContent>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a:extLst>
              <a:ext uri="{FF2B5EF4-FFF2-40B4-BE49-F238E27FC236}">
                <a16:creationId xmlns:a16="http://schemas.microsoft.com/office/drawing/2014/main" id="{E85B4BDB-1044-FC9A-88F2-AC1DF549E0B3}"/>
              </a:ext>
            </a:extLst>
          </p:cNvPr>
          <p:cNvPicPr>
            <a:picLocks noChangeAspect="1"/>
          </p:cNvPicPr>
          <p:nvPr/>
        </p:nvPicPr>
        <p:blipFill>
          <a:blip r:embed="rId2"/>
          <a:stretch>
            <a:fillRect/>
          </a:stretch>
        </p:blipFill>
        <p:spPr>
          <a:xfrm>
            <a:off x="283591" y="578698"/>
            <a:ext cx="8576819" cy="5700605"/>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65652" y="504993"/>
            <a:ext cx="5411544" cy="625643"/>
          </a:xfrm>
          <a:prstGeom prst="rect">
            <a:avLst/>
          </a:prstGeom>
        </p:spPr>
        <p:txBody>
          <a:bodyPr vert="horz" wrap="square" lIns="0" tIns="11516" rIns="0" bIns="0" rtlCol="0">
            <a:spAutoFit/>
          </a:bodyPr>
          <a:lstStyle/>
          <a:p>
            <a:pPr marL="11516">
              <a:spcBef>
                <a:spcPts val="91"/>
              </a:spcBef>
            </a:pPr>
            <a:r>
              <a:rPr dirty="0"/>
              <a:t>Enthalpy</a:t>
            </a:r>
            <a:r>
              <a:rPr spc="-82" dirty="0"/>
              <a:t> </a:t>
            </a:r>
            <a:r>
              <a:rPr dirty="0"/>
              <a:t>of</a:t>
            </a:r>
            <a:r>
              <a:rPr spc="-77" dirty="0"/>
              <a:t> </a:t>
            </a:r>
            <a:r>
              <a:rPr spc="-9" dirty="0"/>
              <a:t>Combustion</a:t>
            </a:r>
            <a:endParaRPr/>
          </a:p>
        </p:txBody>
      </p:sp>
      <p:sp>
        <p:nvSpPr>
          <p:cNvPr id="3" name="object 3"/>
          <p:cNvSpPr txBox="1">
            <a:spLocks noGrp="1"/>
          </p:cNvSpPr>
          <p:nvPr>
            <p:ph type="body" idx="1"/>
          </p:nvPr>
        </p:nvSpPr>
        <p:spPr>
          <a:xfrm>
            <a:off x="738324" y="1417012"/>
            <a:ext cx="7110276" cy="2412927"/>
          </a:xfrm>
          <a:prstGeom prst="rect">
            <a:avLst/>
          </a:prstGeom>
        </p:spPr>
        <p:txBody>
          <a:bodyPr vert="horz" wrap="square" lIns="0" tIns="11516" rIns="0" bIns="0" rtlCol="0">
            <a:spAutoFit/>
          </a:bodyPr>
          <a:lstStyle/>
          <a:p>
            <a:pPr marL="46065">
              <a:spcBef>
                <a:spcPts val="91"/>
              </a:spcBef>
            </a:pPr>
            <a:r>
              <a:rPr dirty="0"/>
              <a:t>Enthalpy</a:t>
            </a:r>
            <a:r>
              <a:rPr spc="-41" dirty="0"/>
              <a:t> </a:t>
            </a:r>
            <a:r>
              <a:rPr dirty="0"/>
              <a:t>of</a:t>
            </a:r>
            <a:r>
              <a:rPr spc="-27" dirty="0"/>
              <a:t> </a:t>
            </a:r>
            <a:r>
              <a:rPr dirty="0"/>
              <a:t>Combustion</a:t>
            </a:r>
            <a:r>
              <a:rPr spc="-32" dirty="0"/>
              <a:t> </a:t>
            </a:r>
            <a:r>
              <a:rPr dirty="0"/>
              <a:t>=</a:t>
            </a:r>
            <a:r>
              <a:rPr spc="-9" dirty="0"/>
              <a:t> </a:t>
            </a:r>
            <a:r>
              <a:rPr dirty="0"/>
              <a:t>enthalpy</a:t>
            </a:r>
            <a:r>
              <a:rPr spc="-14" dirty="0"/>
              <a:t> </a:t>
            </a:r>
            <a:r>
              <a:rPr dirty="0"/>
              <a:t>of</a:t>
            </a:r>
            <a:r>
              <a:rPr spc="-18" dirty="0"/>
              <a:t> </a:t>
            </a:r>
            <a:r>
              <a:rPr spc="-9" dirty="0"/>
              <a:t>reaction,</a:t>
            </a:r>
            <a:r>
              <a:rPr spc="-435" dirty="0"/>
              <a:t> </a:t>
            </a:r>
            <a:r>
              <a:rPr sz="4149" spc="230" baseline="-3642" dirty="0">
                <a:latin typeface="Lucida Sans Unicode"/>
                <a:cs typeface="Lucida Sans Unicode"/>
              </a:rPr>
              <a:t>Δ</a:t>
            </a:r>
            <a:r>
              <a:rPr sz="4149" spc="-775" baseline="-3642" dirty="0">
                <a:latin typeface="Lucida Sans Unicode"/>
                <a:cs typeface="Lucida Sans Unicode"/>
              </a:rPr>
              <a:t> </a:t>
            </a:r>
            <a:r>
              <a:rPr sz="4149" i="1" spc="40" baseline="-3642" dirty="0">
                <a:latin typeface="Times New Roman"/>
                <a:cs typeface="Times New Roman"/>
              </a:rPr>
              <a:t>h</a:t>
            </a:r>
            <a:r>
              <a:rPr sz="2448" i="1" spc="40" baseline="-27777" dirty="0">
                <a:latin typeface="Times New Roman"/>
                <a:cs typeface="Times New Roman"/>
              </a:rPr>
              <a:t>R</a:t>
            </a:r>
            <a:endParaRPr sz="2448" baseline="-27777" dirty="0">
              <a:latin typeface="Times New Roman"/>
              <a:cs typeface="Times New Roman"/>
            </a:endParaRPr>
          </a:p>
          <a:p>
            <a:pPr>
              <a:spcBef>
                <a:spcPts val="1469"/>
              </a:spcBef>
            </a:pPr>
            <a:endParaRPr sz="2448" baseline="-27777" dirty="0">
              <a:latin typeface="Times New Roman"/>
              <a:cs typeface="Times New Roman"/>
            </a:endParaRPr>
          </a:p>
          <a:p>
            <a:pPr marL="368524" algn="ctr">
              <a:tabLst>
                <a:tab pos="6361637" algn="l"/>
              </a:tabLst>
            </a:pPr>
            <a:r>
              <a:rPr dirty="0"/>
              <a:t>Heat</a:t>
            </a:r>
            <a:r>
              <a:rPr spc="-32" dirty="0"/>
              <a:t> </a:t>
            </a:r>
            <a:r>
              <a:rPr dirty="0"/>
              <a:t>of</a:t>
            </a:r>
            <a:r>
              <a:rPr spc="-32" dirty="0"/>
              <a:t> </a:t>
            </a:r>
            <a:r>
              <a:rPr dirty="0"/>
              <a:t>combustion=</a:t>
            </a:r>
            <a:r>
              <a:rPr spc="-41" dirty="0"/>
              <a:t> </a:t>
            </a:r>
            <a:r>
              <a:rPr dirty="0"/>
              <a:t>heating</a:t>
            </a:r>
            <a:r>
              <a:rPr spc="-41" dirty="0"/>
              <a:t> </a:t>
            </a:r>
            <a:r>
              <a:rPr spc="-9" dirty="0"/>
              <a:t>value</a:t>
            </a:r>
            <a:r>
              <a:rPr dirty="0"/>
              <a:t>	</a:t>
            </a:r>
            <a:r>
              <a:rPr sz="2766" spc="154" dirty="0">
                <a:latin typeface="Lucida Sans Unicode"/>
                <a:cs typeface="Lucida Sans Unicode"/>
              </a:rPr>
              <a:t>Δ</a:t>
            </a:r>
            <a:r>
              <a:rPr sz="2766" spc="-517" dirty="0">
                <a:latin typeface="Lucida Sans Unicode"/>
                <a:cs typeface="Lucida Sans Unicode"/>
              </a:rPr>
              <a:t> </a:t>
            </a:r>
            <a:r>
              <a:rPr sz="2766" i="1" spc="-23" dirty="0">
                <a:latin typeface="Times New Roman"/>
                <a:cs typeface="Times New Roman"/>
              </a:rPr>
              <a:t>h</a:t>
            </a:r>
            <a:r>
              <a:rPr sz="2448" i="1" spc="-34" baseline="-21604" dirty="0">
                <a:latin typeface="Times New Roman"/>
                <a:cs typeface="Times New Roman"/>
              </a:rPr>
              <a:t>c</a:t>
            </a:r>
            <a:endParaRPr sz="2448" baseline="-21604" dirty="0">
              <a:latin typeface="Times New Roman"/>
              <a:cs typeface="Times New Roman"/>
            </a:endParaRPr>
          </a:p>
          <a:p>
            <a:pPr marR="420922" algn="ctr">
              <a:spcBef>
                <a:spcPts val="1532"/>
              </a:spcBef>
            </a:pPr>
            <a:r>
              <a:rPr sz="2766" spc="154" dirty="0">
                <a:latin typeface="Lucida Sans Unicode"/>
                <a:cs typeface="Lucida Sans Unicode"/>
              </a:rPr>
              <a:t>Δ</a:t>
            </a:r>
            <a:r>
              <a:rPr sz="2766" spc="-439" dirty="0">
                <a:latin typeface="Lucida Sans Unicode"/>
                <a:cs typeface="Lucida Sans Unicode"/>
              </a:rPr>
              <a:t> </a:t>
            </a:r>
            <a:r>
              <a:rPr sz="2766" i="1" dirty="0">
                <a:latin typeface="Times New Roman"/>
                <a:cs typeface="Times New Roman"/>
              </a:rPr>
              <a:t>h</a:t>
            </a:r>
            <a:r>
              <a:rPr sz="2448" i="1" baseline="-21604" dirty="0">
                <a:latin typeface="Times New Roman"/>
                <a:cs typeface="Times New Roman"/>
              </a:rPr>
              <a:t>c</a:t>
            </a:r>
            <a:r>
              <a:rPr sz="2766" dirty="0">
                <a:latin typeface="Lucida Sans Unicode"/>
                <a:cs typeface="Lucida Sans Unicode"/>
              </a:rPr>
              <a:t>=−Δ</a:t>
            </a:r>
            <a:r>
              <a:rPr sz="2766" spc="-521" dirty="0">
                <a:latin typeface="Lucida Sans Unicode"/>
                <a:cs typeface="Lucida Sans Unicode"/>
              </a:rPr>
              <a:t> </a:t>
            </a:r>
            <a:r>
              <a:rPr sz="2766" i="1" spc="68" dirty="0">
                <a:latin typeface="Times New Roman"/>
                <a:cs typeface="Times New Roman"/>
              </a:rPr>
              <a:t>h</a:t>
            </a:r>
            <a:r>
              <a:rPr sz="2448" i="1" spc="102" baseline="-21604" dirty="0">
                <a:latin typeface="Times New Roman"/>
                <a:cs typeface="Times New Roman"/>
              </a:rPr>
              <a:t>R</a:t>
            </a:r>
            <a:endParaRPr sz="2448" baseline="-21604" dirty="0">
              <a:latin typeface="Times New Roman"/>
              <a:cs typeface="Times New Roman"/>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7ED00D8-4E7A-2AE7-BBB4-1EA2242F4371}"/>
              </a:ext>
            </a:extLst>
          </p:cNvPr>
          <p:cNvPicPr>
            <a:picLocks noChangeAspect="1"/>
          </p:cNvPicPr>
          <p:nvPr/>
        </p:nvPicPr>
        <p:blipFill>
          <a:blip r:embed="rId2"/>
          <a:stretch>
            <a:fillRect/>
          </a:stretch>
        </p:blipFill>
        <p:spPr>
          <a:xfrm>
            <a:off x="1160275" y="531193"/>
            <a:ext cx="6823451" cy="5795615"/>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5839" y="2158745"/>
            <a:ext cx="4536299" cy="458226"/>
          </a:xfrm>
          <a:prstGeom prst="rect">
            <a:avLst/>
          </a:prstGeom>
        </p:spPr>
        <p:txBody>
          <a:bodyPr vert="horz" wrap="square" lIns="0" tIns="11516" rIns="0" bIns="0" rtlCol="0">
            <a:spAutoFit/>
          </a:bodyPr>
          <a:lstStyle/>
          <a:p>
            <a:pPr marL="11516">
              <a:spcBef>
                <a:spcPts val="91"/>
              </a:spcBef>
            </a:pPr>
            <a:r>
              <a:rPr sz="2902" dirty="0">
                <a:latin typeface="Arial MT"/>
                <a:cs typeface="Arial MT"/>
              </a:rPr>
              <a:t>HHV</a:t>
            </a:r>
            <a:r>
              <a:rPr sz="2902" spc="-36" dirty="0">
                <a:latin typeface="Arial MT"/>
                <a:cs typeface="Arial MT"/>
              </a:rPr>
              <a:t> </a:t>
            </a:r>
            <a:r>
              <a:rPr sz="2902" dirty="0">
                <a:latin typeface="Arial MT"/>
                <a:cs typeface="Arial MT"/>
              </a:rPr>
              <a:t>=</a:t>
            </a:r>
            <a:r>
              <a:rPr sz="2902" spc="-36" dirty="0">
                <a:latin typeface="Arial MT"/>
                <a:cs typeface="Arial MT"/>
              </a:rPr>
              <a:t> </a:t>
            </a:r>
            <a:r>
              <a:rPr sz="2902" dirty="0">
                <a:latin typeface="Arial MT"/>
                <a:cs typeface="Arial MT"/>
              </a:rPr>
              <a:t>higher</a:t>
            </a:r>
            <a:r>
              <a:rPr sz="2902" spc="-45" dirty="0">
                <a:latin typeface="Arial MT"/>
                <a:cs typeface="Arial MT"/>
              </a:rPr>
              <a:t> </a:t>
            </a:r>
            <a:r>
              <a:rPr sz="2902" dirty="0">
                <a:latin typeface="Arial MT"/>
                <a:cs typeface="Arial MT"/>
              </a:rPr>
              <a:t>heating</a:t>
            </a:r>
            <a:r>
              <a:rPr sz="2902" spc="-41" dirty="0">
                <a:latin typeface="Arial MT"/>
                <a:cs typeface="Arial MT"/>
              </a:rPr>
              <a:t> </a:t>
            </a:r>
            <a:r>
              <a:rPr sz="2902" spc="-9" dirty="0">
                <a:latin typeface="Arial MT"/>
                <a:cs typeface="Arial MT"/>
              </a:rPr>
              <a:t>value</a:t>
            </a:r>
            <a:endParaRPr sz="2902">
              <a:latin typeface="Arial MT"/>
              <a:cs typeface="Arial MT"/>
            </a:endParaRPr>
          </a:p>
        </p:txBody>
      </p:sp>
      <p:sp>
        <p:nvSpPr>
          <p:cNvPr id="3" name="object 3"/>
          <p:cNvSpPr txBox="1">
            <a:spLocks noGrp="1"/>
          </p:cNvSpPr>
          <p:nvPr>
            <p:ph type="title"/>
          </p:nvPr>
        </p:nvSpPr>
        <p:spPr>
          <a:xfrm>
            <a:off x="618230" y="458579"/>
            <a:ext cx="7052719" cy="1117969"/>
          </a:xfrm>
          <a:prstGeom prst="rect">
            <a:avLst/>
          </a:prstGeom>
        </p:spPr>
        <p:txBody>
          <a:bodyPr vert="horz" wrap="square" lIns="0" tIns="55279" rIns="0" bIns="0" rtlCol="0">
            <a:spAutoFit/>
          </a:bodyPr>
          <a:lstStyle/>
          <a:p>
            <a:pPr marL="34549" marR="27639" indent="2879" algn="ctr">
              <a:lnSpc>
                <a:spcPct val="103400"/>
              </a:lnSpc>
              <a:spcBef>
                <a:spcPts val="435"/>
              </a:spcBef>
            </a:pPr>
            <a:r>
              <a:rPr dirty="0"/>
              <a:t>(assuming</a:t>
            </a:r>
            <a:r>
              <a:rPr spc="-32" dirty="0"/>
              <a:t> </a:t>
            </a:r>
            <a:r>
              <a:rPr dirty="0"/>
              <a:t>H</a:t>
            </a:r>
            <a:r>
              <a:rPr sz="2516" baseline="-31531" dirty="0"/>
              <a:t>2</a:t>
            </a:r>
            <a:r>
              <a:rPr sz="2902" dirty="0"/>
              <a:t>O</a:t>
            </a:r>
            <a:r>
              <a:rPr sz="2902" spc="-18" dirty="0"/>
              <a:t> </a:t>
            </a:r>
            <a:r>
              <a:rPr sz="2902" spc="-23" dirty="0"/>
              <a:t>in </a:t>
            </a:r>
            <a:r>
              <a:rPr sz="2902" dirty="0"/>
              <a:t>products</a:t>
            </a:r>
            <a:r>
              <a:rPr sz="2902" spc="-18" dirty="0"/>
              <a:t> </a:t>
            </a:r>
            <a:r>
              <a:rPr sz="2902" spc="-9" dirty="0"/>
              <a:t>condensed </a:t>
            </a:r>
            <a:r>
              <a:rPr sz="2902" dirty="0"/>
              <a:t>into</a:t>
            </a:r>
            <a:r>
              <a:rPr sz="2902" spc="-27" dirty="0"/>
              <a:t> </a:t>
            </a:r>
            <a:r>
              <a:rPr sz="2902" spc="-9" dirty="0"/>
              <a:t>liquid)</a:t>
            </a:r>
            <a:endParaRPr sz="2902"/>
          </a:p>
        </p:txBody>
      </p:sp>
      <p:sp>
        <p:nvSpPr>
          <p:cNvPr id="4" name="object 4"/>
          <p:cNvSpPr txBox="1"/>
          <p:nvPr/>
        </p:nvSpPr>
        <p:spPr>
          <a:xfrm>
            <a:off x="564302" y="4281212"/>
            <a:ext cx="4331308" cy="458226"/>
          </a:xfrm>
          <a:prstGeom prst="rect">
            <a:avLst/>
          </a:prstGeom>
        </p:spPr>
        <p:txBody>
          <a:bodyPr vert="horz" wrap="square" lIns="0" tIns="11516" rIns="0" bIns="0" rtlCol="0">
            <a:spAutoFit/>
          </a:bodyPr>
          <a:lstStyle/>
          <a:p>
            <a:pPr marL="11516">
              <a:spcBef>
                <a:spcPts val="91"/>
              </a:spcBef>
            </a:pPr>
            <a:r>
              <a:rPr sz="2902" dirty="0">
                <a:latin typeface="Arial MT"/>
                <a:cs typeface="Arial MT"/>
              </a:rPr>
              <a:t>LHV</a:t>
            </a:r>
            <a:r>
              <a:rPr sz="2902" spc="-36" dirty="0">
                <a:latin typeface="Arial MT"/>
                <a:cs typeface="Arial MT"/>
              </a:rPr>
              <a:t> </a:t>
            </a:r>
            <a:r>
              <a:rPr sz="2902" dirty="0">
                <a:latin typeface="Arial MT"/>
                <a:cs typeface="Arial MT"/>
              </a:rPr>
              <a:t>=</a:t>
            </a:r>
            <a:r>
              <a:rPr sz="2902" spc="-27" dirty="0">
                <a:latin typeface="Arial MT"/>
                <a:cs typeface="Arial MT"/>
              </a:rPr>
              <a:t> </a:t>
            </a:r>
            <a:r>
              <a:rPr sz="2902" dirty="0">
                <a:latin typeface="Arial MT"/>
                <a:cs typeface="Arial MT"/>
              </a:rPr>
              <a:t>lower</a:t>
            </a:r>
            <a:r>
              <a:rPr sz="2902" spc="-36" dirty="0">
                <a:latin typeface="Arial MT"/>
                <a:cs typeface="Arial MT"/>
              </a:rPr>
              <a:t> </a:t>
            </a:r>
            <a:r>
              <a:rPr sz="2902" dirty="0">
                <a:latin typeface="Arial MT"/>
                <a:cs typeface="Arial MT"/>
              </a:rPr>
              <a:t>heating</a:t>
            </a:r>
            <a:r>
              <a:rPr sz="2902" spc="-27" dirty="0">
                <a:latin typeface="Arial MT"/>
                <a:cs typeface="Arial MT"/>
              </a:rPr>
              <a:t> </a:t>
            </a:r>
            <a:r>
              <a:rPr sz="2902" spc="-9" dirty="0">
                <a:latin typeface="Arial MT"/>
                <a:cs typeface="Arial MT"/>
              </a:rPr>
              <a:t>value</a:t>
            </a:r>
            <a:endParaRPr sz="2902">
              <a:latin typeface="Arial MT"/>
              <a:cs typeface="Arial MT"/>
            </a:endParaRPr>
          </a:p>
        </p:txBody>
      </p:sp>
      <p:sp>
        <p:nvSpPr>
          <p:cNvPr id="5" name="object 5"/>
          <p:cNvSpPr txBox="1"/>
          <p:nvPr/>
        </p:nvSpPr>
        <p:spPr>
          <a:xfrm>
            <a:off x="5830739" y="4229388"/>
            <a:ext cx="2335520" cy="895809"/>
          </a:xfrm>
          <a:prstGeom prst="rect">
            <a:avLst/>
          </a:prstGeom>
        </p:spPr>
        <p:txBody>
          <a:bodyPr vert="horz" wrap="square" lIns="0" tIns="48945" rIns="0" bIns="0" rtlCol="0">
            <a:spAutoFit/>
          </a:bodyPr>
          <a:lstStyle/>
          <a:p>
            <a:pPr marL="11516" marR="4607" indent="50672">
              <a:lnSpc>
                <a:spcPts val="3255"/>
              </a:lnSpc>
              <a:spcBef>
                <a:spcPts val="385"/>
              </a:spcBef>
            </a:pPr>
            <a:r>
              <a:rPr sz="2902" dirty="0">
                <a:latin typeface="Arial MT"/>
                <a:cs typeface="Arial MT"/>
              </a:rPr>
              <a:t>(assuming</a:t>
            </a:r>
            <a:r>
              <a:rPr sz="2902" spc="-32" dirty="0">
                <a:latin typeface="Arial MT"/>
                <a:cs typeface="Arial MT"/>
              </a:rPr>
              <a:t> </a:t>
            </a:r>
            <a:r>
              <a:rPr sz="2902" spc="-23" dirty="0">
                <a:latin typeface="Arial MT"/>
                <a:cs typeface="Arial MT"/>
              </a:rPr>
              <a:t>no </a:t>
            </a:r>
            <a:r>
              <a:rPr sz="2902" spc="-9" dirty="0">
                <a:latin typeface="Arial MT"/>
                <a:cs typeface="Arial MT"/>
              </a:rPr>
              <a:t>condensation)</a:t>
            </a:r>
            <a:endParaRPr sz="2902">
              <a:latin typeface="Arial MT"/>
              <a:cs typeface="Arial MT"/>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F2020D4D-BDB9-CB66-D095-19E15408127A}"/>
              </a:ext>
            </a:extLst>
          </p:cNvPr>
          <p:cNvPicPr>
            <a:picLocks noChangeAspect="1"/>
          </p:cNvPicPr>
          <p:nvPr/>
        </p:nvPicPr>
        <p:blipFill>
          <a:blip r:embed="rId2"/>
          <a:stretch>
            <a:fillRect/>
          </a:stretch>
        </p:blipFill>
        <p:spPr>
          <a:xfrm>
            <a:off x="1017760" y="332536"/>
            <a:ext cx="7108481" cy="6192929"/>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5A7EB-8638-DBB7-12C3-DA86EBF4DD7F}"/>
            </a:ext>
          </a:extLst>
        </p:cNvPr>
        <p:cNvGrpSpPr/>
        <p:nvPr/>
      </p:nvGrpSpPr>
      <p:grpSpPr>
        <a:xfrm>
          <a:off x="0" y="0"/>
          <a:ext cx="0" cy="0"/>
          <a:chOff x="0" y="0"/>
          <a:chExt cx="0" cy="0"/>
        </a:xfrm>
      </p:grpSpPr>
      <p:pic>
        <p:nvPicPr>
          <p:cNvPr id="24" name="Picture 23">
            <a:extLst>
              <a:ext uri="{FF2B5EF4-FFF2-40B4-BE49-F238E27FC236}">
                <a16:creationId xmlns:a16="http://schemas.microsoft.com/office/drawing/2014/main" id="{35446286-919A-A94F-A89B-6550FE6E6727}"/>
              </a:ext>
            </a:extLst>
          </p:cNvPr>
          <p:cNvPicPr>
            <a:picLocks noChangeAspect="1"/>
          </p:cNvPicPr>
          <p:nvPr/>
        </p:nvPicPr>
        <p:blipFill>
          <a:blip r:embed="rId2"/>
          <a:stretch>
            <a:fillRect/>
          </a:stretch>
        </p:blipFill>
        <p:spPr>
          <a:xfrm>
            <a:off x="357007" y="181384"/>
            <a:ext cx="7739003" cy="4095694"/>
          </a:xfrm>
          <a:prstGeom prst="rect">
            <a:avLst/>
          </a:prstGeom>
        </p:spPr>
      </p:pic>
      <p:pic>
        <p:nvPicPr>
          <p:cNvPr id="26" name="Picture 25">
            <a:extLst>
              <a:ext uri="{FF2B5EF4-FFF2-40B4-BE49-F238E27FC236}">
                <a16:creationId xmlns:a16="http://schemas.microsoft.com/office/drawing/2014/main" id="{30181515-C67E-C45A-63C4-CF0309C67A61}"/>
              </a:ext>
            </a:extLst>
          </p:cNvPr>
          <p:cNvPicPr>
            <a:picLocks noChangeAspect="1"/>
          </p:cNvPicPr>
          <p:nvPr/>
        </p:nvPicPr>
        <p:blipFill>
          <a:blip r:embed="rId3"/>
          <a:stretch>
            <a:fillRect/>
          </a:stretch>
        </p:blipFill>
        <p:spPr>
          <a:xfrm>
            <a:off x="495204" y="4277077"/>
            <a:ext cx="6391587" cy="2038398"/>
          </a:xfrm>
          <a:prstGeom prst="rect">
            <a:avLst/>
          </a:prstGeom>
        </p:spPr>
      </p:pic>
    </p:spTree>
    <p:extLst>
      <p:ext uri="{BB962C8B-B14F-4D97-AF65-F5344CB8AC3E}">
        <p14:creationId xmlns:p14="http://schemas.microsoft.com/office/powerpoint/2010/main" val="298395024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8501F-4D96-F54E-E5E3-5F7A15C30069}"/>
            </a:ext>
          </a:extLst>
        </p:cNvPr>
        <p:cNvGrpSpPr/>
        <p:nvPr/>
      </p:nvGrpSpPr>
      <p:grpSpPr>
        <a:xfrm>
          <a:off x="0" y="0"/>
          <a:ext cx="0" cy="0"/>
          <a:chOff x="0" y="0"/>
          <a:chExt cx="0" cy="0"/>
        </a:xfrm>
      </p:grpSpPr>
      <p:pic>
        <p:nvPicPr>
          <p:cNvPr id="56" name="Picture 55">
            <a:extLst>
              <a:ext uri="{FF2B5EF4-FFF2-40B4-BE49-F238E27FC236}">
                <a16:creationId xmlns:a16="http://schemas.microsoft.com/office/drawing/2014/main" id="{51516149-DE8B-9C11-D2FC-51E3E4D4395A}"/>
              </a:ext>
            </a:extLst>
          </p:cNvPr>
          <p:cNvPicPr>
            <a:picLocks noChangeAspect="1"/>
          </p:cNvPicPr>
          <p:nvPr/>
        </p:nvPicPr>
        <p:blipFill>
          <a:blip r:embed="rId2"/>
          <a:stretch>
            <a:fillRect/>
          </a:stretch>
        </p:blipFill>
        <p:spPr>
          <a:xfrm>
            <a:off x="564303" y="181383"/>
            <a:ext cx="6417499" cy="4845514"/>
          </a:xfrm>
          <a:prstGeom prst="rect">
            <a:avLst/>
          </a:prstGeom>
        </p:spPr>
      </p:pic>
      <p:pic>
        <p:nvPicPr>
          <p:cNvPr id="58" name="Picture 57">
            <a:extLst>
              <a:ext uri="{FF2B5EF4-FFF2-40B4-BE49-F238E27FC236}">
                <a16:creationId xmlns:a16="http://schemas.microsoft.com/office/drawing/2014/main" id="{78A2D857-D234-1DC0-19E8-220E7C5A2EDF}"/>
              </a:ext>
            </a:extLst>
          </p:cNvPr>
          <p:cNvPicPr>
            <a:picLocks noChangeAspect="1"/>
          </p:cNvPicPr>
          <p:nvPr/>
        </p:nvPicPr>
        <p:blipFill>
          <a:blip r:embed="rId3"/>
          <a:stretch>
            <a:fillRect/>
          </a:stretch>
        </p:blipFill>
        <p:spPr>
          <a:xfrm>
            <a:off x="218811" y="5113270"/>
            <a:ext cx="5165093" cy="1563348"/>
          </a:xfrm>
          <a:prstGeom prst="rect">
            <a:avLst/>
          </a:prstGeom>
        </p:spPr>
      </p:pic>
    </p:spTree>
    <p:extLst>
      <p:ext uri="{BB962C8B-B14F-4D97-AF65-F5344CB8AC3E}">
        <p14:creationId xmlns:p14="http://schemas.microsoft.com/office/powerpoint/2010/main" val="465354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1B8ADBAB-80DB-084A-0050-CF088426759B}"/>
              </a:ext>
            </a:extLst>
          </p:cNvPr>
          <p:cNvSpPr>
            <a:spLocks noGrp="1" noChangeArrowheads="1"/>
          </p:cNvSpPr>
          <p:nvPr>
            <p:ph type="title"/>
          </p:nvPr>
        </p:nvSpPr>
        <p:spPr>
          <a:xfrm>
            <a:off x="533400" y="228600"/>
            <a:ext cx="8229600" cy="838200"/>
          </a:xfrm>
          <a:ln>
            <a:solidFill>
              <a:schemeClr val="tx1"/>
            </a:solidFill>
            <a:miter lim="800000"/>
            <a:headEnd/>
            <a:tailEnd/>
          </a:ln>
        </p:spPr>
        <p:txBody>
          <a:bodyPr anchor="ctr"/>
          <a:lstStyle/>
          <a:p>
            <a:pPr algn="ctr"/>
            <a:r>
              <a:rPr lang="en-US" altLang="en-US" sz="2800" b="1" i="0">
                <a:solidFill>
                  <a:srgbClr val="C00000"/>
                </a:solidFill>
              </a:rPr>
              <a:t>Specific Gravity (SG</a:t>
            </a:r>
            <a:r>
              <a:rPr lang="en-US" altLang="en-US" sz="2800" b="1">
                <a:solidFill>
                  <a:srgbClr val="C00000"/>
                </a:solidFill>
              </a:rPr>
              <a:t>)</a:t>
            </a:r>
          </a:p>
        </p:txBody>
      </p:sp>
      <p:sp>
        <p:nvSpPr>
          <p:cNvPr id="53251" name="Rectangle 3">
            <a:extLst>
              <a:ext uri="{FF2B5EF4-FFF2-40B4-BE49-F238E27FC236}">
                <a16:creationId xmlns:a16="http://schemas.microsoft.com/office/drawing/2014/main" id="{A8ABC056-BC17-0CBF-7BC2-B1516B4FF7D3}"/>
              </a:ext>
            </a:extLst>
          </p:cNvPr>
          <p:cNvSpPr>
            <a:spLocks noGrp="1" noChangeArrowheads="1"/>
          </p:cNvSpPr>
          <p:nvPr>
            <p:ph type="body" sz="half" idx="1"/>
          </p:nvPr>
        </p:nvSpPr>
        <p:spPr>
          <a:xfrm>
            <a:off x="533400" y="1147763"/>
            <a:ext cx="8229600" cy="5181600"/>
          </a:xfrm>
        </p:spPr>
        <p:txBody>
          <a:bodyPr/>
          <a:lstStyle/>
          <a:p>
            <a:pPr>
              <a:defRPr/>
            </a:pPr>
            <a:r>
              <a:rPr lang="en-US" altLang="en-US" sz="2000" dirty="0">
                <a:cs typeface="Times New Roman" panose="02020603050405020304" pitchFamily="18" charset="0"/>
              </a:rPr>
              <a:t>SG of a fuel is the  ratio between the gas fuel density and the dry air density of at the same condition (P and  T )</a:t>
            </a:r>
          </a:p>
          <a:p>
            <a:pPr>
              <a:defRPr/>
            </a:pPr>
            <a:endParaRPr lang="en-US" altLang="en-US" sz="2000" dirty="0">
              <a:cs typeface="Times New Roman" panose="02020603050405020304" pitchFamily="18" charset="0"/>
            </a:endParaRPr>
          </a:p>
          <a:p>
            <a:pPr>
              <a:defRPr/>
            </a:pPr>
            <a:endParaRPr lang="en-US" altLang="en-US" sz="2000" dirty="0">
              <a:cs typeface="Times New Roman" panose="02020603050405020304" pitchFamily="18" charset="0"/>
            </a:endParaRPr>
          </a:p>
          <a:p>
            <a:pPr marL="0" indent="0">
              <a:buFontTx/>
              <a:buNone/>
              <a:defRPr/>
            </a:pPr>
            <a:endParaRPr lang="en-US" altLang="en-US" sz="2000" dirty="0">
              <a:cs typeface="Times New Roman" panose="02020603050405020304" pitchFamily="18" charset="0"/>
            </a:endParaRPr>
          </a:p>
          <a:p>
            <a:pPr>
              <a:defRPr/>
            </a:pPr>
            <a:r>
              <a:rPr lang="en-US" altLang="en-US" sz="2000" dirty="0">
                <a:cs typeface="Times New Roman" panose="02020603050405020304" pitchFamily="18" charset="0"/>
              </a:rPr>
              <a:t>In the gas industry, standard conditions of P &amp; T are 101.3 </a:t>
            </a:r>
            <a:r>
              <a:rPr lang="en-US" altLang="en-US" sz="2000" dirty="0" err="1">
                <a:cs typeface="Times New Roman" panose="02020603050405020304" pitchFamily="18" charset="0"/>
              </a:rPr>
              <a:t>kPa</a:t>
            </a:r>
            <a:r>
              <a:rPr lang="en-US" altLang="en-US" sz="2000" dirty="0">
                <a:cs typeface="Times New Roman" panose="02020603050405020304" pitchFamily="18" charset="0"/>
              </a:rPr>
              <a:t> and 15</a:t>
            </a:r>
            <a:r>
              <a:rPr lang="en-US" altLang="en-US" sz="2000" baseline="40000" dirty="0">
                <a:cs typeface="Times New Roman" panose="02020603050405020304" pitchFamily="18" charset="0"/>
              </a:rPr>
              <a:t>o</a:t>
            </a:r>
            <a:r>
              <a:rPr lang="en-US" altLang="en-US" sz="2000" dirty="0">
                <a:cs typeface="Times New Roman" panose="02020603050405020304" pitchFamily="18" charset="0"/>
              </a:rPr>
              <a:t>C</a:t>
            </a:r>
          </a:p>
          <a:p>
            <a:pPr>
              <a:defRPr/>
            </a:pPr>
            <a:r>
              <a:rPr lang="en-US" altLang="en-US" sz="2000" dirty="0">
                <a:cs typeface="Times New Roman" panose="02020603050405020304" pitchFamily="18" charset="0"/>
              </a:rPr>
              <a:t>SG depends very much on its gas mixture composition</a:t>
            </a:r>
          </a:p>
          <a:p>
            <a:pPr lvl="1">
              <a:defRPr/>
            </a:pPr>
            <a:r>
              <a:rPr lang="en-US" altLang="en-US" sz="1800" dirty="0">
                <a:cs typeface="Times New Roman" panose="02020603050405020304" pitchFamily="18" charset="0"/>
              </a:rPr>
              <a:t>SG of a gas determines whether gas will rise or fall when released in the air</a:t>
            </a:r>
          </a:p>
          <a:p>
            <a:pPr lvl="1">
              <a:defRPr/>
            </a:pPr>
            <a:endParaRPr lang="en-US" altLang="en-US" sz="1600" dirty="0">
              <a:cs typeface="Times New Roman" panose="02020603050405020304" pitchFamily="18" charset="0"/>
            </a:endParaRPr>
          </a:p>
          <a:p>
            <a:pPr>
              <a:defRPr/>
            </a:pPr>
            <a:r>
              <a:rPr lang="en-US" altLang="en-US" sz="2000" dirty="0">
                <a:cs typeface="Times New Roman" panose="02020603050405020304" pitchFamily="18" charset="0"/>
              </a:rPr>
              <a:t>SG has two practical importance</a:t>
            </a:r>
          </a:p>
          <a:p>
            <a:pPr>
              <a:defRPr/>
            </a:pPr>
            <a:endParaRPr lang="en-US" altLang="en-US" sz="2000" dirty="0">
              <a:cs typeface="Times New Roman" panose="02020603050405020304" pitchFamily="18" charset="0"/>
            </a:endParaRPr>
          </a:p>
          <a:p>
            <a:pPr lvl="1">
              <a:defRPr/>
            </a:pPr>
            <a:r>
              <a:rPr lang="en-US" altLang="en-US" sz="2000" dirty="0">
                <a:cs typeface="Times New Roman" panose="02020603050405020304" pitchFamily="18" charset="0"/>
              </a:rPr>
              <a:t>Effect on the flow of gases through orifices (d</a:t>
            </a:r>
            <a:r>
              <a:rPr lang="en-US" altLang="en-US" sz="2000" baseline="-25000" dirty="0">
                <a:cs typeface="Times New Roman" panose="02020603050405020304" pitchFamily="18" charset="0"/>
              </a:rPr>
              <a:t>o</a:t>
            </a:r>
            <a:r>
              <a:rPr lang="en-US" altLang="en-US" sz="2000" dirty="0">
                <a:cs typeface="Times New Roman" panose="02020603050405020304" pitchFamily="18" charset="0"/>
              </a:rPr>
              <a:t>) or pipe : </a:t>
            </a:r>
          </a:p>
          <a:p>
            <a:pPr marL="457200" lvl="1" indent="0">
              <a:buFontTx/>
              <a:buNone/>
              <a:defRPr/>
            </a:pPr>
            <a:endParaRPr lang="en-US" altLang="en-US" sz="2000" dirty="0">
              <a:cs typeface="Times New Roman" panose="02020603050405020304" pitchFamily="18" charset="0"/>
            </a:endParaRPr>
          </a:p>
          <a:p>
            <a:pPr marL="457200" lvl="1" indent="0">
              <a:buFontTx/>
              <a:buNone/>
              <a:defRPr/>
            </a:pPr>
            <a:endParaRPr lang="en-US" altLang="en-US" sz="2000" dirty="0">
              <a:cs typeface="Times New Roman" panose="02020603050405020304" pitchFamily="18" charset="0"/>
            </a:endParaRPr>
          </a:p>
          <a:p>
            <a:pPr lvl="1">
              <a:defRPr/>
            </a:pPr>
            <a:r>
              <a:rPr lang="en-US" altLang="en-US" sz="2000" dirty="0">
                <a:cs typeface="Times New Roman" panose="02020603050405020304" pitchFamily="18" charset="0"/>
              </a:rPr>
              <a:t>Rating of burners – burner conversion (</a:t>
            </a:r>
            <a:r>
              <a:rPr lang="en-US" altLang="en-US" sz="2000" dirty="0" err="1">
                <a:cs typeface="Times New Roman" panose="02020603050405020304" pitchFamily="18" charset="0"/>
              </a:rPr>
              <a:t>Wobbe</a:t>
            </a:r>
            <a:r>
              <a:rPr lang="en-US" altLang="en-US" sz="2000" dirty="0">
                <a:cs typeface="Times New Roman" panose="02020603050405020304" pitchFamily="18" charset="0"/>
              </a:rPr>
              <a:t> Index):</a:t>
            </a:r>
          </a:p>
          <a:p>
            <a:pPr>
              <a:defRPr/>
            </a:pPr>
            <a:endParaRPr lang="en-US" altLang="en-US" sz="2400" dirty="0"/>
          </a:p>
        </p:txBody>
      </p:sp>
      <p:graphicFrame>
        <p:nvGraphicFramePr>
          <p:cNvPr id="54276" name="Object 2">
            <a:extLst>
              <a:ext uri="{FF2B5EF4-FFF2-40B4-BE49-F238E27FC236}">
                <a16:creationId xmlns:a16="http://schemas.microsoft.com/office/drawing/2014/main" id="{21BA584C-D157-9EC1-C572-79B5636C5AAA}"/>
              </a:ext>
            </a:extLst>
          </p:cNvPr>
          <p:cNvGraphicFramePr>
            <a:graphicFrameLocks noGrp="1" noChangeAspect="1"/>
          </p:cNvGraphicFramePr>
          <p:nvPr>
            <p:ph sz="half" idx="2"/>
          </p:nvPr>
        </p:nvGraphicFramePr>
        <p:xfrm>
          <a:off x="3109913" y="1828800"/>
          <a:ext cx="1447800" cy="982663"/>
        </p:xfrm>
        <a:graphic>
          <a:graphicData uri="http://schemas.openxmlformats.org/presentationml/2006/ole">
            <mc:AlternateContent xmlns:mc="http://schemas.openxmlformats.org/markup-compatibility/2006">
              <mc:Choice xmlns:v="urn:schemas-microsoft-com:vml" Requires="v">
                <p:oleObj name="Equation" r:id="rId3" imgW="672808" imgH="457002" progId="Equation.3">
                  <p:embed/>
                </p:oleObj>
              </mc:Choice>
              <mc:Fallback>
                <p:oleObj name="Equation" r:id="rId3" imgW="672808" imgH="457002"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9913" y="1828800"/>
                        <a:ext cx="1447800" cy="9826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3253" name="Object 1">
            <a:extLst>
              <a:ext uri="{FF2B5EF4-FFF2-40B4-BE49-F238E27FC236}">
                <a16:creationId xmlns:a16="http://schemas.microsoft.com/office/drawing/2014/main" id="{E7F9EAF2-A9E2-0460-DFF1-7264109DC2EB}"/>
              </a:ext>
            </a:extLst>
          </p:cNvPr>
          <p:cNvGraphicFramePr>
            <a:graphicFrameLocks noChangeAspect="1"/>
          </p:cNvGraphicFramePr>
          <p:nvPr/>
        </p:nvGraphicFramePr>
        <p:xfrm>
          <a:off x="7315200" y="4800600"/>
          <a:ext cx="1700213" cy="838200"/>
        </p:xfrm>
        <a:graphic>
          <a:graphicData uri="http://schemas.openxmlformats.org/presentationml/2006/ole">
            <mc:AlternateContent xmlns:mc="http://schemas.openxmlformats.org/markup-compatibility/2006">
              <mc:Choice xmlns:v="urn:schemas-microsoft-com:vml" Requires="v">
                <p:oleObj name="Equation" r:id="rId5" imgW="901309" imgH="444307" progId="Equation.3">
                  <p:embed/>
                </p:oleObj>
              </mc:Choice>
              <mc:Fallback>
                <p:oleObj name="Equation" r:id="rId5" imgW="901309" imgH="444307"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5200" y="4800600"/>
                        <a:ext cx="170021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2">
            <a:extLst>
              <a:ext uri="{FF2B5EF4-FFF2-40B4-BE49-F238E27FC236}">
                <a16:creationId xmlns:a16="http://schemas.microsoft.com/office/drawing/2014/main" id="{84AE4A1B-3E6D-AB10-E475-B303AB94B335}"/>
              </a:ext>
            </a:extLst>
          </p:cNvPr>
          <p:cNvGraphicFramePr>
            <a:graphicFrameLocks noChangeAspect="1"/>
          </p:cNvGraphicFramePr>
          <p:nvPr/>
        </p:nvGraphicFramePr>
        <p:xfrm>
          <a:off x="7069138" y="5905500"/>
          <a:ext cx="1693862" cy="846138"/>
        </p:xfrm>
        <a:graphic>
          <a:graphicData uri="http://schemas.openxmlformats.org/presentationml/2006/ole">
            <mc:AlternateContent xmlns:mc="http://schemas.openxmlformats.org/markup-compatibility/2006">
              <mc:Choice xmlns:v="urn:schemas-microsoft-com:vml" Requires="v">
                <p:oleObj name="Equation" r:id="rId7" imgW="838200" imgH="419100" progId="Equation.3">
                  <p:embed/>
                </p:oleObj>
              </mc:Choice>
              <mc:Fallback>
                <p:oleObj name="Equation" r:id="rId7" imgW="838200" imgH="419100" progId="Equation.3">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69138" y="5905500"/>
                        <a:ext cx="1693862" cy="846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3251">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3251">
                                            <p:txEl>
                                              <p:pRg st="6" end="6"/>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53251">
                                            <p:txEl>
                                              <p:pRg st="8" end="8"/>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53251">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325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3251">
                                            <p:txEl>
                                              <p:pRg st="13" end="13"/>
                                            </p:txEl>
                                          </p:spTgt>
                                        </p:tgtEl>
                                        <p:attrNameLst>
                                          <p:attrName>style.visibility</p:attrName>
                                        </p:attrNameLst>
                                      </p:cBhvr>
                                      <p:to>
                                        <p:strVal val="visible"/>
                                      </p:to>
                                    </p:set>
                                  </p:childTnLst>
                                </p:cTn>
                              </p:par>
                              <p:par>
                                <p:cTn id="27" presetID="5" presetClass="entr" presetSubtype="1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checkerboard(across)">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E58AF-5EAB-B849-13C2-552BB69A99B6}"/>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B7D63DA4-18FE-CA56-5645-C1E15C3B91E7}"/>
              </a:ext>
            </a:extLst>
          </p:cNvPr>
          <p:cNvPicPr>
            <a:picLocks noChangeAspect="1"/>
          </p:cNvPicPr>
          <p:nvPr/>
        </p:nvPicPr>
        <p:blipFill>
          <a:blip r:embed="rId2"/>
          <a:stretch>
            <a:fillRect/>
          </a:stretch>
        </p:blipFill>
        <p:spPr>
          <a:xfrm>
            <a:off x="1186187" y="665071"/>
            <a:ext cx="5208280" cy="2237055"/>
          </a:xfrm>
          <a:prstGeom prst="rect">
            <a:avLst/>
          </a:prstGeom>
        </p:spPr>
      </p:pic>
      <p:pic>
        <p:nvPicPr>
          <p:cNvPr id="22" name="Picture 21">
            <a:extLst>
              <a:ext uri="{FF2B5EF4-FFF2-40B4-BE49-F238E27FC236}">
                <a16:creationId xmlns:a16="http://schemas.microsoft.com/office/drawing/2014/main" id="{1A0EA313-0091-C787-9EB7-5D7226540E2B}"/>
              </a:ext>
            </a:extLst>
          </p:cNvPr>
          <p:cNvPicPr>
            <a:picLocks noChangeAspect="1"/>
          </p:cNvPicPr>
          <p:nvPr/>
        </p:nvPicPr>
        <p:blipFill>
          <a:blip r:embed="rId3"/>
          <a:stretch>
            <a:fillRect/>
          </a:stretch>
        </p:blipFill>
        <p:spPr>
          <a:xfrm>
            <a:off x="1324383" y="2902127"/>
            <a:ext cx="5191005" cy="1615171"/>
          </a:xfrm>
          <a:prstGeom prst="rect">
            <a:avLst/>
          </a:prstGeom>
        </p:spPr>
      </p:pic>
    </p:spTree>
    <p:extLst>
      <p:ext uri="{BB962C8B-B14F-4D97-AF65-F5344CB8AC3E}">
        <p14:creationId xmlns:p14="http://schemas.microsoft.com/office/powerpoint/2010/main" val="16990624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149506" name="Title 3">
            <a:extLst>
              <a:ext uri="{FF2B5EF4-FFF2-40B4-BE49-F238E27FC236}">
                <a16:creationId xmlns:a16="http://schemas.microsoft.com/office/drawing/2014/main" id="{FE1B7472-5891-554B-8F5F-6730EA99CE19}"/>
              </a:ext>
            </a:extLst>
          </p:cNvPr>
          <p:cNvSpPr>
            <a:spLocks noGrp="1"/>
          </p:cNvSpPr>
          <p:nvPr>
            <p:ph type="ctrTitle"/>
          </p:nvPr>
        </p:nvSpPr>
        <p:spPr>
          <a:xfrm>
            <a:off x="649288" y="687388"/>
            <a:ext cx="8210550" cy="593725"/>
          </a:xfrm>
        </p:spPr>
        <p:txBody>
          <a:bodyPr/>
          <a:lstStyle/>
          <a:p>
            <a:pPr eaLnBrk="1" hangingPunct="1"/>
            <a:r>
              <a:rPr lang="en-MY" altLang="en-US" sz="2100" b="1">
                <a:solidFill>
                  <a:srgbClr val="C00000"/>
                </a:solidFill>
                <a:latin typeface="Comic Sans MS" panose="030F0702030302020204" pitchFamily="66" charset="0"/>
              </a:rPr>
              <a:t>Properties of Liquefied Petroleum Gas (LPG)</a:t>
            </a:r>
          </a:p>
        </p:txBody>
      </p:sp>
      <p:pic>
        <p:nvPicPr>
          <p:cNvPr id="149507" name="Picture 1">
            <a:extLst>
              <a:ext uri="{FF2B5EF4-FFF2-40B4-BE49-F238E27FC236}">
                <a16:creationId xmlns:a16="http://schemas.microsoft.com/office/drawing/2014/main" id="{D55B5995-63C5-1AC1-24A8-FE9535E85BFF}"/>
              </a:ext>
            </a:extLst>
          </p:cNvPr>
          <p:cNvPicPr>
            <a:picLocks noChangeAspect="1"/>
          </p:cNvPicPr>
          <p:nvPr/>
        </p:nvPicPr>
        <p:blipFill>
          <a:blip r:embed="rId2">
            <a:lum bright="-20000" contrast="30000"/>
            <a:extLst>
              <a:ext uri="{28A0092B-C50C-407E-A947-70E740481C1C}">
                <a14:useLocalDpi xmlns:a14="http://schemas.microsoft.com/office/drawing/2010/main" val="0"/>
              </a:ext>
            </a:extLst>
          </a:blip>
          <a:srcRect l="1286" t="36839" r="44322"/>
          <a:stretch>
            <a:fillRect/>
          </a:stretch>
        </p:blipFill>
        <p:spPr bwMode="auto">
          <a:xfrm>
            <a:off x="808038" y="1811338"/>
            <a:ext cx="4446587" cy="134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508" name="Picture 2">
            <a:extLst>
              <a:ext uri="{FF2B5EF4-FFF2-40B4-BE49-F238E27FC236}">
                <a16:creationId xmlns:a16="http://schemas.microsoft.com/office/drawing/2014/main" id="{A27F5277-7575-0E9D-974B-CB374B4EE6C1}"/>
              </a:ext>
            </a:extLst>
          </p:cNvPr>
          <p:cNvPicPr>
            <a:picLocks noChangeAspect="1"/>
          </p:cNvPicPr>
          <p:nvPr/>
        </p:nvPicPr>
        <p:blipFill>
          <a:blip r:embed="rId3">
            <a:lum bright="-20000" contrast="40000"/>
            <a:extLst>
              <a:ext uri="{28A0092B-C50C-407E-A947-70E740481C1C}">
                <a14:useLocalDpi xmlns:a14="http://schemas.microsoft.com/office/drawing/2010/main" val="0"/>
              </a:ext>
            </a:extLst>
          </a:blip>
          <a:srcRect l="832" t="24413" b="6418"/>
          <a:stretch>
            <a:fillRect/>
          </a:stretch>
        </p:blipFill>
        <p:spPr bwMode="auto">
          <a:xfrm>
            <a:off x="808038" y="4097338"/>
            <a:ext cx="8015287" cy="192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8" name="TextBox 5">
            <a:extLst>
              <a:ext uri="{FF2B5EF4-FFF2-40B4-BE49-F238E27FC236}">
                <a16:creationId xmlns:a16="http://schemas.microsoft.com/office/drawing/2014/main" id="{E0561951-D281-DDFF-3D67-A46FB9FDD3AD}"/>
              </a:ext>
            </a:extLst>
          </p:cNvPr>
          <p:cNvSpPr txBox="1">
            <a:spLocks noChangeArrowheads="1"/>
          </p:cNvSpPr>
          <p:nvPr/>
        </p:nvSpPr>
        <p:spPr bwMode="auto">
          <a:xfrm>
            <a:off x="649288" y="1443038"/>
            <a:ext cx="3865562" cy="300037"/>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685800" eaLnBrk="1" hangingPunct="1">
              <a:lnSpc>
                <a:spcPct val="100000"/>
              </a:lnSpc>
              <a:spcBef>
                <a:spcPct val="0"/>
              </a:spcBef>
              <a:buFont typeface="Arial" panose="020B0604020202020204" pitchFamily="34" charset="0"/>
              <a:buNone/>
              <a:defRPr/>
            </a:pPr>
            <a:r>
              <a:rPr lang="en-US" altLang="en-US" sz="1350" i="0" dirty="0">
                <a:solidFill>
                  <a:prstClr val="black"/>
                </a:solidFill>
                <a:latin typeface="Arial" panose="020B0604020202020204" pitchFamily="34" charset="0"/>
                <a:cs typeface="Arial" panose="020B0604020202020204" pitchFamily="34" charset="0"/>
              </a:rPr>
              <a:t>Average composition in the Peninsular Malaysia</a:t>
            </a:r>
          </a:p>
        </p:txBody>
      </p:sp>
      <p:sp>
        <p:nvSpPr>
          <p:cNvPr id="84999" name="TextBox 6">
            <a:extLst>
              <a:ext uri="{FF2B5EF4-FFF2-40B4-BE49-F238E27FC236}">
                <a16:creationId xmlns:a16="http://schemas.microsoft.com/office/drawing/2014/main" id="{BC1D8D6C-FE68-8F75-AB4D-07936E26A832}"/>
              </a:ext>
            </a:extLst>
          </p:cNvPr>
          <p:cNvSpPr txBox="1">
            <a:spLocks noChangeArrowheads="1"/>
          </p:cNvSpPr>
          <p:nvPr/>
        </p:nvSpPr>
        <p:spPr bwMode="auto">
          <a:xfrm>
            <a:off x="649288" y="3590925"/>
            <a:ext cx="4427537" cy="300038"/>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685800" eaLnBrk="1" hangingPunct="1">
              <a:lnSpc>
                <a:spcPct val="100000"/>
              </a:lnSpc>
              <a:spcBef>
                <a:spcPct val="0"/>
              </a:spcBef>
              <a:buFont typeface="Arial" panose="020B0604020202020204" pitchFamily="34" charset="0"/>
              <a:buNone/>
              <a:defRPr/>
            </a:pPr>
            <a:r>
              <a:rPr lang="en-US" altLang="en-US" sz="1350" i="0" dirty="0">
                <a:solidFill>
                  <a:prstClr val="black"/>
                </a:solidFill>
                <a:latin typeface="Arial" panose="020B0604020202020204" pitchFamily="34" charset="0"/>
                <a:cs typeface="Arial" panose="020B0604020202020204" pitchFamily="34" charset="0"/>
              </a:rPr>
              <a:t>Typical LPG Characteristics  in the Peninsular Malaysia</a:t>
            </a: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CA7F94DC-BE12-9658-40C6-96D145AACF6F}"/>
                  </a:ext>
                </a:extLst>
              </p14:cNvPr>
              <p14:cNvContentPartPr/>
              <p14:nvPr/>
            </p14:nvContentPartPr>
            <p14:xfrm>
              <a:off x="8358840" y="4473360"/>
              <a:ext cx="176400" cy="1163520"/>
            </p14:xfrm>
          </p:contentPart>
        </mc:Choice>
        <mc:Fallback xmlns="">
          <p:pic>
            <p:nvPicPr>
              <p:cNvPr id="2" name="Ink 1">
                <a:extLst>
                  <a:ext uri="{FF2B5EF4-FFF2-40B4-BE49-F238E27FC236}">
                    <a16:creationId xmlns:a16="http://schemas.microsoft.com/office/drawing/2014/main" id="{CA7F94DC-BE12-9658-40C6-96D145AACF6F}"/>
                  </a:ext>
                </a:extLst>
              </p:cNvPr>
              <p:cNvPicPr/>
              <p:nvPr/>
            </p:nvPicPr>
            <p:blipFill>
              <a:blip r:embed="rId5"/>
              <a:stretch>
                <a:fillRect/>
              </a:stretch>
            </p:blipFill>
            <p:spPr>
              <a:xfrm>
                <a:off x="8349480" y="4464000"/>
                <a:ext cx="195120" cy="1182240"/>
              </a:xfrm>
              <a:prstGeom prst="rect">
                <a:avLst/>
              </a:prstGeom>
            </p:spPr>
          </p:pic>
        </mc:Fallback>
      </mc:AlternateContent>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150530" name="Title 3">
            <a:extLst>
              <a:ext uri="{FF2B5EF4-FFF2-40B4-BE49-F238E27FC236}">
                <a16:creationId xmlns:a16="http://schemas.microsoft.com/office/drawing/2014/main" id="{210A8F37-E5C5-21DD-BF01-BF02DC6F36ED}"/>
              </a:ext>
            </a:extLst>
          </p:cNvPr>
          <p:cNvSpPr>
            <a:spLocks noGrp="1"/>
          </p:cNvSpPr>
          <p:nvPr>
            <p:ph type="ctrTitle"/>
          </p:nvPr>
        </p:nvSpPr>
        <p:spPr>
          <a:xfrm>
            <a:off x="533400" y="152400"/>
            <a:ext cx="8210550" cy="593725"/>
          </a:xfrm>
        </p:spPr>
        <p:txBody>
          <a:bodyPr/>
          <a:lstStyle/>
          <a:p>
            <a:pPr eaLnBrk="1" hangingPunct="1"/>
            <a:r>
              <a:rPr lang="en-MY" altLang="en-US" sz="2100" b="1">
                <a:solidFill>
                  <a:srgbClr val="C00000"/>
                </a:solidFill>
                <a:latin typeface="Comic Sans MS" panose="030F0702030302020204" pitchFamily="66" charset="0"/>
              </a:rPr>
              <a:t> Properties of Natural Gas (NG)</a:t>
            </a:r>
          </a:p>
        </p:txBody>
      </p:sp>
      <p:pic>
        <p:nvPicPr>
          <p:cNvPr id="150531" name="Picture 5">
            <a:extLst>
              <a:ext uri="{FF2B5EF4-FFF2-40B4-BE49-F238E27FC236}">
                <a16:creationId xmlns:a16="http://schemas.microsoft.com/office/drawing/2014/main" id="{A81E8553-F384-ACD5-CD43-8DFCB0E5FB05}"/>
              </a:ext>
            </a:extLst>
          </p:cNvPr>
          <p:cNvPicPr>
            <a:picLocks noChangeAspect="1"/>
          </p:cNvPicPr>
          <p:nvPr/>
        </p:nvPicPr>
        <p:blipFill>
          <a:blip r:embed="rId2">
            <a:lum bright="-20000" contrast="30000"/>
            <a:extLst>
              <a:ext uri="{28A0092B-C50C-407E-A947-70E740481C1C}">
                <a14:useLocalDpi xmlns:a14="http://schemas.microsoft.com/office/drawing/2010/main" val="0"/>
              </a:ext>
            </a:extLst>
          </a:blip>
          <a:srcRect t="7648" r="5566" b="48831"/>
          <a:stretch>
            <a:fillRect/>
          </a:stretch>
        </p:blipFill>
        <p:spPr bwMode="auto">
          <a:xfrm>
            <a:off x="152400" y="1485900"/>
            <a:ext cx="8374063"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3" name="TextBox 6">
            <a:extLst>
              <a:ext uri="{FF2B5EF4-FFF2-40B4-BE49-F238E27FC236}">
                <a16:creationId xmlns:a16="http://schemas.microsoft.com/office/drawing/2014/main" id="{8D6001CE-812E-46B5-7ABB-4EFC1A52D444}"/>
              </a:ext>
            </a:extLst>
          </p:cNvPr>
          <p:cNvSpPr txBox="1">
            <a:spLocks noChangeArrowheads="1"/>
          </p:cNvSpPr>
          <p:nvPr/>
        </p:nvSpPr>
        <p:spPr bwMode="auto">
          <a:xfrm>
            <a:off x="80963" y="990600"/>
            <a:ext cx="4557712" cy="300038"/>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685800" eaLnBrk="1" hangingPunct="1">
              <a:lnSpc>
                <a:spcPct val="100000"/>
              </a:lnSpc>
              <a:spcBef>
                <a:spcPct val="0"/>
              </a:spcBef>
              <a:buFont typeface="Arial" panose="020B0604020202020204" pitchFamily="34" charset="0"/>
              <a:buNone/>
              <a:defRPr/>
            </a:pPr>
            <a:r>
              <a:rPr lang="en-US" altLang="en-US" sz="1350" i="0" dirty="0">
                <a:solidFill>
                  <a:prstClr val="black"/>
                </a:solidFill>
                <a:latin typeface="Arial" panose="020B0604020202020204" pitchFamily="34" charset="0"/>
                <a:cs typeface="Arial" panose="020B0604020202020204" pitchFamily="34" charset="0"/>
              </a:rPr>
              <a:t>Average composition Supplied by Gas Malaysia </a:t>
            </a:r>
            <a:r>
              <a:rPr lang="en-US" altLang="en-US" sz="1350" i="0" dirty="0" err="1">
                <a:solidFill>
                  <a:prstClr val="black"/>
                </a:solidFill>
                <a:latin typeface="Arial" panose="020B0604020202020204" pitchFamily="34" charset="0"/>
                <a:cs typeface="Arial" panose="020B0604020202020204" pitchFamily="34" charset="0"/>
              </a:rPr>
              <a:t>Sdn</a:t>
            </a:r>
            <a:r>
              <a:rPr lang="en-US" altLang="en-US" sz="1350" i="0" dirty="0">
                <a:solidFill>
                  <a:prstClr val="black"/>
                </a:solidFill>
                <a:latin typeface="Arial" panose="020B0604020202020204" pitchFamily="34" charset="0"/>
                <a:cs typeface="Arial" panose="020B0604020202020204" pitchFamily="34" charset="0"/>
              </a:rPr>
              <a:t> </a:t>
            </a:r>
            <a:r>
              <a:rPr lang="en-US" altLang="en-US" sz="1350" i="0" dirty="0" err="1">
                <a:solidFill>
                  <a:prstClr val="black"/>
                </a:solidFill>
                <a:latin typeface="Arial" panose="020B0604020202020204" pitchFamily="34" charset="0"/>
                <a:cs typeface="Arial" panose="020B0604020202020204" pitchFamily="34" charset="0"/>
              </a:rPr>
              <a:t>Bhd</a:t>
            </a:r>
            <a:endParaRPr lang="en-US" altLang="en-US" sz="1350" i="0" dirty="0">
              <a:solidFill>
                <a:prstClr val="black"/>
              </a:solidFill>
              <a:latin typeface="Arial" panose="020B0604020202020204" pitchFamily="34" charset="0"/>
              <a:cs typeface="Arial" panose="020B0604020202020204" pitchFamily="34" charset="0"/>
            </a:endParaRPr>
          </a:p>
        </p:txBody>
      </p:sp>
      <p:sp>
        <p:nvSpPr>
          <p:cNvPr id="86024" name="TextBox 7">
            <a:extLst>
              <a:ext uri="{FF2B5EF4-FFF2-40B4-BE49-F238E27FC236}">
                <a16:creationId xmlns:a16="http://schemas.microsoft.com/office/drawing/2014/main" id="{B04F46E0-9E5D-AFC3-6E8F-E5CE9A912629}"/>
              </a:ext>
            </a:extLst>
          </p:cNvPr>
          <p:cNvSpPr txBox="1">
            <a:spLocks noChangeArrowheads="1"/>
          </p:cNvSpPr>
          <p:nvPr/>
        </p:nvSpPr>
        <p:spPr bwMode="auto">
          <a:xfrm>
            <a:off x="0" y="3787775"/>
            <a:ext cx="3032125" cy="300038"/>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685800" eaLnBrk="1" hangingPunct="1">
              <a:lnSpc>
                <a:spcPct val="100000"/>
              </a:lnSpc>
              <a:spcBef>
                <a:spcPct val="0"/>
              </a:spcBef>
              <a:buFont typeface="Arial" panose="020B0604020202020204" pitchFamily="34" charset="0"/>
              <a:buNone/>
              <a:defRPr/>
            </a:pPr>
            <a:r>
              <a:rPr lang="en-US" altLang="en-US" sz="1350" i="0">
                <a:solidFill>
                  <a:prstClr val="black"/>
                </a:solidFill>
                <a:latin typeface="Arial" panose="020B0604020202020204" pitchFamily="34" charset="0"/>
                <a:cs typeface="Arial" panose="020B0604020202020204" pitchFamily="34" charset="0"/>
              </a:rPr>
              <a:t>Typical Natural Gas  Characteristics  </a:t>
            </a:r>
          </a:p>
        </p:txBody>
      </p:sp>
      <p:pic>
        <p:nvPicPr>
          <p:cNvPr id="150534" name="Picture 5">
            <a:extLst>
              <a:ext uri="{FF2B5EF4-FFF2-40B4-BE49-F238E27FC236}">
                <a16:creationId xmlns:a16="http://schemas.microsoft.com/office/drawing/2014/main" id="{3DF7602F-4DE8-D714-BE39-B11B4D2C7C6D}"/>
              </a:ext>
            </a:extLst>
          </p:cNvPr>
          <p:cNvPicPr>
            <a:picLocks noChangeAspect="1"/>
          </p:cNvPicPr>
          <p:nvPr/>
        </p:nvPicPr>
        <p:blipFill>
          <a:blip r:embed="rId2">
            <a:lum bright="-20000" contrast="30000"/>
            <a:extLst>
              <a:ext uri="{28A0092B-C50C-407E-A947-70E740481C1C}">
                <a14:useLocalDpi xmlns:a14="http://schemas.microsoft.com/office/drawing/2010/main" val="0"/>
              </a:ext>
            </a:extLst>
          </a:blip>
          <a:srcRect t="62865" r="5321" b="2406"/>
          <a:stretch>
            <a:fillRect/>
          </a:stretch>
        </p:blipFill>
        <p:spPr bwMode="auto">
          <a:xfrm>
            <a:off x="0" y="4105275"/>
            <a:ext cx="8539163"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0D667F2B-9A4A-2268-81DF-420019424B1C}"/>
                  </a:ext>
                </a:extLst>
              </p14:cNvPr>
              <p14:cNvContentPartPr/>
              <p14:nvPr/>
            </p14:nvContentPartPr>
            <p14:xfrm>
              <a:off x="2841840" y="1332720"/>
              <a:ext cx="5357520" cy="4219560"/>
            </p14:xfrm>
          </p:contentPart>
        </mc:Choice>
        <mc:Fallback xmlns="">
          <p:pic>
            <p:nvPicPr>
              <p:cNvPr id="2" name="Ink 1">
                <a:extLst>
                  <a:ext uri="{FF2B5EF4-FFF2-40B4-BE49-F238E27FC236}">
                    <a16:creationId xmlns:a16="http://schemas.microsoft.com/office/drawing/2014/main" id="{0D667F2B-9A4A-2268-81DF-420019424B1C}"/>
                  </a:ext>
                </a:extLst>
              </p:cNvPr>
              <p:cNvPicPr/>
              <p:nvPr/>
            </p:nvPicPr>
            <p:blipFill>
              <a:blip r:embed="rId4"/>
              <a:stretch>
                <a:fillRect/>
              </a:stretch>
            </p:blipFill>
            <p:spPr>
              <a:xfrm>
                <a:off x="2832480" y="1323360"/>
                <a:ext cx="5376240" cy="4238280"/>
              </a:xfrm>
              <a:prstGeom prst="rect">
                <a:avLst/>
              </a:prstGeom>
            </p:spPr>
          </p:pic>
        </mc:Fallback>
      </mc:AlternateContent>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1554" name="Picture 2">
            <a:extLst>
              <a:ext uri="{FF2B5EF4-FFF2-40B4-BE49-F238E27FC236}">
                <a16:creationId xmlns:a16="http://schemas.microsoft.com/office/drawing/2014/main" id="{5C757D32-B2DC-7703-172E-32A5FE31BB24}"/>
              </a:ext>
            </a:extLst>
          </p:cNvPr>
          <p:cNvPicPr>
            <a:picLocks noChangeAspect="1"/>
          </p:cNvPicPr>
          <p:nvPr/>
        </p:nvPicPr>
        <p:blipFill>
          <a:blip r:embed="rId2">
            <a:lum bright="-20000" contrast="30000"/>
            <a:extLst>
              <a:ext uri="{28A0092B-C50C-407E-A947-70E740481C1C}">
                <a14:useLocalDpi xmlns:a14="http://schemas.microsoft.com/office/drawing/2010/main" val="0"/>
              </a:ext>
            </a:extLst>
          </a:blip>
          <a:srcRect t="6438" r="2565" b="48354"/>
          <a:stretch>
            <a:fillRect/>
          </a:stretch>
        </p:blipFill>
        <p:spPr bwMode="auto">
          <a:xfrm>
            <a:off x="430213" y="1566863"/>
            <a:ext cx="7637462" cy="200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1555" name="Picture 2">
            <a:extLst>
              <a:ext uri="{FF2B5EF4-FFF2-40B4-BE49-F238E27FC236}">
                <a16:creationId xmlns:a16="http://schemas.microsoft.com/office/drawing/2014/main" id="{D4311CBB-7B54-DDAA-2D32-23849BD2DD7F}"/>
              </a:ext>
            </a:extLst>
          </p:cNvPr>
          <p:cNvPicPr>
            <a:picLocks noChangeAspect="1"/>
          </p:cNvPicPr>
          <p:nvPr/>
        </p:nvPicPr>
        <p:blipFill>
          <a:blip r:embed="rId2">
            <a:lum bright="-20000" contrast="30000"/>
            <a:extLst>
              <a:ext uri="{28A0092B-C50C-407E-A947-70E740481C1C}">
                <a14:useLocalDpi xmlns:a14="http://schemas.microsoft.com/office/drawing/2010/main" val="0"/>
              </a:ext>
            </a:extLst>
          </a:blip>
          <a:srcRect t="62804" r="1923"/>
          <a:stretch>
            <a:fillRect/>
          </a:stretch>
        </p:blipFill>
        <p:spPr bwMode="auto">
          <a:xfrm>
            <a:off x="471488" y="3925888"/>
            <a:ext cx="761365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5" name="TextBox 4">
            <a:extLst>
              <a:ext uri="{FF2B5EF4-FFF2-40B4-BE49-F238E27FC236}">
                <a16:creationId xmlns:a16="http://schemas.microsoft.com/office/drawing/2014/main" id="{0F2E5616-AC2D-BB8A-7A22-1B1232ECC98D}"/>
              </a:ext>
            </a:extLst>
          </p:cNvPr>
          <p:cNvSpPr txBox="1">
            <a:spLocks noChangeArrowheads="1"/>
          </p:cNvSpPr>
          <p:nvPr/>
        </p:nvSpPr>
        <p:spPr bwMode="auto">
          <a:xfrm>
            <a:off x="312738" y="1241425"/>
            <a:ext cx="5557837" cy="300038"/>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685800" eaLnBrk="1" hangingPunct="1">
              <a:lnSpc>
                <a:spcPct val="100000"/>
              </a:lnSpc>
              <a:spcBef>
                <a:spcPct val="0"/>
              </a:spcBef>
              <a:buFont typeface="Arial" panose="020B0604020202020204" pitchFamily="34" charset="0"/>
              <a:buNone/>
              <a:defRPr/>
            </a:pPr>
            <a:r>
              <a:rPr lang="en-US" altLang="en-US" sz="1350" i="0">
                <a:solidFill>
                  <a:prstClr val="black"/>
                </a:solidFill>
                <a:latin typeface="Arial" panose="020B0604020202020204" pitchFamily="34" charset="0"/>
                <a:cs typeface="Arial" panose="020B0604020202020204" pitchFamily="34" charset="0"/>
              </a:rPr>
              <a:t>Average composition Supplied by Sabah Energy Corporation Sdn Bhd</a:t>
            </a:r>
          </a:p>
        </p:txBody>
      </p:sp>
      <p:sp>
        <p:nvSpPr>
          <p:cNvPr id="87046" name="TextBox 5">
            <a:extLst>
              <a:ext uri="{FF2B5EF4-FFF2-40B4-BE49-F238E27FC236}">
                <a16:creationId xmlns:a16="http://schemas.microsoft.com/office/drawing/2014/main" id="{C7D21C6E-B59E-E8B9-6E13-1D8228A127A2}"/>
              </a:ext>
            </a:extLst>
          </p:cNvPr>
          <p:cNvSpPr txBox="1">
            <a:spLocks noChangeArrowheads="1"/>
          </p:cNvSpPr>
          <p:nvPr/>
        </p:nvSpPr>
        <p:spPr bwMode="auto">
          <a:xfrm>
            <a:off x="325438" y="3589338"/>
            <a:ext cx="3030537" cy="300037"/>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685800" eaLnBrk="1" hangingPunct="1">
              <a:lnSpc>
                <a:spcPct val="100000"/>
              </a:lnSpc>
              <a:spcBef>
                <a:spcPct val="0"/>
              </a:spcBef>
              <a:buFont typeface="Arial" panose="020B0604020202020204" pitchFamily="34" charset="0"/>
              <a:buNone/>
              <a:defRPr/>
            </a:pPr>
            <a:r>
              <a:rPr lang="en-US" altLang="en-US" sz="1350" i="0">
                <a:solidFill>
                  <a:prstClr val="black"/>
                </a:solidFill>
                <a:latin typeface="Arial" panose="020B0604020202020204" pitchFamily="34" charset="0"/>
                <a:cs typeface="Arial" panose="020B0604020202020204" pitchFamily="34" charset="0"/>
              </a:rPr>
              <a:t>Typical Natural Gas  Characteristics  </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535B3128-A1E1-6D2B-DFD5-A45E53B0A32F}"/>
                  </a:ext>
                </a:extLst>
              </p14:cNvPr>
              <p14:cNvContentPartPr/>
              <p14:nvPr/>
            </p14:nvContentPartPr>
            <p14:xfrm>
              <a:off x="3882960" y="2047680"/>
              <a:ext cx="3227760" cy="288000"/>
            </p14:xfrm>
          </p:contentPart>
        </mc:Choice>
        <mc:Fallback xmlns="">
          <p:pic>
            <p:nvPicPr>
              <p:cNvPr id="2" name="Ink 1">
                <a:extLst>
                  <a:ext uri="{FF2B5EF4-FFF2-40B4-BE49-F238E27FC236}">
                    <a16:creationId xmlns:a16="http://schemas.microsoft.com/office/drawing/2014/main" id="{535B3128-A1E1-6D2B-DFD5-A45E53B0A32F}"/>
                  </a:ext>
                </a:extLst>
              </p:cNvPr>
              <p:cNvPicPr/>
              <p:nvPr/>
            </p:nvPicPr>
            <p:blipFill>
              <a:blip r:embed="rId4"/>
              <a:stretch>
                <a:fillRect/>
              </a:stretch>
            </p:blipFill>
            <p:spPr>
              <a:xfrm>
                <a:off x="3873600" y="2038320"/>
                <a:ext cx="3246480" cy="306720"/>
              </a:xfrm>
              <a:prstGeom prst="rect">
                <a:avLst/>
              </a:prstGeom>
            </p:spPr>
          </p:pic>
        </mc:Fallback>
      </mc:AlternateContent>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3">
            <a:extLst>
              <a:ext uri="{FF2B5EF4-FFF2-40B4-BE49-F238E27FC236}">
                <a16:creationId xmlns:a16="http://schemas.microsoft.com/office/drawing/2014/main" id="{CFA10F1A-E1B4-ECF4-04E6-86AAA7B664A3}"/>
              </a:ext>
            </a:extLst>
          </p:cNvPr>
          <p:cNvSpPr>
            <a:spLocks noGrp="1" noChangeArrowheads="1"/>
          </p:cNvSpPr>
          <p:nvPr>
            <p:ph type="body" sz="half" idx="1"/>
          </p:nvPr>
        </p:nvSpPr>
        <p:spPr>
          <a:xfrm>
            <a:off x="685800" y="533400"/>
            <a:ext cx="8077200" cy="6019800"/>
          </a:xfrm>
        </p:spPr>
        <p:txBody>
          <a:bodyPr/>
          <a:lstStyle/>
          <a:p>
            <a:r>
              <a:rPr lang="en-US" altLang="en-US" sz="2000">
                <a:cs typeface="Times New Roman" panose="02020603050405020304" pitchFamily="18" charset="0"/>
              </a:rPr>
              <a:t>SG of multi-components fuel can be calculated as follows</a:t>
            </a:r>
          </a:p>
          <a:p>
            <a:pPr>
              <a:lnSpc>
                <a:spcPct val="75000"/>
              </a:lnSpc>
            </a:pPr>
            <a:endParaRPr lang="en-US" altLang="en-US" sz="2400"/>
          </a:p>
        </p:txBody>
      </p:sp>
      <p:graphicFrame>
        <p:nvGraphicFramePr>
          <p:cNvPr id="56323" name="Object 2">
            <a:extLst>
              <a:ext uri="{FF2B5EF4-FFF2-40B4-BE49-F238E27FC236}">
                <a16:creationId xmlns:a16="http://schemas.microsoft.com/office/drawing/2014/main" id="{A4DCD1DC-0EC4-9EEE-6EEB-31DCA0CA6D4A}"/>
              </a:ext>
            </a:extLst>
          </p:cNvPr>
          <p:cNvGraphicFramePr>
            <a:graphicFrameLocks noGrp="1" noChangeAspect="1"/>
          </p:cNvGraphicFramePr>
          <p:nvPr>
            <p:ph sz="half" idx="2"/>
          </p:nvPr>
        </p:nvGraphicFramePr>
        <p:xfrm>
          <a:off x="990600" y="1066800"/>
          <a:ext cx="7467600" cy="5365750"/>
        </p:xfrm>
        <a:graphic>
          <a:graphicData uri="http://schemas.openxmlformats.org/presentationml/2006/ole">
            <mc:AlternateContent xmlns:mc="http://schemas.openxmlformats.org/markup-compatibility/2006">
              <mc:Choice xmlns:v="urn:schemas-microsoft-com:vml" Requires="v">
                <p:oleObj name="Image" r:id="rId3" imgW="37146122" imgH="32189388" progId="Photoshop.Image.6">
                  <p:embed/>
                </p:oleObj>
              </mc:Choice>
              <mc:Fallback>
                <p:oleObj name="Image" r:id="rId3" imgW="37146122" imgH="32189388" progId="Photoshop.Image.6">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r="6061" b="22116"/>
                      <a:stretch>
                        <a:fillRect/>
                      </a:stretch>
                    </p:blipFill>
                    <p:spPr bwMode="auto">
                      <a:xfrm>
                        <a:off x="990600" y="1066800"/>
                        <a:ext cx="7467600" cy="536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theme/theme1.xml><?xml version="1.0" encoding="utf-8"?>
<a:theme xmlns:a="http://schemas.openxmlformats.org/drawingml/2006/main" name="Fireball">
  <a:themeElements>
    <a:clrScheme name="">
      <a:dk1>
        <a:srgbClr val="000000"/>
      </a:dk1>
      <a:lt1>
        <a:srgbClr val="FFFFFF"/>
      </a:lt1>
      <a:dk2>
        <a:srgbClr val="000000"/>
      </a:dk2>
      <a:lt2>
        <a:srgbClr val="EAEAEA"/>
      </a:lt2>
      <a:accent1>
        <a:srgbClr val="DDDDDD"/>
      </a:accent1>
      <a:accent2>
        <a:srgbClr val="FFFFFF"/>
      </a:accent2>
      <a:accent3>
        <a:srgbClr val="FFFFFF"/>
      </a:accent3>
      <a:accent4>
        <a:srgbClr val="000000"/>
      </a:accent4>
      <a:accent5>
        <a:srgbClr val="EBEBEB"/>
      </a:accent5>
      <a:accent6>
        <a:srgbClr val="E7E7E7"/>
      </a:accent6>
      <a:hlink>
        <a:srgbClr val="FFFFFF"/>
      </a:hlink>
      <a:folHlink>
        <a:srgbClr val="FFFFFF"/>
      </a:folHlink>
    </a:clrScheme>
    <a:fontScheme name="Fireball">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4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4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Fireball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Fireball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Fireball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Designs\Notebook.pot</Template>
  <TotalTime>4468</TotalTime>
  <Words>2960</Words>
  <Application>Microsoft Office PowerPoint</Application>
  <PresentationFormat>On-screen Show (4:3)</PresentationFormat>
  <Paragraphs>640</Paragraphs>
  <Slides>83</Slides>
  <Notes>45</Notes>
  <HiddenSlides>3</HiddenSlides>
  <MMClips>0</MMClips>
  <ScaleCrop>false</ScaleCrop>
  <HeadingPairs>
    <vt:vector size="8" baseType="variant">
      <vt:variant>
        <vt:lpstr>Fonts Used</vt:lpstr>
      </vt:variant>
      <vt:variant>
        <vt:i4>10</vt:i4>
      </vt:variant>
      <vt:variant>
        <vt:lpstr>Theme</vt:lpstr>
      </vt:variant>
      <vt:variant>
        <vt:i4>5</vt:i4>
      </vt:variant>
      <vt:variant>
        <vt:lpstr>Embedded OLE Servers</vt:lpstr>
      </vt:variant>
      <vt:variant>
        <vt:i4>5</vt:i4>
      </vt:variant>
      <vt:variant>
        <vt:lpstr>Slide Titles</vt:lpstr>
      </vt:variant>
      <vt:variant>
        <vt:i4>83</vt:i4>
      </vt:variant>
    </vt:vector>
  </HeadingPairs>
  <TitlesOfParts>
    <vt:vector size="103" baseType="lpstr">
      <vt:lpstr>Arial</vt:lpstr>
      <vt:lpstr>Arial MT</vt:lpstr>
      <vt:lpstr>Calibri</vt:lpstr>
      <vt:lpstr>Calibri Light</vt:lpstr>
      <vt:lpstr>Cambria Math</vt:lpstr>
      <vt:lpstr>Comic Sans MS</vt:lpstr>
      <vt:lpstr>Lucida Sans Unicode</vt:lpstr>
      <vt:lpstr>Symbol</vt:lpstr>
      <vt:lpstr>Times New Roman</vt:lpstr>
      <vt:lpstr>Wingdings</vt:lpstr>
      <vt:lpstr>Fireball</vt:lpstr>
      <vt:lpstr>2_Office Theme</vt:lpstr>
      <vt:lpstr>Default Design</vt:lpstr>
      <vt:lpstr>Custom Design</vt:lpstr>
      <vt:lpstr>Office Theme</vt:lpstr>
      <vt:lpstr>Equation</vt:lpstr>
      <vt:lpstr>Image</vt:lpstr>
      <vt:lpstr>Worksheet</vt:lpstr>
      <vt:lpstr>Bitmap Image</vt:lpstr>
      <vt:lpstr>PI3.Image</vt:lpstr>
      <vt:lpstr>LECTURE  03   Combustion-Related Fuel Properties   Course Outcome ;   Calculate and analyse the various physical and chemical properties of fossil fuels and combustion-related properties.  </vt:lpstr>
      <vt:lpstr> Combustion-related Fuel Property Calculations </vt:lpstr>
      <vt:lpstr>  Fuel Composition</vt:lpstr>
      <vt:lpstr>Typical Composition of Coal</vt:lpstr>
      <vt:lpstr>Typical Crude Oil Composition</vt:lpstr>
      <vt:lpstr>Typical Natural Gas Composition</vt:lpstr>
      <vt:lpstr>PowerPoint Presentation</vt:lpstr>
      <vt:lpstr>Specific Gravity (SG)</vt:lpstr>
      <vt:lpstr>PowerPoint Presentation</vt:lpstr>
      <vt:lpstr>PowerPoint Presentation</vt:lpstr>
      <vt:lpstr>PowerPoint Presentation</vt:lpstr>
      <vt:lpstr>Calorific Value (CV) / Heating Value (HV)</vt:lpstr>
      <vt:lpstr>PowerPoint Presentation</vt:lpstr>
      <vt:lpstr>PowerPoint Presentation</vt:lpstr>
      <vt:lpstr>PowerPoint Presentation</vt:lpstr>
      <vt:lpstr>PowerPoint Presentation</vt:lpstr>
      <vt:lpstr>PowerPoint Presentation</vt:lpstr>
      <vt:lpstr>Wobbe Number or Index (WI)</vt:lpstr>
      <vt:lpstr>PowerPoint Presentation</vt:lpstr>
      <vt:lpstr>PowerPoint Presentation</vt:lpstr>
      <vt:lpstr>PowerPoint Presentation</vt:lpstr>
      <vt:lpstr>Flammability Properties </vt:lpstr>
      <vt:lpstr>PowerPoint Presentation</vt:lpstr>
      <vt:lpstr>PowerPoint Presentation</vt:lpstr>
      <vt:lpstr>PowerPoint Presentation</vt:lpstr>
      <vt:lpstr>Mixture Flammability Limits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5</vt:lpstr>
      <vt:lpstr>PowerPoint Presentation</vt:lpstr>
      <vt:lpstr>Given gas mixture</vt:lpstr>
      <vt:lpstr>LFL of mixture</vt:lpstr>
      <vt:lpstr>Comparison</vt:lpstr>
      <vt:lpstr>PowerPoint Presentation</vt:lpstr>
      <vt:lpstr>PowerPoint Presentation</vt:lpstr>
      <vt:lpstr>Mixture Flammability Limits – Oxidant Effects</vt:lpstr>
      <vt:lpstr>PowerPoint Presentation</vt:lpstr>
      <vt:lpstr>PowerPoint Presentation</vt:lpstr>
      <vt:lpstr>PowerPoint Presentation</vt:lpstr>
      <vt:lpstr>Example 6</vt:lpstr>
      <vt:lpstr>PowerPoint Presentation</vt:lpstr>
      <vt:lpstr>PowerPoint Presentation</vt:lpstr>
      <vt:lpstr>PowerPoint Presentation</vt:lpstr>
      <vt:lpstr>PowerPoint Presentation</vt:lpstr>
      <vt:lpstr>PowerPoint Presentation</vt:lpstr>
      <vt:lpstr>PowerPoint Presentation</vt:lpstr>
      <vt:lpstr>Minimum Ignition Temperature (MIT)</vt:lpstr>
      <vt:lpstr>PowerPoint Presentation</vt:lpstr>
      <vt:lpstr>PowerPoint Presentation</vt:lpstr>
      <vt:lpstr>PowerPoint Presentation</vt:lpstr>
      <vt:lpstr>PowerPoint Presentation</vt:lpstr>
      <vt:lpstr> Flame Velocity</vt:lpstr>
      <vt:lpstr>Flame Temperature</vt:lpstr>
      <vt:lpstr>PowerPoint Presentation</vt:lpstr>
      <vt:lpstr>PowerPoint Presentation</vt:lpstr>
      <vt:lpstr>Adiabatic Flame Temperature</vt:lpstr>
      <vt:lpstr>Const. Press. Adiab. Flame Temp.</vt:lpstr>
      <vt:lpstr>PowerPoint Presentation</vt:lpstr>
      <vt:lpstr>Specific Heats</vt:lpstr>
      <vt:lpstr>PowerPoint Presentation</vt:lpstr>
      <vt:lpstr>PowerPoint Presentation</vt:lpstr>
      <vt:lpstr>PowerPoint Presentation</vt:lpstr>
      <vt:lpstr>Absolute Enthalpy &amp; Enthalpy of Formation</vt:lpstr>
      <vt:lpstr>PowerPoint Presentation</vt:lpstr>
      <vt:lpstr>PowerPoint Presentation</vt:lpstr>
      <vt:lpstr>Enthalpy of Combustion</vt:lpstr>
      <vt:lpstr>PowerPoint Presentation</vt:lpstr>
      <vt:lpstr>(assuming H2O in products condensed into liquid)</vt:lpstr>
      <vt:lpstr>PowerPoint Presentation</vt:lpstr>
      <vt:lpstr>PowerPoint Presentation</vt:lpstr>
      <vt:lpstr>PowerPoint Presentation</vt:lpstr>
      <vt:lpstr>PowerPoint Presentation</vt:lpstr>
      <vt:lpstr>Properties of Liquefied Petroleum Gas (LPG)</vt:lpstr>
      <vt:lpstr> Properties of Natural Gas (NG)</vt:lpstr>
      <vt:lpstr>PowerPoint Presentation</vt:lpstr>
    </vt:vector>
  </TitlesOfParts>
  <Company>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Combustion Course</dc:title>
  <dc:creator>user</dc:creator>
  <cp:lastModifiedBy>ucin sietz</cp:lastModifiedBy>
  <cp:revision>330</cp:revision>
  <dcterms:created xsi:type="dcterms:W3CDTF">2001-06-26T12:39:40Z</dcterms:created>
  <dcterms:modified xsi:type="dcterms:W3CDTF">2026-04-23T13:18:14Z</dcterms:modified>
</cp:coreProperties>
</file>